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65" r:id="rId2"/>
    <p:sldId id="313" r:id="rId3"/>
    <p:sldId id="266" r:id="rId4"/>
    <p:sldId id="314" r:id="rId5"/>
    <p:sldId id="316" r:id="rId6"/>
    <p:sldId id="317" r:id="rId7"/>
    <p:sldId id="318" r:id="rId8"/>
    <p:sldId id="319" r:id="rId9"/>
    <p:sldId id="320" r:id="rId10"/>
    <p:sldId id="321" r:id="rId11"/>
    <p:sldId id="322" r:id="rId12"/>
    <p:sldId id="323" r:id="rId13"/>
    <p:sldId id="324" r:id="rId14"/>
    <p:sldId id="325" r:id="rId15"/>
    <p:sldId id="326" r:id="rId16"/>
    <p:sldId id="327" r:id="rId17"/>
    <p:sldId id="328" r:id="rId18"/>
    <p:sldId id="329" r:id="rId19"/>
    <p:sldId id="330" r:id="rId20"/>
    <p:sldId id="331" r:id="rId21"/>
    <p:sldId id="332" r:id="rId22"/>
    <p:sldId id="333" r:id="rId23"/>
    <p:sldId id="334" r:id="rId24"/>
    <p:sldId id="336" r:id="rId25"/>
    <p:sldId id="337" r:id="rId26"/>
    <p:sldId id="335" r:id="rId27"/>
    <p:sldId id="315" r:id="rId28"/>
    <p:sldId id="306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240"/>
    <a:srgbClr val="FBF0D1"/>
    <a:srgbClr val="FF9900"/>
    <a:srgbClr val="001A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71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72" y="39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-2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301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6250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2.xml"/><Relationship Id="rId4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3.xml"/><Relationship Id="rId4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5.xml"/><Relationship Id="rId6" Type="http://schemas.openxmlformats.org/officeDocument/2006/relationships/image" Target="../media/image7.jpeg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7"/>
          <p:cNvSpPr>
            <a:spLocks noChangeArrowheads="1"/>
          </p:cNvSpPr>
          <p:nvPr/>
        </p:nvSpPr>
        <p:spPr bwMode="auto">
          <a:xfrm>
            <a:off x="3647836" y="2625557"/>
            <a:ext cx="48963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金色星空完美商业模板</a:t>
            </a:r>
          </a:p>
        </p:txBody>
      </p:sp>
      <p:sp>
        <p:nvSpPr>
          <p:cNvPr id="3" name="矩形 57"/>
          <p:cNvSpPr>
            <a:spLocks noChangeArrowheads="1"/>
          </p:cNvSpPr>
          <p:nvPr/>
        </p:nvSpPr>
        <p:spPr bwMode="auto">
          <a:xfrm>
            <a:off x="3333749" y="3429000"/>
            <a:ext cx="5524500" cy="613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总结计划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商务计划书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商务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通用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简约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述职报告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工作计划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演讲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产品介绍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策划宣传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年会庆典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总结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培训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宇宙星空</a:t>
            </a:r>
          </a:p>
        </p:txBody>
      </p:sp>
      <p:sp>
        <p:nvSpPr>
          <p:cNvPr id="4" name="矩形 57"/>
          <p:cNvSpPr>
            <a:spLocks noChangeArrowheads="1"/>
          </p:cNvSpPr>
          <p:nvPr/>
        </p:nvSpPr>
        <p:spPr bwMode="auto">
          <a:xfrm>
            <a:off x="5169030" y="5035886"/>
            <a:ext cx="1853938" cy="287020"/>
          </a:xfrm>
          <a:prstGeom prst="rect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星程素材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Group 117"/>
          <p:cNvGrpSpPr>
            <a:grpSpLocks noChangeAspect="1"/>
          </p:cNvGrpSpPr>
          <p:nvPr/>
        </p:nvGrpSpPr>
        <p:grpSpPr bwMode="auto">
          <a:xfrm>
            <a:off x="5770561" y="1479674"/>
            <a:ext cx="650875" cy="649287"/>
            <a:chOff x="1844" y="2833"/>
            <a:chExt cx="410" cy="409"/>
          </a:xfr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</p:grpSpPr>
        <p:sp>
          <p:nvSpPr>
            <p:cNvPr id="6" name="Freeform 118"/>
            <p:cNvSpPr/>
            <p:nvPr/>
          </p:nvSpPr>
          <p:spPr bwMode="auto">
            <a:xfrm>
              <a:off x="2051" y="2898"/>
              <a:ext cx="154" cy="68"/>
            </a:xfrm>
            <a:custGeom>
              <a:avLst/>
              <a:gdLst>
                <a:gd name="T0" fmla="*/ 480 w 704"/>
                <a:gd name="T1" fmla="*/ 226 h 311"/>
                <a:gd name="T2" fmla="*/ 271 w 704"/>
                <a:gd name="T3" fmla="*/ 310 h 311"/>
                <a:gd name="T4" fmla="*/ 0 w 704"/>
                <a:gd name="T5" fmla="*/ 310 h 311"/>
                <a:gd name="T6" fmla="*/ 224 w 704"/>
                <a:gd name="T7" fmla="*/ 87 h 311"/>
                <a:gd name="T8" fmla="*/ 432 w 704"/>
                <a:gd name="T9" fmla="*/ 2 h 311"/>
                <a:gd name="T10" fmla="*/ 704 w 704"/>
                <a:gd name="T11" fmla="*/ 2 h 311"/>
                <a:gd name="T12" fmla="*/ 480 w 704"/>
                <a:gd name="T13" fmla="*/ 226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311">
                  <a:moveTo>
                    <a:pt x="480" y="226"/>
                  </a:moveTo>
                  <a:cubicBezTo>
                    <a:pt x="423" y="283"/>
                    <a:pt x="346" y="311"/>
                    <a:pt x="271" y="310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224" y="87"/>
                    <a:pt x="224" y="87"/>
                    <a:pt x="224" y="87"/>
                  </a:cubicBezTo>
                  <a:cubicBezTo>
                    <a:pt x="281" y="30"/>
                    <a:pt x="358" y="0"/>
                    <a:pt x="432" y="2"/>
                  </a:cubicBezTo>
                  <a:cubicBezTo>
                    <a:pt x="704" y="2"/>
                    <a:pt x="704" y="2"/>
                    <a:pt x="704" y="2"/>
                  </a:cubicBezTo>
                  <a:lnTo>
                    <a:pt x="480" y="2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19"/>
            <p:cNvSpPr/>
            <p:nvPr/>
          </p:nvSpPr>
          <p:spPr bwMode="auto">
            <a:xfrm>
              <a:off x="2015" y="2839"/>
              <a:ext cx="100" cy="135"/>
            </a:xfrm>
            <a:custGeom>
              <a:avLst/>
              <a:gdLst>
                <a:gd name="T0" fmla="*/ 373 w 455"/>
                <a:gd name="T1" fmla="*/ 306 h 619"/>
                <a:gd name="T2" fmla="*/ 235 w 455"/>
                <a:gd name="T3" fmla="*/ 484 h 619"/>
                <a:gd name="T4" fmla="*/ 0 w 455"/>
                <a:gd name="T5" fmla="*/ 619 h 619"/>
                <a:gd name="T6" fmla="*/ 82 w 455"/>
                <a:gd name="T7" fmla="*/ 314 h 619"/>
                <a:gd name="T8" fmla="*/ 220 w 455"/>
                <a:gd name="T9" fmla="*/ 136 h 619"/>
                <a:gd name="T10" fmla="*/ 455 w 455"/>
                <a:gd name="T11" fmla="*/ 0 h 619"/>
                <a:gd name="T12" fmla="*/ 373 w 455"/>
                <a:gd name="T13" fmla="*/ 30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5" h="619">
                  <a:moveTo>
                    <a:pt x="373" y="306"/>
                  </a:moveTo>
                  <a:cubicBezTo>
                    <a:pt x="352" y="384"/>
                    <a:pt x="300" y="447"/>
                    <a:pt x="235" y="484"/>
                  </a:cubicBezTo>
                  <a:cubicBezTo>
                    <a:pt x="0" y="619"/>
                    <a:pt x="0" y="619"/>
                    <a:pt x="0" y="619"/>
                  </a:cubicBezTo>
                  <a:cubicBezTo>
                    <a:pt x="82" y="314"/>
                    <a:pt x="82" y="314"/>
                    <a:pt x="82" y="314"/>
                  </a:cubicBezTo>
                  <a:cubicBezTo>
                    <a:pt x="103" y="236"/>
                    <a:pt x="155" y="172"/>
                    <a:pt x="220" y="136"/>
                  </a:cubicBezTo>
                  <a:cubicBezTo>
                    <a:pt x="455" y="0"/>
                    <a:pt x="455" y="0"/>
                    <a:pt x="455" y="0"/>
                  </a:cubicBezTo>
                  <a:lnTo>
                    <a:pt x="373" y="3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20"/>
            <p:cNvSpPr/>
            <p:nvPr/>
          </p:nvSpPr>
          <p:spPr bwMode="auto">
            <a:xfrm>
              <a:off x="1966" y="2833"/>
              <a:ext cx="63" cy="167"/>
            </a:xfrm>
            <a:custGeom>
              <a:avLst/>
              <a:gdLst>
                <a:gd name="T0" fmla="*/ 269 w 290"/>
                <a:gd name="T1" fmla="*/ 306 h 763"/>
                <a:gd name="T2" fmla="*/ 238 w 290"/>
                <a:gd name="T3" fmla="*/ 529 h 763"/>
                <a:gd name="T4" fmla="*/ 102 w 290"/>
                <a:gd name="T5" fmla="*/ 763 h 763"/>
                <a:gd name="T6" fmla="*/ 20 w 290"/>
                <a:gd name="T7" fmla="*/ 458 h 763"/>
                <a:gd name="T8" fmla="*/ 51 w 290"/>
                <a:gd name="T9" fmla="*/ 235 h 763"/>
                <a:gd name="T10" fmla="*/ 187 w 290"/>
                <a:gd name="T11" fmla="*/ 0 h 763"/>
                <a:gd name="T12" fmla="*/ 269 w 290"/>
                <a:gd name="T13" fmla="*/ 306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0" h="763">
                  <a:moveTo>
                    <a:pt x="269" y="306"/>
                  </a:moveTo>
                  <a:cubicBezTo>
                    <a:pt x="290" y="384"/>
                    <a:pt x="276" y="465"/>
                    <a:pt x="238" y="529"/>
                  </a:cubicBezTo>
                  <a:cubicBezTo>
                    <a:pt x="102" y="763"/>
                    <a:pt x="102" y="763"/>
                    <a:pt x="102" y="763"/>
                  </a:cubicBezTo>
                  <a:cubicBezTo>
                    <a:pt x="20" y="458"/>
                    <a:pt x="20" y="458"/>
                    <a:pt x="20" y="458"/>
                  </a:cubicBezTo>
                  <a:cubicBezTo>
                    <a:pt x="0" y="380"/>
                    <a:pt x="13" y="299"/>
                    <a:pt x="51" y="235"/>
                  </a:cubicBezTo>
                  <a:cubicBezTo>
                    <a:pt x="187" y="0"/>
                    <a:pt x="187" y="0"/>
                    <a:pt x="187" y="0"/>
                  </a:cubicBezTo>
                  <a:lnTo>
                    <a:pt x="269" y="3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21"/>
            <p:cNvSpPr/>
            <p:nvPr/>
          </p:nvSpPr>
          <p:spPr bwMode="auto">
            <a:xfrm>
              <a:off x="1910" y="2881"/>
              <a:ext cx="68" cy="154"/>
            </a:xfrm>
            <a:custGeom>
              <a:avLst/>
              <a:gdLst>
                <a:gd name="T0" fmla="*/ 225 w 311"/>
                <a:gd name="T1" fmla="*/ 224 h 703"/>
                <a:gd name="T2" fmla="*/ 310 w 311"/>
                <a:gd name="T3" fmla="*/ 432 h 703"/>
                <a:gd name="T4" fmla="*/ 310 w 311"/>
                <a:gd name="T5" fmla="*/ 703 h 703"/>
                <a:gd name="T6" fmla="*/ 86 w 311"/>
                <a:gd name="T7" fmla="*/ 480 h 703"/>
                <a:gd name="T8" fmla="*/ 1 w 311"/>
                <a:gd name="T9" fmla="*/ 271 h 703"/>
                <a:gd name="T10" fmla="*/ 1 w 311"/>
                <a:gd name="T11" fmla="*/ 0 h 703"/>
                <a:gd name="T12" fmla="*/ 225 w 311"/>
                <a:gd name="T13" fmla="*/ 224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" h="703">
                  <a:moveTo>
                    <a:pt x="225" y="224"/>
                  </a:moveTo>
                  <a:cubicBezTo>
                    <a:pt x="282" y="281"/>
                    <a:pt x="311" y="358"/>
                    <a:pt x="310" y="432"/>
                  </a:cubicBezTo>
                  <a:cubicBezTo>
                    <a:pt x="310" y="703"/>
                    <a:pt x="310" y="703"/>
                    <a:pt x="310" y="703"/>
                  </a:cubicBezTo>
                  <a:cubicBezTo>
                    <a:pt x="86" y="480"/>
                    <a:pt x="86" y="480"/>
                    <a:pt x="86" y="480"/>
                  </a:cubicBezTo>
                  <a:cubicBezTo>
                    <a:pt x="29" y="423"/>
                    <a:pt x="0" y="346"/>
                    <a:pt x="1" y="27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225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22"/>
            <p:cNvSpPr/>
            <p:nvPr/>
          </p:nvSpPr>
          <p:spPr bwMode="auto">
            <a:xfrm>
              <a:off x="1850" y="2972"/>
              <a:ext cx="135" cy="99"/>
            </a:xfrm>
            <a:custGeom>
              <a:avLst/>
              <a:gdLst>
                <a:gd name="T0" fmla="*/ 305 w 618"/>
                <a:gd name="T1" fmla="*/ 82 h 455"/>
                <a:gd name="T2" fmla="*/ 483 w 618"/>
                <a:gd name="T3" fmla="*/ 221 h 455"/>
                <a:gd name="T4" fmla="*/ 618 w 618"/>
                <a:gd name="T5" fmla="*/ 455 h 455"/>
                <a:gd name="T6" fmla="*/ 313 w 618"/>
                <a:gd name="T7" fmla="*/ 373 h 455"/>
                <a:gd name="T8" fmla="*/ 135 w 618"/>
                <a:gd name="T9" fmla="*/ 235 h 455"/>
                <a:gd name="T10" fmla="*/ 0 w 618"/>
                <a:gd name="T11" fmla="*/ 0 h 455"/>
                <a:gd name="T12" fmla="*/ 305 w 618"/>
                <a:gd name="T13" fmla="*/ 8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8" h="455">
                  <a:moveTo>
                    <a:pt x="305" y="82"/>
                  </a:moveTo>
                  <a:cubicBezTo>
                    <a:pt x="383" y="103"/>
                    <a:pt x="447" y="155"/>
                    <a:pt x="483" y="221"/>
                  </a:cubicBezTo>
                  <a:cubicBezTo>
                    <a:pt x="618" y="455"/>
                    <a:pt x="618" y="455"/>
                    <a:pt x="618" y="455"/>
                  </a:cubicBezTo>
                  <a:cubicBezTo>
                    <a:pt x="313" y="373"/>
                    <a:pt x="313" y="373"/>
                    <a:pt x="313" y="373"/>
                  </a:cubicBezTo>
                  <a:cubicBezTo>
                    <a:pt x="235" y="353"/>
                    <a:pt x="171" y="300"/>
                    <a:pt x="135" y="23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05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23"/>
            <p:cNvSpPr/>
            <p:nvPr/>
          </p:nvSpPr>
          <p:spPr bwMode="auto">
            <a:xfrm>
              <a:off x="1844" y="3057"/>
              <a:ext cx="167" cy="64"/>
            </a:xfrm>
            <a:custGeom>
              <a:avLst/>
              <a:gdLst>
                <a:gd name="T0" fmla="*/ 306 w 764"/>
                <a:gd name="T1" fmla="*/ 21 h 290"/>
                <a:gd name="T2" fmla="*/ 529 w 764"/>
                <a:gd name="T3" fmla="*/ 52 h 290"/>
                <a:gd name="T4" fmla="*/ 764 w 764"/>
                <a:gd name="T5" fmla="*/ 187 h 290"/>
                <a:gd name="T6" fmla="*/ 459 w 764"/>
                <a:gd name="T7" fmla="*/ 269 h 290"/>
                <a:gd name="T8" fmla="*/ 235 w 764"/>
                <a:gd name="T9" fmla="*/ 238 h 290"/>
                <a:gd name="T10" fmla="*/ 0 w 764"/>
                <a:gd name="T11" fmla="*/ 103 h 290"/>
                <a:gd name="T12" fmla="*/ 306 w 764"/>
                <a:gd name="T13" fmla="*/ 2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4" h="290">
                  <a:moveTo>
                    <a:pt x="306" y="21"/>
                  </a:moveTo>
                  <a:cubicBezTo>
                    <a:pt x="384" y="0"/>
                    <a:pt x="465" y="13"/>
                    <a:pt x="529" y="52"/>
                  </a:cubicBezTo>
                  <a:cubicBezTo>
                    <a:pt x="764" y="187"/>
                    <a:pt x="764" y="187"/>
                    <a:pt x="764" y="187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381" y="290"/>
                    <a:pt x="299" y="277"/>
                    <a:pt x="235" y="238"/>
                  </a:cubicBezTo>
                  <a:cubicBezTo>
                    <a:pt x="0" y="103"/>
                    <a:pt x="0" y="103"/>
                    <a:pt x="0" y="103"/>
                  </a:cubicBezTo>
                  <a:lnTo>
                    <a:pt x="30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24"/>
            <p:cNvSpPr/>
            <p:nvPr/>
          </p:nvSpPr>
          <p:spPr bwMode="auto">
            <a:xfrm>
              <a:off x="1892" y="3109"/>
              <a:ext cx="154" cy="68"/>
            </a:xfrm>
            <a:custGeom>
              <a:avLst/>
              <a:gdLst>
                <a:gd name="T0" fmla="*/ 224 w 704"/>
                <a:gd name="T1" fmla="*/ 85 h 311"/>
                <a:gd name="T2" fmla="*/ 433 w 704"/>
                <a:gd name="T3" fmla="*/ 1 h 311"/>
                <a:gd name="T4" fmla="*/ 704 w 704"/>
                <a:gd name="T5" fmla="*/ 1 h 311"/>
                <a:gd name="T6" fmla="*/ 480 w 704"/>
                <a:gd name="T7" fmla="*/ 224 h 311"/>
                <a:gd name="T8" fmla="*/ 271 w 704"/>
                <a:gd name="T9" fmla="*/ 309 h 311"/>
                <a:gd name="T10" fmla="*/ 0 w 704"/>
                <a:gd name="T11" fmla="*/ 309 h 311"/>
                <a:gd name="T12" fmla="*/ 224 w 704"/>
                <a:gd name="T13" fmla="*/ 85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311">
                  <a:moveTo>
                    <a:pt x="224" y="85"/>
                  </a:moveTo>
                  <a:cubicBezTo>
                    <a:pt x="281" y="28"/>
                    <a:pt x="358" y="0"/>
                    <a:pt x="433" y="1"/>
                  </a:cubicBezTo>
                  <a:cubicBezTo>
                    <a:pt x="704" y="1"/>
                    <a:pt x="704" y="1"/>
                    <a:pt x="704" y="1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23" y="281"/>
                    <a:pt x="346" y="311"/>
                    <a:pt x="271" y="309"/>
                  </a:cubicBezTo>
                  <a:cubicBezTo>
                    <a:pt x="0" y="309"/>
                    <a:pt x="0" y="309"/>
                    <a:pt x="0" y="309"/>
                  </a:cubicBezTo>
                  <a:lnTo>
                    <a:pt x="224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25"/>
            <p:cNvSpPr/>
            <p:nvPr/>
          </p:nvSpPr>
          <p:spPr bwMode="auto">
            <a:xfrm>
              <a:off x="1983" y="3101"/>
              <a:ext cx="99" cy="135"/>
            </a:xfrm>
            <a:custGeom>
              <a:avLst/>
              <a:gdLst>
                <a:gd name="T0" fmla="*/ 82 w 455"/>
                <a:gd name="T1" fmla="*/ 313 h 619"/>
                <a:gd name="T2" fmla="*/ 220 w 455"/>
                <a:gd name="T3" fmla="*/ 135 h 619"/>
                <a:gd name="T4" fmla="*/ 455 w 455"/>
                <a:gd name="T5" fmla="*/ 0 h 619"/>
                <a:gd name="T6" fmla="*/ 373 w 455"/>
                <a:gd name="T7" fmla="*/ 305 h 619"/>
                <a:gd name="T8" fmla="*/ 235 w 455"/>
                <a:gd name="T9" fmla="*/ 483 h 619"/>
                <a:gd name="T10" fmla="*/ 0 w 455"/>
                <a:gd name="T11" fmla="*/ 619 h 619"/>
                <a:gd name="T12" fmla="*/ 82 w 455"/>
                <a:gd name="T13" fmla="*/ 313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5" h="619">
                  <a:moveTo>
                    <a:pt x="82" y="313"/>
                  </a:moveTo>
                  <a:cubicBezTo>
                    <a:pt x="102" y="235"/>
                    <a:pt x="155" y="172"/>
                    <a:pt x="220" y="135"/>
                  </a:cubicBezTo>
                  <a:cubicBezTo>
                    <a:pt x="455" y="0"/>
                    <a:pt x="455" y="0"/>
                    <a:pt x="455" y="0"/>
                  </a:cubicBezTo>
                  <a:cubicBezTo>
                    <a:pt x="373" y="305"/>
                    <a:pt x="373" y="305"/>
                    <a:pt x="373" y="305"/>
                  </a:cubicBezTo>
                  <a:cubicBezTo>
                    <a:pt x="352" y="383"/>
                    <a:pt x="300" y="447"/>
                    <a:pt x="235" y="483"/>
                  </a:cubicBezTo>
                  <a:cubicBezTo>
                    <a:pt x="0" y="619"/>
                    <a:pt x="0" y="619"/>
                    <a:pt x="0" y="619"/>
                  </a:cubicBezTo>
                  <a:lnTo>
                    <a:pt x="82" y="3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26"/>
            <p:cNvSpPr/>
            <p:nvPr/>
          </p:nvSpPr>
          <p:spPr bwMode="auto">
            <a:xfrm>
              <a:off x="2068" y="3076"/>
              <a:ext cx="64" cy="166"/>
            </a:xfrm>
            <a:custGeom>
              <a:avLst/>
              <a:gdLst>
                <a:gd name="T0" fmla="*/ 21 w 290"/>
                <a:gd name="T1" fmla="*/ 457 h 763"/>
                <a:gd name="T2" fmla="*/ 52 w 290"/>
                <a:gd name="T3" fmla="*/ 234 h 763"/>
                <a:gd name="T4" fmla="*/ 188 w 290"/>
                <a:gd name="T5" fmla="*/ 0 h 763"/>
                <a:gd name="T6" fmla="*/ 269 w 290"/>
                <a:gd name="T7" fmla="*/ 305 h 763"/>
                <a:gd name="T8" fmla="*/ 239 w 290"/>
                <a:gd name="T9" fmla="*/ 528 h 763"/>
                <a:gd name="T10" fmla="*/ 103 w 290"/>
                <a:gd name="T11" fmla="*/ 763 h 763"/>
                <a:gd name="T12" fmla="*/ 21 w 290"/>
                <a:gd name="T13" fmla="*/ 457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0" h="763">
                  <a:moveTo>
                    <a:pt x="21" y="457"/>
                  </a:moveTo>
                  <a:cubicBezTo>
                    <a:pt x="0" y="379"/>
                    <a:pt x="14" y="298"/>
                    <a:pt x="52" y="234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90" y="383"/>
                    <a:pt x="277" y="464"/>
                    <a:pt x="239" y="528"/>
                  </a:cubicBezTo>
                  <a:cubicBezTo>
                    <a:pt x="103" y="763"/>
                    <a:pt x="103" y="763"/>
                    <a:pt x="103" y="763"/>
                  </a:cubicBezTo>
                  <a:lnTo>
                    <a:pt x="21" y="4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7"/>
            <p:cNvSpPr/>
            <p:nvPr/>
          </p:nvSpPr>
          <p:spPr bwMode="auto">
            <a:xfrm>
              <a:off x="2120" y="3040"/>
              <a:ext cx="68" cy="154"/>
            </a:xfrm>
            <a:custGeom>
              <a:avLst/>
              <a:gdLst>
                <a:gd name="T0" fmla="*/ 86 w 311"/>
                <a:gd name="T1" fmla="*/ 479 h 703"/>
                <a:gd name="T2" fmla="*/ 1 w 311"/>
                <a:gd name="T3" fmla="*/ 271 h 703"/>
                <a:gd name="T4" fmla="*/ 1 w 311"/>
                <a:gd name="T5" fmla="*/ 0 h 703"/>
                <a:gd name="T6" fmla="*/ 225 w 311"/>
                <a:gd name="T7" fmla="*/ 223 h 703"/>
                <a:gd name="T8" fmla="*/ 310 w 311"/>
                <a:gd name="T9" fmla="*/ 432 h 703"/>
                <a:gd name="T10" fmla="*/ 310 w 311"/>
                <a:gd name="T11" fmla="*/ 703 h 703"/>
                <a:gd name="T12" fmla="*/ 86 w 311"/>
                <a:gd name="T13" fmla="*/ 479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" h="703">
                  <a:moveTo>
                    <a:pt x="86" y="479"/>
                  </a:moveTo>
                  <a:cubicBezTo>
                    <a:pt x="29" y="422"/>
                    <a:pt x="0" y="345"/>
                    <a:pt x="1" y="27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25" y="223"/>
                    <a:pt x="225" y="223"/>
                    <a:pt x="225" y="223"/>
                  </a:cubicBezTo>
                  <a:cubicBezTo>
                    <a:pt x="282" y="280"/>
                    <a:pt x="311" y="357"/>
                    <a:pt x="310" y="432"/>
                  </a:cubicBezTo>
                  <a:cubicBezTo>
                    <a:pt x="310" y="703"/>
                    <a:pt x="310" y="703"/>
                    <a:pt x="310" y="703"/>
                  </a:cubicBezTo>
                  <a:lnTo>
                    <a:pt x="86" y="4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28"/>
            <p:cNvSpPr/>
            <p:nvPr/>
          </p:nvSpPr>
          <p:spPr bwMode="auto">
            <a:xfrm>
              <a:off x="2112" y="3004"/>
              <a:ext cx="135" cy="100"/>
            </a:xfrm>
            <a:custGeom>
              <a:avLst/>
              <a:gdLst>
                <a:gd name="T0" fmla="*/ 313 w 619"/>
                <a:gd name="T1" fmla="*/ 373 h 455"/>
                <a:gd name="T2" fmla="*/ 136 w 619"/>
                <a:gd name="T3" fmla="*/ 234 h 455"/>
                <a:gd name="T4" fmla="*/ 0 w 619"/>
                <a:gd name="T5" fmla="*/ 0 h 455"/>
                <a:gd name="T6" fmla="*/ 306 w 619"/>
                <a:gd name="T7" fmla="*/ 81 h 455"/>
                <a:gd name="T8" fmla="*/ 484 w 619"/>
                <a:gd name="T9" fmla="*/ 220 h 455"/>
                <a:gd name="T10" fmla="*/ 619 w 619"/>
                <a:gd name="T11" fmla="*/ 455 h 455"/>
                <a:gd name="T12" fmla="*/ 313 w 619"/>
                <a:gd name="T13" fmla="*/ 373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9" h="455">
                  <a:moveTo>
                    <a:pt x="313" y="373"/>
                  </a:moveTo>
                  <a:cubicBezTo>
                    <a:pt x="235" y="352"/>
                    <a:pt x="172" y="300"/>
                    <a:pt x="136" y="2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06" y="81"/>
                    <a:pt x="306" y="81"/>
                    <a:pt x="306" y="81"/>
                  </a:cubicBezTo>
                  <a:cubicBezTo>
                    <a:pt x="383" y="102"/>
                    <a:pt x="447" y="155"/>
                    <a:pt x="484" y="220"/>
                  </a:cubicBezTo>
                  <a:cubicBezTo>
                    <a:pt x="619" y="455"/>
                    <a:pt x="619" y="455"/>
                    <a:pt x="619" y="455"/>
                  </a:cubicBezTo>
                  <a:lnTo>
                    <a:pt x="313" y="3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29"/>
            <p:cNvSpPr/>
            <p:nvPr/>
          </p:nvSpPr>
          <p:spPr bwMode="auto">
            <a:xfrm>
              <a:off x="2087" y="2955"/>
              <a:ext cx="167" cy="63"/>
            </a:xfrm>
            <a:custGeom>
              <a:avLst/>
              <a:gdLst>
                <a:gd name="T0" fmla="*/ 458 w 764"/>
                <a:gd name="T1" fmla="*/ 269 h 290"/>
                <a:gd name="T2" fmla="*/ 235 w 764"/>
                <a:gd name="T3" fmla="*/ 238 h 290"/>
                <a:gd name="T4" fmla="*/ 0 w 764"/>
                <a:gd name="T5" fmla="*/ 103 h 290"/>
                <a:gd name="T6" fmla="*/ 305 w 764"/>
                <a:gd name="T7" fmla="*/ 21 h 290"/>
                <a:gd name="T8" fmla="*/ 529 w 764"/>
                <a:gd name="T9" fmla="*/ 52 h 290"/>
                <a:gd name="T10" fmla="*/ 764 w 764"/>
                <a:gd name="T11" fmla="*/ 187 h 290"/>
                <a:gd name="T12" fmla="*/ 458 w 764"/>
                <a:gd name="T13" fmla="*/ 269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4" h="290">
                  <a:moveTo>
                    <a:pt x="458" y="269"/>
                  </a:moveTo>
                  <a:cubicBezTo>
                    <a:pt x="380" y="290"/>
                    <a:pt x="299" y="277"/>
                    <a:pt x="235" y="238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305" y="21"/>
                    <a:pt x="305" y="21"/>
                    <a:pt x="305" y="21"/>
                  </a:cubicBezTo>
                  <a:cubicBezTo>
                    <a:pt x="383" y="0"/>
                    <a:pt x="465" y="13"/>
                    <a:pt x="529" y="52"/>
                  </a:cubicBezTo>
                  <a:cubicBezTo>
                    <a:pt x="764" y="187"/>
                    <a:pt x="764" y="187"/>
                    <a:pt x="764" y="187"/>
                  </a:cubicBezTo>
                  <a:lnTo>
                    <a:pt x="458" y="2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cxnSp>
        <p:nvCxnSpPr>
          <p:cNvPr id="18" name="直接连接符 17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57"/>
          <p:cNvSpPr>
            <a:spLocks noChangeArrowheads="1"/>
          </p:cNvSpPr>
          <p:nvPr/>
        </p:nvSpPr>
        <p:spPr bwMode="auto">
          <a:xfrm>
            <a:off x="3989473" y="363701"/>
            <a:ext cx="421305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/>
            <a:r>
              <a:rPr lang="zh-CN" altLang="en-US" sz="28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添加您宝贵的标题</a:t>
            </a:r>
            <a:endParaRPr lang="en-US" altLang="zh-CN" sz="28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57"/>
          <p:cNvSpPr>
            <a:spLocks noChangeArrowheads="1"/>
          </p:cNvSpPr>
          <p:nvPr/>
        </p:nvSpPr>
        <p:spPr bwMode="auto">
          <a:xfrm>
            <a:off x="2454109" y="886921"/>
            <a:ext cx="7283780" cy="33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使用说明：图片均可以使用填充功能更换，文字只需要复制粘贴进入即可，内页有说明。</a:t>
            </a:r>
          </a:p>
        </p:txBody>
      </p:sp>
      <p:sp>
        <p:nvSpPr>
          <p:cNvPr id="4" name="AutoShape 11"/>
          <p:cNvSpPr>
            <a:spLocks noChangeArrowheads="1"/>
          </p:cNvSpPr>
          <p:nvPr/>
        </p:nvSpPr>
        <p:spPr bwMode="auto">
          <a:xfrm>
            <a:off x="3565531" y="3485992"/>
            <a:ext cx="335746" cy="335746"/>
          </a:xfrm>
          <a:custGeom>
            <a:avLst/>
            <a:gdLst>
              <a:gd name="T0" fmla="*/ 21125 w 21459"/>
              <a:gd name="T1" fmla="*/ 4924 h 21561"/>
              <a:gd name="T2" fmla="*/ 17813 w 21459"/>
              <a:gd name="T3" fmla="*/ 19433 h 21561"/>
              <a:gd name="T4" fmla="*/ 15242 w 21459"/>
              <a:gd name="T5" fmla="*/ 21561 h 21561"/>
              <a:gd name="T6" fmla="*/ 2379 w 21459"/>
              <a:gd name="T7" fmla="*/ 21359 h 21561"/>
              <a:gd name="T8" fmla="*/ 683 w 21459"/>
              <a:gd name="T9" fmla="*/ 19999 h 21561"/>
              <a:gd name="T10" fmla="*/ 138 w 21459"/>
              <a:gd name="T11" fmla="*/ 17199 h 21561"/>
              <a:gd name="T12" fmla="*/ 238 w 21459"/>
              <a:gd name="T13" fmla="*/ 16273 h 21561"/>
              <a:gd name="T14" fmla="*/ 162 w 21459"/>
              <a:gd name="T15" fmla="*/ 15696 h 21561"/>
              <a:gd name="T16" fmla="*/ 678 w 21459"/>
              <a:gd name="T17" fmla="*/ 14758 h 21561"/>
              <a:gd name="T18" fmla="*/ 1656 w 21459"/>
              <a:gd name="T19" fmla="*/ 12190 h 21561"/>
              <a:gd name="T20" fmla="*/ 1632 w 21459"/>
              <a:gd name="T21" fmla="*/ 11390 h 21561"/>
              <a:gd name="T22" fmla="*/ 2096 w 21459"/>
              <a:gd name="T23" fmla="*/ 10672 h 21561"/>
              <a:gd name="T24" fmla="*/ 2636 w 21459"/>
              <a:gd name="T25" fmla="*/ 9391 h 21561"/>
              <a:gd name="T26" fmla="*/ 2937 w 21459"/>
              <a:gd name="T27" fmla="*/ 8119 h 21561"/>
              <a:gd name="T28" fmla="*/ 2911 w 21459"/>
              <a:gd name="T29" fmla="*/ 7248 h 21561"/>
              <a:gd name="T30" fmla="*/ 3477 w 21459"/>
              <a:gd name="T31" fmla="*/ 6533 h 21561"/>
              <a:gd name="T32" fmla="*/ 4035 w 21459"/>
              <a:gd name="T33" fmla="*/ 5354 h 21561"/>
              <a:gd name="T34" fmla="*/ 4404 w 21459"/>
              <a:gd name="T35" fmla="*/ 3980 h 21561"/>
              <a:gd name="T36" fmla="*/ 4328 w 21459"/>
              <a:gd name="T37" fmla="*/ 3250 h 21561"/>
              <a:gd name="T38" fmla="*/ 4894 w 21459"/>
              <a:gd name="T39" fmla="*/ 2394 h 21561"/>
              <a:gd name="T40" fmla="*/ 5625 w 21459"/>
              <a:gd name="T41" fmla="*/ 717 h 21561"/>
              <a:gd name="T42" fmla="*/ 7177 w 21459"/>
              <a:gd name="T43" fmla="*/ 93 h 21561"/>
              <a:gd name="T44" fmla="*/ 7829 w 21459"/>
              <a:gd name="T45" fmla="*/ 11 h 21561"/>
              <a:gd name="T46" fmla="*/ 19107 w 21459"/>
              <a:gd name="T47" fmla="*/ 805 h 21561"/>
              <a:gd name="T48" fmla="*/ 15782 w 21459"/>
              <a:gd name="T49" fmla="*/ 15329 h 21561"/>
              <a:gd name="T50" fmla="*/ 13222 w 21459"/>
              <a:gd name="T51" fmla="*/ 17448 h 21561"/>
              <a:gd name="T52" fmla="*/ 1763 w 21459"/>
              <a:gd name="T53" fmla="*/ 17478 h 21561"/>
              <a:gd name="T54" fmla="*/ 1530 w 21459"/>
              <a:gd name="T55" fmla="*/ 18430 h 21561"/>
              <a:gd name="T56" fmla="*/ 3374 w 21459"/>
              <a:gd name="T57" fmla="*/ 19946 h 21561"/>
              <a:gd name="T58" fmla="*/ 15963 w 21459"/>
              <a:gd name="T59" fmla="*/ 19644 h 21561"/>
              <a:gd name="T60" fmla="*/ 20310 w 21459"/>
              <a:gd name="T61" fmla="*/ 5129 h 21561"/>
              <a:gd name="T62" fmla="*/ 20360 w 21459"/>
              <a:gd name="T63" fmla="*/ 4320 h 21561"/>
              <a:gd name="T64" fmla="*/ 6611 w 21459"/>
              <a:gd name="T65" fmla="*/ 8629 h 21561"/>
              <a:gd name="T66" fmla="*/ 14708 w 21459"/>
              <a:gd name="T67" fmla="*/ 8473 h 21561"/>
              <a:gd name="T68" fmla="*/ 15242 w 21459"/>
              <a:gd name="T69" fmla="*/ 7028 h 21561"/>
              <a:gd name="T70" fmla="*/ 14915 w 21459"/>
              <a:gd name="T71" fmla="*/ 6483 h 21561"/>
              <a:gd name="T72" fmla="*/ 6807 w 21459"/>
              <a:gd name="T73" fmla="*/ 6638 h 21561"/>
              <a:gd name="T74" fmla="*/ 6286 w 21459"/>
              <a:gd name="T75" fmla="*/ 8083 h 21561"/>
              <a:gd name="T76" fmla="*/ 7195 w 21459"/>
              <a:gd name="T77" fmla="*/ 5240 h 21561"/>
              <a:gd name="T78" fmla="*/ 15193 w 21459"/>
              <a:gd name="T79" fmla="*/ 5387 h 21561"/>
              <a:gd name="T80" fmla="*/ 15845 w 21459"/>
              <a:gd name="T81" fmla="*/ 4868 h 21561"/>
              <a:gd name="T82" fmla="*/ 16083 w 21459"/>
              <a:gd name="T83" fmla="*/ 3388 h 21561"/>
              <a:gd name="T84" fmla="*/ 8078 w 21459"/>
              <a:gd name="T85" fmla="*/ 3224 h 21561"/>
              <a:gd name="T86" fmla="*/ 7439 w 21459"/>
              <a:gd name="T87" fmla="*/ 3772 h 21561"/>
              <a:gd name="T88" fmla="*/ 7150 w 21459"/>
              <a:gd name="T89" fmla="*/ 4868 h 2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459" h="21561">
                <a:moveTo>
                  <a:pt x="20360" y="4320"/>
                </a:moveTo>
                <a:cubicBezTo>
                  <a:pt x="20703" y="4452"/>
                  <a:pt x="20960" y="4654"/>
                  <a:pt x="21125" y="4924"/>
                </a:cubicBezTo>
                <a:cubicBezTo>
                  <a:pt x="21468" y="5419"/>
                  <a:pt x="21547" y="6026"/>
                  <a:pt x="21364" y="6735"/>
                </a:cubicBezTo>
                <a:lnTo>
                  <a:pt x="17813" y="19433"/>
                </a:lnTo>
                <a:cubicBezTo>
                  <a:pt x="17664" y="20051"/>
                  <a:pt x="17339" y="20561"/>
                  <a:pt x="16841" y="20960"/>
                </a:cubicBezTo>
                <a:cubicBezTo>
                  <a:pt x="16343" y="21362"/>
                  <a:pt x="15811" y="21561"/>
                  <a:pt x="15242" y="21561"/>
                </a:cubicBezTo>
                <a:lnTo>
                  <a:pt x="3374" y="21561"/>
                </a:lnTo>
                <a:cubicBezTo>
                  <a:pt x="3031" y="21561"/>
                  <a:pt x="2698" y="21497"/>
                  <a:pt x="2379" y="21359"/>
                </a:cubicBezTo>
                <a:cubicBezTo>
                  <a:pt x="2056" y="21224"/>
                  <a:pt x="1747" y="21042"/>
                  <a:pt x="1456" y="20811"/>
                </a:cubicBezTo>
                <a:cubicBezTo>
                  <a:pt x="1163" y="20582"/>
                  <a:pt x="906" y="20312"/>
                  <a:pt x="683" y="19999"/>
                </a:cubicBezTo>
                <a:cubicBezTo>
                  <a:pt x="463" y="19685"/>
                  <a:pt x="288" y="19345"/>
                  <a:pt x="162" y="18979"/>
                </a:cubicBezTo>
                <a:cubicBezTo>
                  <a:pt x="-45" y="18345"/>
                  <a:pt x="-53" y="17750"/>
                  <a:pt x="138" y="17199"/>
                </a:cubicBezTo>
                <a:cubicBezTo>
                  <a:pt x="157" y="17050"/>
                  <a:pt x="172" y="16900"/>
                  <a:pt x="188" y="16760"/>
                </a:cubicBezTo>
                <a:cubicBezTo>
                  <a:pt x="206" y="16613"/>
                  <a:pt x="222" y="16449"/>
                  <a:pt x="238" y="16273"/>
                </a:cubicBezTo>
                <a:cubicBezTo>
                  <a:pt x="238" y="16179"/>
                  <a:pt x="222" y="16083"/>
                  <a:pt x="188" y="15986"/>
                </a:cubicBezTo>
                <a:cubicBezTo>
                  <a:pt x="157" y="15889"/>
                  <a:pt x="146" y="15792"/>
                  <a:pt x="162" y="15696"/>
                </a:cubicBezTo>
                <a:cubicBezTo>
                  <a:pt x="180" y="15549"/>
                  <a:pt x="246" y="15403"/>
                  <a:pt x="358" y="15256"/>
                </a:cubicBezTo>
                <a:cubicBezTo>
                  <a:pt x="471" y="15109"/>
                  <a:pt x="579" y="14942"/>
                  <a:pt x="678" y="14758"/>
                </a:cubicBezTo>
                <a:cubicBezTo>
                  <a:pt x="872" y="14412"/>
                  <a:pt x="1061" y="13987"/>
                  <a:pt x="1249" y="13486"/>
                </a:cubicBezTo>
                <a:cubicBezTo>
                  <a:pt x="1438" y="12987"/>
                  <a:pt x="1574" y="12554"/>
                  <a:pt x="1656" y="12190"/>
                </a:cubicBezTo>
                <a:cubicBezTo>
                  <a:pt x="1690" y="12041"/>
                  <a:pt x="1687" y="11897"/>
                  <a:pt x="1642" y="11762"/>
                </a:cubicBezTo>
                <a:cubicBezTo>
                  <a:pt x="1603" y="11627"/>
                  <a:pt x="1598" y="11504"/>
                  <a:pt x="1632" y="11390"/>
                </a:cubicBezTo>
                <a:cubicBezTo>
                  <a:pt x="1666" y="11240"/>
                  <a:pt x="1734" y="11111"/>
                  <a:pt x="1839" y="11006"/>
                </a:cubicBezTo>
                <a:cubicBezTo>
                  <a:pt x="1944" y="10897"/>
                  <a:pt x="2028" y="10789"/>
                  <a:pt x="2096" y="10672"/>
                </a:cubicBezTo>
                <a:cubicBezTo>
                  <a:pt x="2180" y="10508"/>
                  <a:pt x="2269" y="10308"/>
                  <a:pt x="2366" y="10082"/>
                </a:cubicBezTo>
                <a:cubicBezTo>
                  <a:pt x="2460" y="9860"/>
                  <a:pt x="2552" y="9628"/>
                  <a:pt x="2636" y="9391"/>
                </a:cubicBezTo>
                <a:cubicBezTo>
                  <a:pt x="2719" y="9150"/>
                  <a:pt x="2785" y="8919"/>
                  <a:pt x="2837" y="8690"/>
                </a:cubicBezTo>
                <a:cubicBezTo>
                  <a:pt x="2887" y="8462"/>
                  <a:pt x="2919" y="8271"/>
                  <a:pt x="2937" y="8119"/>
                </a:cubicBezTo>
                <a:cubicBezTo>
                  <a:pt x="2953" y="7972"/>
                  <a:pt x="2945" y="7817"/>
                  <a:pt x="2911" y="7655"/>
                </a:cubicBezTo>
                <a:cubicBezTo>
                  <a:pt x="2877" y="7497"/>
                  <a:pt x="2877" y="7365"/>
                  <a:pt x="2911" y="7248"/>
                </a:cubicBezTo>
                <a:cubicBezTo>
                  <a:pt x="2960" y="7101"/>
                  <a:pt x="3047" y="6978"/>
                  <a:pt x="3167" y="6879"/>
                </a:cubicBezTo>
                <a:cubicBezTo>
                  <a:pt x="3288" y="6779"/>
                  <a:pt x="3390" y="6665"/>
                  <a:pt x="3477" y="6533"/>
                </a:cubicBezTo>
                <a:cubicBezTo>
                  <a:pt x="3558" y="6421"/>
                  <a:pt x="3650" y="6263"/>
                  <a:pt x="3747" y="6049"/>
                </a:cubicBezTo>
                <a:cubicBezTo>
                  <a:pt x="3841" y="5841"/>
                  <a:pt x="3938" y="5610"/>
                  <a:pt x="4035" y="5354"/>
                </a:cubicBezTo>
                <a:cubicBezTo>
                  <a:pt x="4129" y="5102"/>
                  <a:pt x="4210" y="4856"/>
                  <a:pt x="4279" y="4619"/>
                </a:cubicBezTo>
                <a:cubicBezTo>
                  <a:pt x="4344" y="4381"/>
                  <a:pt x="4386" y="4170"/>
                  <a:pt x="4404" y="3980"/>
                </a:cubicBezTo>
                <a:cubicBezTo>
                  <a:pt x="4420" y="3868"/>
                  <a:pt x="4404" y="3754"/>
                  <a:pt x="4355" y="3637"/>
                </a:cubicBezTo>
                <a:cubicBezTo>
                  <a:pt x="4305" y="3519"/>
                  <a:pt x="4294" y="3391"/>
                  <a:pt x="4328" y="3250"/>
                </a:cubicBezTo>
                <a:cubicBezTo>
                  <a:pt x="4362" y="3121"/>
                  <a:pt x="4438" y="2980"/>
                  <a:pt x="4562" y="2837"/>
                </a:cubicBezTo>
                <a:cubicBezTo>
                  <a:pt x="4682" y="2693"/>
                  <a:pt x="4792" y="2543"/>
                  <a:pt x="4894" y="2394"/>
                </a:cubicBezTo>
                <a:cubicBezTo>
                  <a:pt x="5025" y="2159"/>
                  <a:pt x="5146" y="1887"/>
                  <a:pt x="5251" y="1573"/>
                </a:cubicBezTo>
                <a:cubicBezTo>
                  <a:pt x="5356" y="1262"/>
                  <a:pt x="5481" y="975"/>
                  <a:pt x="5625" y="717"/>
                </a:cubicBezTo>
                <a:cubicBezTo>
                  <a:pt x="5772" y="462"/>
                  <a:pt x="5966" y="260"/>
                  <a:pt x="6205" y="116"/>
                </a:cubicBezTo>
                <a:cubicBezTo>
                  <a:pt x="6440" y="-30"/>
                  <a:pt x="6768" y="-39"/>
                  <a:pt x="7177" y="93"/>
                </a:cubicBezTo>
                <a:lnTo>
                  <a:pt x="7150" y="152"/>
                </a:lnTo>
                <a:cubicBezTo>
                  <a:pt x="7410" y="55"/>
                  <a:pt x="7635" y="11"/>
                  <a:pt x="7829" y="11"/>
                </a:cubicBezTo>
                <a:lnTo>
                  <a:pt x="17614" y="11"/>
                </a:lnTo>
                <a:cubicBezTo>
                  <a:pt x="18266" y="11"/>
                  <a:pt x="18764" y="278"/>
                  <a:pt x="19107" y="805"/>
                </a:cubicBezTo>
                <a:cubicBezTo>
                  <a:pt x="19448" y="1303"/>
                  <a:pt x="19524" y="1904"/>
                  <a:pt x="19330" y="2617"/>
                </a:cubicBezTo>
                <a:lnTo>
                  <a:pt x="15782" y="15329"/>
                </a:lnTo>
                <a:cubicBezTo>
                  <a:pt x="15630" y="15918"/>
                  <a:pt x="15308" y="16420"/>
                  <a:pt x="14810" y="16830"/>
                </a:cubicBezTo>
                <a:cubicBezTo>
                  <a:pt x="14312" y="17243"/>
                  <a:pt x="13783" y="17448"/>
                  <a:pt x="13222" y="17448"/>
                </a:cubicBezTo>
                <a:lnTo>
                  <a:pt x="2020" y="17448"/>
                </a:lnTo>
                <a:cubicBezTo>
                  <a:pt x="1936" y="17448"/>
                  <a:pt x="1852" y="17460"/>
                  <a:pt x="1763" y="17478"/>
                </a:cubicBezTo>
                <a:cubicBezTo>
                  <a:pt x="1676" y="17495"/>
                  <a:pt x="1598" y="17551"/>
                  <a:pt x="1530" y="17645"/>
                </a:cubicBezTo>
                <a:cubicBezTo>
                  <a:pt x="1430" y="17832"/>
                  <a:pt x="1430" y="18096"/>
                  <a:pt x="1530" y="18430"/>
                </a:cubicBezTo>
                <a:cubicBezTo>
                  <a:pt x="1666" y="18835"/>
                  <a:pt x="1915" y="19187"/>
                  <a:pt x="2284" y="19489"/>
                </a:cubicBezTo>
                <a:cubicBezTo>
                  <a:pt x="2651" y="19796"/>
                  <a:pt x="3015" y="19946"/>
                  <a:pt x="3374" y="19946"/>
                </a:cubicBezTo>
                <a:lnTo>
                  <a:pt x="15242" y="19946"/>
                </a:lnTo>
                <a:cubicBezTo>
                  <a:pt x="15486" y="19946"/>
                  <a:pt x="15724" y="19846"/>
                  <a:pt x="15963" y="19644"/>
                </a:cubicBezTo>
                <a:cubicBezTo>
                  <a:pt x="16201" y="19445"/>
                  <a:pt x="16359" y="19222"/>
                  <a:pt x="16435" y="18976"/>
                </a:cubicBezTo>
                <a:lnTo>
                  <a:pt x="20310" y="5129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60" y="4320"/>
                </a:cubicBezTo>
                <a:moveTo>
                  <a:pt x="6286" y="8083"/>
                </a:moveTo>
                <a:cubicBezTo>
                  <a:pt x="6202" y="8447"/>
                  <a:pt x="6312" y="8629"/>
                  <a:pt x="6611" y="8629"/>
                </a:cubicBezTo>
                <a:lnTo>
                  <a:pt x="14325" y="8629"/>
                </a:lnTo>
                <a:cubicBezTo>
                  <a:pt x="14461" y="8629"/>
                  <a:pt x="14587" y="8579"/>
                  <a:pt x="14708" y="8473"/>
                </a:cubicBezTo>
                <a:cubicBezTo>
                  <a:pt x="14831" y="8371"/>
                  <a:pt x="14907" y="8239"/>
                  <a:pt x="14941" y="8083"/>
                </a:cubicBezTo>
                <a:lnTo>
                  <a:pt x="15242" y="7028"/>
                </a:lnTo>
                <a:cubicBezTo>
                  <a:pt x="15276" y="6882"/>
                  <a:pt x="15263" y="6753"/>
                  <a:pt x="15206" y="6641"/>
                </a:cubicBezTo>
                <a:cubicBezTo>
                  <a:pt x="15145" y="6536"/>
                  <a:pt x="15051" y="6483"/>
                  <a:pt x="14915" y="6483"/>
                </a:cubicBezTo>
                <a:lnTo>
                  <a:pt x="7203" y="6483"/>
                </a:lnTo>
                <a:cubicBezTo>
                  <a:pt x="7067" y="6483"/>
                  <a:pt x="6936" y="6533"/>
                  <a:pt x="6807" y="6638"/>
                </a:cubicBezTo>
                <a:cubicBezTo>
                  <a:pt x="6676" y="6741"/>
                  <a:pt x="6595" y="6870"/>
                  <a:pt x="6561" y="7028"/>
                </a:cubicBezTo>
                <a:lnTo>
                  <a:pt x="6286" y="8083"/>
                </a:lnTo>
                <a:close/>
                <a:moveTo>
                  <a:pt x="7150" y="4868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8" y="5337"/>
                  <a:pt x="7355" y="5387"/>
                  <a:pt x="7489" y="5387"/>
                </a:cubicBezTo>
                <a:lnTo>
                  <a:pt x="15193" y="5387"/>
                </a:lnTo>
                <a:cubicBezTo>
                  <a:pt x="15326" y="5387"/>
                  <a:pt x="15452" y="5337"/>
                  <a:pt x="15575" y="5240"/>
                </a:cubicBezTo>
                <a:cubicBezTo>
                  <a:pt x="15696" y="5140"/>
                  <a:pt x="15785" y="5017"/>
                  <a:pt x="15845" y="4868"/>
                </a:cubicBezTo>
                <a:lnTo>
                  <a:pt x="16120" y="3772"/>
                </a:lnTo>
                <a:cubicBezTo>
                  <a:pt x="16154" y="3622"/>
                  <a:pt x="16141" y="3493"/>
                  <a:pt x="16083" y="3388"/>
                </a:cubicBezTo>
                <a:cubicBezTo>
                  <a:pt x="16023" y="3279"/>
                  <a:pt x="15924" y="3224"/>
                  <a:pt x="15782" y="3224"/>
                </a:cubicBezTo>
                <a:lnTo>
                  <a:pt x="8078" y="3224"/>
                </a:lnTo>
                <a:cubicBezTo>
                  <a:pt x="7944" y="3224"/>
                  <a:pt x="7819" y="3279"/>
                  <a:pt x="7696" y="3388"/>
                </a:cubicBezTo>
                <a:cubicBezTo>
                  <a:pt x="7575" y="3493"/>
                  <a:pt x="7489" y="3622"/>
                  <a:pt x="7439" y="3772"/>
                </a:cubicBezTo>
                <a:lnTo>
                  <a:pt x="7150" y="4868"/>
                </a:lnTo>
                <a:close/>
                <a:moveTo>
                  <a:pt x="7150" y="4868"/>
                </a:moveTo>
              </a:path>
            </a:pathLst>
          </a:cu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txBody>
          <a:bodyPr/>
          <a:lstStyle/>
          <a:p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AutoShape 14"/>
          <p:cNvSpPr>
            <a:spLocks noChangeArrowheads="1"/>
          </p:cNvSpPr>
          <p:nvPr/>
        </p:nvSpPr>
        <p:spPr bwMode="auto">
          <a:xfrm>
            <a:off x="5776024" y="3485992"/>
            <a:ext cx="411352" cy="335746"/>
          </a:xfrm>
          <a:custGeom>
            <a:avLst/>
            <a:gdLst>
              <a:gd name="T0" fmla="*/ 0 w 21600"/>
              <a:gd name="T1" fmla="*/ 11153 h 21600"/>
              <a:gd name="T2" fmla="*/ 0 w 21600"/>
              <a:gd name="T3" fmla="*/ 5936 h 21600"/>
              <a:gd name="T4" fmla="*/ 397 w 21600"/>
              <a:gd name="T5" fmla="*/ 4796 h 21600"/>
              <a:gd name="T6" fmla="*/ 1346 w 21600"/>
              <a:gd name="T7" fmla="*/ 4318 h 21600"/>
              <a:gd name="T8" fmla="*/ 6316 w 21600"/>
              <a:gd name="T9" fmla="*/ 4318 h 21600"/>
              <a:gd name="T10" fmla="*/ 6316 w 21600"/>
              <a:gd name="T11" fmla="*/ 1072 h 21600"/>
              <a:gd name="T12" fmla="*/ 6568 w 21600"/>
              <a:gd name="T13" fmla="*/ 320 h 21600"/>
              <a:gd name="T14" fmla="*/ 7195 w 21600"/>
              <a:gd name="T15" fmla="*/ 0 h 21600"/>
              <a:gd name="T16" fmla="*/ 14402 w 21600"/>
              <a:gd name="T17" fmla="*/ 0 h 21600"/>
              <a:gd name="T18" fmla="*/ 15054 w 21600"/>
              <a:gd name="T19" fmla="*/ 320 h 21600"/>
              <a:gd name="T20" fmla="*/ 15318 w 21600"/>
              <a:gd name="T21" fmla="*/ 1072 h 21600"/>
              <a:gd name="T22" fmla="*/ 15318 w 21600"/>
              <a:gd name="T23" fmla="*/ 4318 h 21600"/>
              <a:gd name="T24" fmla="*/ 20263 w 21600"/>
              <a:gd name="T25" fmla="*/ 4318 h 21600"/>
              <a:gd name="T26" fmla="*/ 21206 w 21600"/>
              <a:gd name="T27" fmla="*/ 4796 h 21600"/>
              <a:gd name="T28" fmla="*/ 21600 w 21600"/>
              <a:gd name="T29" fmla="*/ 5936 h 21600"/>
              <a:gd name="T30" fmla="*/ 21600 w 21600"/>
              <a:gd name="T31" fmla="*/ 11153 h 21600"/>
              <a:gd name="T32" fmla="*/ 0 w 21600"/>
              <a:gd name="T33" fmla="*/ 11153 h 21600"/>
              <a:gd name="T34" fmla="*/ 21600 w 21600"/>
              <a:gd name="T35" fmla="*/ 12783 h 21600"/>
              <a:gd name="T36" fmla="*/ 21600 w 21600"/>
              <a:gd name="T37" fmla="*/ 19982 h 21600"/>
              <a:gd name="T38" fmla="*/ 21206 w 21600"/>
              <a:gd name="T39" fmla="*/ 21121 h 21600"/>
              <a:gd name="T40" fmla="*/ 20263 w 21600"/>
              <a:gd name="T41" fmla="*/ 21600 h 21600"/>
              <a:gd name="T42" fmla="*/ 1346 w 21600"/>
              <a:gd name="T43" fmla="*/ 21600 h 21600"/>
              <a:gd name="T44" fmla="*/ 397 w 21600"/>
              <a:gd name="T45" fmla="*/ 21121 h 21600"/>
              <a:gd name="T46" fmla="*/ 0 w 21600"/>
              <a:gd name="T47" fmla="*/ 19982 h 21600"/>
              <a:gd name="T48" fmla="*/ 0 w 21600"/>
              <a:gd name="T49" fmla="*/ 12783 h 21600"/>
              <a:gd name="T50" fmla="*/ 8356 w 21600"/>
              <a:gd name="T51" fmla="*/ 12783 h 21600"/>
              <a:gd name="T52" fmla="*/ 8333 w 21600"/>
              <a:gd name="T53" fmla="*/ 13053 h 21600"/>
              <a:gd name="T54" fmla="*/ 8333 w 21600"/>
              <a:gd name="T55" fmla="*/ 15200 h 21600"/>
              <a:gd name="T56" fmla="*/ 8784 w 21600"/>
              <a:gd name="T57" fmla="*/ 16542 h 21600"/>
              <a:gd name="T58" fmla="*/ 9915 w 21600"/>
              <a:gd name="T59" fmla="*/ 17112 h 21600"/>
              <a:gd name="T60" fmla="*/ 11707 w 21600"/>
              <a:gd name="T61" fmla="*/ 17112 h 21600"/>
              <a:gd name="T62" fmla="*/ 12816 w 21600"/>
              <a:gd name="T63" fmla="*/ 16548 h 21600"/>
              <a:gd name="T64" fmla="*/ 13279 w 21600"/>
              <a:gd name="T65" fmla="*/ 15200 h 21600"/>
              <a:gd name="T66" fmla="*/ 13279 w 21600"/>
              <a:gd name="T67" fmla="*/ 13053 h 21600"/>
              <a:gd name="T68" fmla="*/ 13242 w 21600"/>
              <a:gd name="T69" fmla="*/ 12783 h 21600"/>
              <a:gd name="T70" fmla="*/ 21600 w 21600"/>
              <a:gd name="T71" fmla="*/ 12783 h 21600"/>
              <a:gd name="T72" fmla="*/ 8108 w 21600"/>
              <a:gd name="T73" fmla="*/ 4321 h 21600"/>
              <a:gd name="T74" fmla="*/ 13511 w 21600"/>
              <a:gd name="T75" fmla="*/ 4321 h 21600"/>
              <a:gd name="T76" fmla="*/ 13511 w 21600"/>
              <a:gd name="T77" fmla="*/ 2171 h 21600"/>
              <a:gd name="T78" fmla="*/ 8108 w 21600"/>
              <a:gd name="T79" fmla="*/ 2171 h 21600"/>
              <a:gd name="T80" fmla="*/ 8108 w 21600"/>
              <a:gd name="T81" fmla="*/ 4321 h 21600"/>
              <a:gd name="T82" fmla="*/ 11707 w 21600"/>
              <a:gd name="T83" fmla="*/ 12783 h 21600"/>
              <a:gd name="T84" fmla="*/ 11930 w 21600"/>
              <a:gd name="T85" fmla="*/ 13053 h 21600"/>
              <a:gd name="T86" fmla="*/ 11930 w 21600"/>
              <a:gd name="T87" fmla="*/ 15200 h 21600"/>
              <a:gd name="T88" fmla="*/ 11707 w 21600"/>
              <a:gd name="T89" fmla="*/ 15467 h 21600"/>
              <a:gd name="T90" fmla="*/ 9915 w 21600"/>
              <a:gd name="T91" fmla="*/ 15467 h 21600"/>
              <a:gd name="T92" fmla="*/ 9668 w 21600"/>
              <a:gd name="T93" fmla="*/ 15200 h 21600"/>
              <a:gd name="T94" fmla="*/ 9668 w 21600"/>
              <a:gd name="T95" fmla="*/ 13053 h 21600"/>
              <a:gd name="T96" fmla="*/ 9915 w 21600"/>
              <a:gd name="T97" fmla="*/ 12783 h 21600"/>
              <a:gd name="T98" fmla="*/ 11707 w 21600"/>
              <a:gd name="T99" fmla="*/ 12783 h 21600"/>
              <a:gd name="T100" fmla="*/ 11707 w 21600"/>
              <a:gd name="T101" fmla="*/ 1278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600" h="21600">
                <a:moveTo>
                  <a:pt x="0" y="11153"/>
                </a:moveTo>
                <a:lnTo>
                  <a:pt x="0" y="5936"/>
                </a:lnTo>
                <a:cubicBezTo>
                  <a:pt x="0" y="5499"/>
                  <a:pt x="132" y="5117"/>
                  <a:pt x="397" y="4796"/>
                </a:cubicBezTo>
                <a:cubicBezTo>
                  <a:pt x="663" y="4479"/>
                  <a:pt x="979" y="4318"/>
                  <a:pt x="1346" y="4318"/>
                </a:cubicBezTo>
                <a:lnTo>
                  <a:pt x="6316" y="4318"/>
                </a:lnTo>
                <a:lnTo>
                  <a:pt x="6316" y="1072"/>
                </a:lnTo>
                <a:cubicBezTo>
                  <a:pt x="6316" y="781"/>
                  <a:pt x="6399" y="529"/>
                  <a:pt x="6568" y="320"/>
                </a:cubicBezTo>
                <a:cubicBezTo>
                  <a:pt x="6737" y="109"/>
                  <a:pt x="6945" y="0"/>
                  <a:pt x="7195" y="0"/>
                </a:cubicBezTo>
                <a:lnTo>
                  <a:pt x="14402" y="0"/>
                </a:lnTo>
                <a:cubicBezTo>
                  <a:pt x="14662" y="0"/>
                  <a:pt x="14877" y="109"/>
                  <a:pt x="15054" y="320"/>
                </a:cubicBezTo>
                <a:cubicBezTo>
                  <a:pt x="15227" y="529"/>
                  <a:pt x="15318" y="781"/>
                  <a:pt x="15318" y="1072"/>
                </a:cubicBezTo>
                <a:lnTo>
                  <a:pt x="15318" y="4318"/>
                </a:lnTo>
                <a:lnTo>
                  <a:pt x="20263" y="4318"/>
                </a:lnTo>
                <a:cubicBezTo>
                  <a:pt x="20631" y="4318"/>
                  <a:pt x="20944" y="4479"/>
                  <a:pt x="21206" y="4796"/>
                </a:cubicBezTo>
                <a:cubicBezTo>
                  <a:pt x="21468" y="5117"/>
                  <a:pt x="21600" y="5499"/>
                  <a:pt x="21600" y="5936"/>
                </a:cubicBezTo>
                <a:lnTo>
                  <a:pt x="21600" y="11153"/>
                </a:lnTo>
                <a:lnTo>
                  <a:pt x="0" y="11153"/>
                </a:lnTo>
                <a:close/>
                <a:moveTo>
                  <a:pt x="21600" y="12783"/>
                </a:moveTo>
                <a:lnTo>
                  <a:pt x="21600" y="19982"/>
                </a:lnTo>
                <a:cubicBezTo>
                  <a:pt x="21600" y="20425"/>
                  <a:pt x="21468" y="20801"/>
                  <a:pt x="21206" y="21121"/>
                </a:cubicBezTo>
                <a:cubicBezTo>
                  <a:pt x="20944" y="21438"/>
                  <a:pt x="20631" y="21600"/>
                  <a:pt x="20263" y="21600"/>
                </a:cubicBezTo>
                <a:lnTo>
                  <a:pt x="1346" y="21600"/>
                </a:lnTo>
                <a:cubicBezTo>
                  <a:pt x="979" y="21600"/>
                  <a:pt x="663" y="21438"/>
                  <a:pt x="397" y="21121"/>
                </a:cubicBezTo>
                <a:cubicBezTo>
                  <a:pt x="132" y="20801"/>
                  <a:pt x="0" y="20425"/>
                  <a:pt x="0" y="19982"/>
                </a:cubicBezTo>
                <a:lnTo>
                  <a:pt x="0" y="12783"/>
                </a:lnTo>
                <a:lnTo>
                  <a:pt x="8356" y="12783"/>
                </a:lnTo>
                <a:cubicBezTo>
                  <a:pt x="8341" y="12841"/>
                  <a:pt x="8333" y="12929"/>
                  <a:pt x="8333" y="13053"/>
                </a:cubicBezTo>
                <a:lnTo>
                  <a:pt x="8333" y="15200"/>
                </a:lnTo>
                <a:cubicBezTo>
                  <a:pt x="8333" y="15714"/>
                  <a:pt x="8483" y="16160"/>
                  <a:pt x="8784" y="16542"/>
                </a:cubicBezTo>
                <a:cubicBezTo>
                  <a:pt x="9085" y="16921"/>
                  <a:pt x="9462" y="17112"/>
                  <a:pt x="9915" y="17112"/>
                </a:cubicBezTo>
                <a:lnTo>
                  <a:pt x="11707" y="17112"/>
                </a:lnTo>
                <a:cubicBezTo>
                  <a:pt x="12138" y="17112"/>
                  <a:pt x="12508" y="16924"/>
                  <a:pt x="12816" y="16548"/>
                </a:cubicBezTo>
                <a:cubicBezTo>
                  <a:pt x="13125" y="16175"/>
                  <a:pt x="13279" y="15726"/>
                  <a:pt x="13279" y="15200"/>
                </a:cubicBezTo>
                <a:lnTo>
                  <a:pt x="13279" y="13053"/>
                </a:lnTo>
                <a:cubicBezTo>
                  <a:pt x="13279" y="12938"/>
                  <a:pt x="13267" y="12847"/>
                  <a:pt x="13242" y="12783"/>
                </a:cubicBezTo>
                <a:lnTo>
                  <a:pt x="21600" y="12783"/>
                </a:lnTo>
                <a:close/>
                <a:moveTo>
                  <a:pt x="8108" y="4321"/>
                </a:moveTo>
                <a:lnTo>
                  <a:pt x="13511" y="4321"/>
                </a:lnTo>
                <a:lnTo>
                  <a:pt x="13511" y="2171"/>
                </a:lnTo>
                <a:lnTo>
                  <a:pt x="8108" y="2171"/>
                </a:lnTo>
                <a:lnTo>
                  <a:pt x="8108" y="4321"/>
                </a:lnTo>
                <a:close/>
                <a:moveTo>
                  <a:pt x="11707" y="12783"/>
                </a:moveTo>
                <a:cubicBezTo>
                  <a:pt x="11849" y="12783"/>
                  <a:pt x="11922" y="12874"/>
                  <a:pt x="11930" y="13053"/>
                </a:cubicBezTo>
                <a:lnTo>
                  <a:pt x="11930" y="15200"/>
                </a:lnTo>
                <a:cubicBezTo>
                  <a:pt x="11930" y="15367"/>
                  <a:pt x="11856" y="15455"/>
                  <a:pt x="11707" y="15467"/>
                </a:cubicBezTo>
                <a:lnTo>
                  <a:pt x="9915" y="15467"/>
                </a:lnTo>
                <a:cubicBezTo>
                  <a:pt x="9758" y="15467"/>
                  <a:pt x="9675" y="15379"/>
                  <a:pt x="9668" y="15200"/>
                </a:cubicBezTo>
                <a:lnTo>
                  <a:pt x="9668" y="13053"/>
                </a:lnTo>
                <a:cubicBezTo>
                  <a:pt x="9668" y="12882"/>
                  <a:pt x="9751" y="12794"/>
                  <a:pt x="9915" y="12783"/>
                </a:cubicBezTo>
                <a:lnTo>
                  <a:pt x="11707" y="12783"/>
                </a:lnTo>
                <a:close/>
                <a:moveTo>
                  <a:pt x="11707" y="12783"/>
                </a:moveTo>
              </a:path>
            </a:pathLst>
          </a:cu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txBody>
          <a:bodyPr/>
          <a:lstStyle/>
          <a:p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AutoShape 20"/>
          <p:cNvSpPr>
            <a:spLocks noChangeArrowheads="1"/>
          </p:cNvSpPr>
          <p:nvPr/>
        </p:nvSpPr>
        <p:spPr bwMode="auto">
          <a:xfrm>
            <a:off x="10415302" y="3485992"/>
            <a:ext cx="489522" cy="335746"/>
          </a:xfrm>
          <a:custGeom>
            <a:avLst/>
            <a:gdLst>
              <a:gd name="T0" fmla="*/ 21333 w 21598"/>
              <a:gd name="T1" fmla="*/ 9360 h 21600"/>
              <a:gd name="T2" fmla="*/ 21598 w 21598"/>
              <a:gd name="T3" fmla="*/ 10815 h 21600"/>
              <a:gd name="T4" fmla="*/ 21333 w 21598"/>
              <a:gd name="T5" fmla="*/ 12241 h 21600"/>
              <a:gd name="T6" fmla="*/ 19217 w 21598"/>
              <a:gd name="T7" fmla="*/ 16224 h 21600"/>
              <a:gd name="T8" fmla="*/ 16701 w 21598"/>
              <a:gd name="T9" fmla="*/ 19164 h 21600"/>
              <a:gd name="T10" fmla="*/ 13870 w 21598"/>
              <a:gd name="T11" fmla="*/ 20975 h 21600"/>
              <a:gd name="T12" fmla="*/ 10801 w 21598"/>
              <a:gd name="T13" fmla="*/ 21600 h 21600"/>
              <a:gd name="T14" fmla="*/ 7755 w 21598"/>
              <a:gd name="T15" fmla="*/ 20975 h 21600"/>
              <a:gd name="T16" fmla="*/ 4909 w 21598"/>
              <a:gd name="T17" fmla="*/ 19145 h 21600"/>
              <a:gd name="T18" fmla="*/ 2374 w 21598"/>
              <a:gd name="T19" fmla="*/ 16191 h 21600"/>
              <a:gd name="T20" fmla="*/ 294 w 21598"/>
              <a:gd name="T21" fmla="*/ 12241 h 21600"/>
              <a:gd name="T22" fmla="*/ 0 w 21598"/>
              <a:gd name="T23" fmla="*/ 10815 h 21600"/>
              <a:gd name="T24" fmla="*/ 294 w 21598"/>
              <a:gd name="T25" fmla="*/ 9360 h 21600"/>
              <a:gd name="T26" fmla="*/ 2379 w 21598"/>
              <a:gd name="T27" fmla="*/ 5417 h 21600"/>
              <a:gd name="T28" fmla="*/ 4909 w 21598"/>
              <a:gd name="T29" fmla="*/ 2462 h 21600"/>
              <a:gd name="T30" fmla="*/ 7750 w 21598"/>
              <a:gd name="T31" fmla="*/ 625 h 21600"/>
              <a:gd name="T32" fmla="*/ 10801 w 21598"/>
              <a:gd name="T33" fmla="*/ 0 h 21600"/>
              <a:gd name="T34" fmla="*/ 13870 w 21598"/>
              <a:gd name="T35" fmla="*/ 625 h 21600"/>
              <a:gd name="T36" fmla="*/ 16701 w 21598"/>
              <a:gd name="T37" fmla="*/ 2444 h 21600"/>
              <a:gd name="T38" fmla="*/ 19217 w 21598"/>
              <a:gd name="T39" fmla="*/ 5383 h 21600"/>
              <a:gd name="T40" fmla="*/ 21333 w 21598"/>
              <a:gd name="T41" fmla="*/ 9360 h 21600"/>
              <a:gd name="T42" fmla="*/ 10801 w 21598"/>
              <a:gd name="T43" fmla="*/ 18906 h 21600"/>
              <a:gd name="T44" fmla="*/ 13478 w 21598"/>
              <a:gd name="T45" fmla="*/ 18326 h 21600"/>
              <a:gd name="T46" fmla="*/ 15908 w 21598"/>
              <a:gd name="T47" fmla="*/ 16709 h 21600"/>
              <a:gd name="T48" fmla="*/ 18040 w 21598"/>
              <a:gd name="T49" fmla="*/ 14155 h 21600"/>
              <a:gd name="T50" fmla="*/ 19799 w 21598"/>
              <a:gd name="T51" fmla="*/ 10796 h 21600"/>
              <a:gd name="T52" fmla="*/ 17602 w 21598"/>
              <a:gd name="T53" fmla="*/ 6813 h 21600"/>
              <a:gd name="T54" fmla="*/ 14831 w 21598"/>
              <a:gd name="T55" fmla="*/ 4061 h 21600"/>
              <a:gd name="T56" fmla="*/ 15761 w 21598"/>
              <a:gd name="T57" fmla="*/ 6401 h 21600"/>
              <a:gd name="T58" fmla="*/ 16097 w 21598"/>
              <a:gd name="T59" fmla="*/ 9216 h 21600"/>
              <a:gd name="T60" fmla="*/ 15681 w 21598"/>
              <a:gd name="T61" fmla="*/ 12362 h 21600"/>
              <a:gd name="T62" fmla="*/ 14521 w 21598"/>
              <a:gd name="T63" fmla="*/ 14941 h 21600"/>
              <a:gd name="T64" fmla="*/ 12793 w 21598"/>
              <a:gd name="T65" fmla="*/ 16691 h 21600"/>
              <a:gd name="T66" fmla="*/ 10696 w 21598"/>
              <a:gd name="T67" fmla="*/ 17326 h 21600"/>
              <a:gd name="T68" fmla="*/ 8599 w 21598"/>
              <a:gd name="T69" fmla="*/ 16691 h 21600"/>
              <a:gd name="T70" fmla="*/ 6884 w 21598"/>
              <a:gd name="T71" fmla="*/ 14941 h 21600"/>
              <a:gd name="T72" fmla="*/ 5724 w 21598"/>
              <a:gd name="T73" fmla="*/ 12362 h 21600"/>
              <a:gd name="T74" fmla="*/ 5308 w 21598"/>
              <a:gd name="T75" fmla="*/ 9216 h 21600"/>
              <a:gd name="T76" fmla="*/ 5606 w 21598"/>
              <a:gd name="T77" fmla="*/ 6603 h 21600"/>
              <a:gd name="T78" fmla="*/ 6409 w 21598"/>
              <a:gd name="T79" fmla="*/ 4340 h 21600"/>
              <a:gd name="T80" fmla="*/ 3861 w 21598"/>
              <a:gd name="T81" fmla="*/ 7026 h 21600"/>
              <a:gd name="T82" fmla="*/ 1804 w 21598"/>
              <a:gd name="T83" fmla="*/ 10796 h 21600"/>
              <a:gd name="T84" fmla="*/ 3556 w 21598"/>
              <a:gd name="T85" fmla="*/ 14148 h 21600"/>
              <a:gd name="T86" fmla="*/ 5689 w 21598"/>
              <a:gd name="T87" fmla="*/ 16709 h 21600"/>
              <a:gd name="T88" fmla="*/ 8124 w 21598"/>
              <a:gd name="T89" fmla="*/ 18326 h 21600"/>
              <a:gd name="T90" fmla="*/ 10801 w 21598"/>
              <a:gd name="T91" fmla="*/ 18906 h 21600"/>
              <a:gd name="T92" fmla="*/ 10696 w 21598"/>
              <a:gd name="T93" fmla="*/ 3954 h 21600"/>
              <a:gd name="T94" fmla="*/ 9331 w 21598"/>
              <a:gd name="T95" fmla="*/ 4366 h 21600"/>
              <a:gd name="T96" fmla="*/ 8217 w 21598"/>
              <a:gd name="T97" fmla="*/ 5486 h 21600"/>
              <a:gd name="T98" fmla="*/ 7476 w 21598"/>
              <a:gd name="T99" fmla="*/ 7166 h 21600"/>
              <a:gd name="T100" fmla="*/ 7192 w 21598"/>
              <a:gd name="T101" fmla="*/ 9216 h 21600"/>
              <a:gd name="T102" fmla="*/ 7385 w 21598"/>
              <a:gd name="T103" fmla="*/ 9918 h 21600"/>
              <a:gd name="T104" fmla="*/ 7872 w 21598"/>
              <a:gd name="T105" fmla="*/ 10216 h 21600"/>
              <a:gd name="T106" fmla="*/ 8352 w 21598"/>
              <a:gd name="T107" fmla="*/ 9911 h 21600"/>
              <a:gd name="T108" fmla="*/ 8540 w 21598"/>
              <a:gd name="T109" fmla="*/ 9216 h 21600"/>
              <a:gd name="T110" fmla="*/ 9167 w 21598"/>
              <a:gd name="T111" fmla="*/ 6912 h 21600"/>
              <a:gd name="T112" fmla="*/ 10696 w 21598"/>
              <a:gd name="T113" fmla="*/ 5979 h 21600"/>
              <a:gd name="T114" fmla="*/ 11183 w 21598"/>
              <a:gd name="T115" fmla="*/ 5670 h 21600"/>
              <a:gd name="T116" fmla="*/ 11376 w 21598"/>
              <a:gd name="T117" fmla="*/ 4957 h 21600"/>
              <a:gd name="T118" fmla="*/ 11183 w 21598"/>
              <a:gd name="T119" fmla="*/ 4233 h 21600"/>
              <a:gd name="T120" fmla="*/ 10696 w 21598"/>
              <a:gd name="T121" fmla="*/ 39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598" h="21600">
                <a:moveTo>
                  <a:pt x="21333" y="9360"/>
                </a:moveTo>
                <a:cubicBezTo>
                  <a:pt x="21512" y="9815"/>
                  <a:pt x="21600" y="10304"/>
                  <a:pt x="21598" y="10815"/>
                </a:cubicBezTo>
                <a:cubicBezTo>
                  <a:pt x="21593" y="11337"/>
                  <a:pt x="21505" y="11811"/>
                  <a:pt x="21333" y="12241"/>
                </a:cubicBezTo>
                <a:cubicBezTo>
                  <a:pt x="20707" y="13729"/>
                  <a:pt x="20002" y="15055"/>
                  <a:pt x="19217" y="16224"/>
                </a:cubicBezTo>
                <a:cubicBezTo>
                  <a:pt x="18434" y="17389"/>
                  <a:pt x="17594" y="18370"/>
                  <a:pt x="16701" y="19164"/>
                </a:cubicBezTo>
                <a:cubicBezTo>
                  <a:pt x="15805" y="19954"/>
                  <a:pt x="14863" y="20560"/>
                  <a:pt x="13870" y="20975"/>
                </a:cubicBezTo>
                <a:cubicBezTo>
                  <a:pt x="12879" y="21391"/>
                  <a:pt x="11856" y="21600"/>
                  <a:pt x="10801" y="21600"/>
                </a:cubicBezTo>
                <a:cubicBezTo>
                  <a:pt x="9764" y="21600"/>
                  <a:pt x="8748" y="21391"/>
                  <a:pt x="7755" y="20975"/>
                </a:cubicBezTo>
                <a:cubicBezTo>
                  <a:pt x="6764" y="20560"/>
                  <a:pt x="5814" y="19950"/>
                  <a:pt x="4909" y="19145"/>
                </a:cubicBezTo>
                <a:cubicBezTo>
                  <a:pt x="4003" y="18341"/>
                  <a:pt x="3157" y="17356"/>
                  <a:pt x="2374" y="16191"/>
                </a:cubicBezTo>
                <a:cubicBezTo>
                  <a:pt x="1588" y="15022"/>
                  <a:pt x="896" y="13707"/>
                  <a:pt x="294" y="12241"/>
                </a:cubicBezTo>
                <a:cubicBezTo>
                  <a:pt x="98" y="11807"/>
                  <a:pt x="0" y="11333"/>
                  <a:pt x="0" y="10815"/>
                </a:cubicBezTo>
                <a:cubicBezTo>
                  <a:pt x="0" y="10300"/>
                  <a:pt x="98" y="9815"/>
                  <a:pt x="294" y="9360"/>
                </a:cubicBezTo>
                <a:cubicBezTo>
                  <a:pt x="903" y="7890"/>
                  <a:pt x="1598" y="6578"/>
                  <a:pt x="2379" y="5417"/>
                </a:cubicBezTo>
                <a:cubicBezTo>
                  <a:pt x="3159" y="4255"/>
                  <a:pt x="4003" y="3271"/>
                  <a:pt x="4909" y="2462"/>
                </a:cubicBezTo>
                <a:cubicBezTo>
                  <a:pt x="5814" y="1654"/>
                  <a:pt x="6761" y="1040"/>
                  <a:pt x="7750" y="625"/>
                </a:cubicBezTo>
                <a:cubicBezTo>
                  <a:pt x="8738" y="206"/>
                  <a:pt x="9754" y="0"/>
                  <a:pt x="10801" y="0"/>
                </a:cubicBezTo>
                <a:cubicBezTo>
                  <a:pt x="11856" y="0"/>
                  <a:pt x="12879" y="206"/>
                  <a:pt x="13870" y="625"/>
                </a:cubicBezTo>
                <a:cubicBezTo>
                  <a:pt x="14863" y="1040"/>
                  <a:pt x="15805" y="1646"/>
                  <a:pt x="16701" y="2444"/>
                </a:cubicBezTo>
                <a:cubicBezTo>
                  <a:pt x="17594" y="3245"/>
                  <a:pt x="18434" y="4222"/>
                  <a:pt x="19217" y="5383"/>
                </a:cubicBezTo>
                <a:cubicBezTo>
                  <a:pt x="20002" y="6545"/>
                  <a:pt x="20707" y="7864"/>
                  <a:pt x="21333" y="9360"/>
                </a:cubicBezTo>
                <a:moveTo>
                  <a:pt x="10801" y="18906"/>
                </a:moveTo>
                <a:cubicBezTo>
                  <a:pt x="11731" y="18906"/>
                  <a:pt x="12624" y="18715"/>
                  <a:pt x="13478" y="18326"/>
                </a:cubicBezTo>
                <a:cubicBezTo>
                  <a:pt x="14332" y="17940"/>
                  <a:pt x="15142" y="17400"/>
                  <a:pt x="15908" y="16709"/>
                </a:cubicBezTo>
                <a:cubicBezTo>
                  <a:pt x="16674" y="16014"/>
                  <a:pt x="17384" y="15166"/>
                  <a:pt x="18040" y="14155"/>
                </a:cubicBezTo>
                <a:cubicBezTo>
                  <a:pt x="18698" y="13148"/>
                  <a:pt x="19283" y="12027"/>
                  <a:pt x="19799" y="10796"/>
                </a:cubicBezTo>
                <a:cubicBezTo>
                  <a:pt x="19173" y="9282"/>
                  <a:pt x="18441" y="7956"/>
                  <a:pt x="17602" y="6813"/>
                </a:cubicBezTo>
                <a:cubicBezTo>
                  <a:pt x="16762" y="5670"/>
                  <a:pt x="15840" y="4751"/>
                  <a:pt x="14831" y="4061"/>
                </a:cubicBezTo>
                <a:cubicBezTo>
                  <a:pt x="15230" y="4751"/>
                  <a:pt x="15539" y="5534"/>
                  <a:pt x="15761" y="6401"/>
                </a:cubicBezTo>
                <a:cubicBezTo>
                  <a:pt x="15984" y="7265"/>
                  <a:pt x="16097" y="8206"/>
                  <a:pt x="16097" y="9216"/>
                </a:cubicBezTo>
                <a:cubicBezTo>
                  <a:pt x="16097" y="10341"/>
                  <a:pt x="15957" y="11388"/>
                  <a:pt x="15681" y="12362"/>
                </a:cubicBezTo>
                <a:cubicBezTo>
                  <a:pt x="15404" y="13339"/>
                  <a:pt x="15017" y="14195"/>
                  <a:pt x="14521" y="14941"/>
                </a:cubicBezTo>
                <a:cubicBezTo>
                  <a:pt x="14024" y="15684"/>
                  <a:pt x="13449" y="16272"/>
                  <a:pt x="12793" y="16691"/>
                </a:cubicBezTo>
                <a:cubicBezTo>
                  <a:pt x="12137" y="17113"/>
                  <a:pt x="11437" y="17326"/>
                  <a:pt x="10696" y="17326"/>
                </a:cubicBezTo>
                <a:cubicBezTo>
                  <a:pt x="9945" y="17326"/>
                  <a:pt x="9247" y="17113"/>
                  <a:pt x="8599" y="16691"/>
                </a:cubicBezTo>
                <a:cubicBezTo>
                  <a:pt x="7950" y="16272"/>
                  <a:pt x="7380" y="15684"/>
                  <a:pt x="6884" y="14941"/>
                </a:cubicBezTo>
                <a:cubicBezTo>
                  <a:pt x="6387" y="14195"/>
                  <a:pt x="6000" y="13339"/>
                  <a:pt x="5724" y="12362"/>
                </a:cubicBezTo>
                <a:cubicBezTo>
                  <a:pt x="5445" y="11388"/>
                  <a:pt x="5308" y="10341"/>
                  <a:pt x="5308" y="9216"/>
                </a:cubicBezTo>
                <a:cubicBezTo>
                  <a:pt x="5308" y="8301"/>
                  <a:pt x="5406" y="7427"/>
                  <a:pt x="5606" y="6603"/>
                </a:cubicBezTo>
                <a:cubicBezTo>
                  <a:pt x="5804" y="5777"/>
                  <a:pt x="6071" y="5023"/>
                  <a:pt x="6409" y="4340"/>
                </a:cubicBezTo>
                <a:cubicBezTo>
                  <a:pt x="5496" y="5034"/>
                  <a:pt x="4645" y="5927"/>
                  <a:pt x="3861" y="7026"/>
                </a:cubicBezTo>
                <a:cubicBezTo>
                  <a:pt x="3076" y="8121"/>
                  <a:pt x="2391" y="9382"/>
                  <a:pt x="1804" y="10796"/>
                </a:cubicBezTo>
                <a:cubicBezTo>
                  <a:pt x="2320" y="12016"/>
                  <a:pt x="2902" y="13133"/>
                  <a:pt x="3556" y="14148"/>
                </a:cubicBezTo>
                <a:cubicBezTo>
                  <a:pt x="4209" y="15166"/>
                  <a:pt x="4919" y="16014"/>
                  <a:pt x="5689" y="16709"/>
                </a:cubicBezTo>
                <a:cubicBezTo>
                  <a:pt x="6458" y="17400"/>
                  <a:pt x="7270" y="17940"/>
                  <a:pt x="8124" y="18326"/>
                </a:cubicBezTo>
                <a:cubicBezTo>
                  <a:pt x="8981" y="18719"/>
                  <a:pt x="9871" y="18906"/>
                  <a:pt x="10801" y="18906"/>
                </a:cubicBezTo>
                <a:moveTo>
                  <a:pt x="10696" y="3954"/>
                </a:moveTo>
                <a:cubicBezTo>
                  <a:pt x="10219" y="3954"/>
                  <a:pt x="9764" y="4090"/>
                  <a:pt x="9331" y="4366"/>
                </a:cubicBezTo>
                <a:cubicBezTo>
                  <a:pt x="8897" y="4645"/>
                  <a:pt x="8525" y="5016"/>
                  <a:pt x="8217" y="5486"/>
                </a:cubicBezTo>
                <a:cubicBezTo>
                  <a:pt x="7909" y="5953"/>
                  <a:pt x="7662" y="6512"/>
                  <a:pt x="7476" y="7166"/>
                </a:cubicBezTo>
                <a:cubicBezTo>
                  <a:pt x="7287" y="7816"/>
                  <a:pt x="7192" y="8496"/>
                  <a:pt x="7192" y="9216"/>
                </a:cubicBezTo>
                <a:cubicBezTo>
                  <a:pt x="7192" y="9484"/>
                  <a:pt x="7258" y="9716"/>
                  <a:pt x="7385" y="9918"/>
                </a:cubicBezTo>
                <a:cubicBezTo>
                  <a:pt x="7515" y="10120"/>
                  <a:pt x="7679" y="10216"/>
                  <a:pt x="7872" y="10216"/>
                </a:cubicBezTo>
                <a:cubicBezTo>
                  <a:pt x="8068" y="10216"/>
                  <a:pt x="8227" y="10117"/>
                  <a:pt x="8352" y="9911"/>
                </a:cubicBezTo>
                <a:cubicBezTo>
                  <a:pt x="8479" y="9701"/>
                  <a:pt x="8540" y="9473"/>
                  <a:pt x="8540" y="9216"/>
                </a:cubicBezTo>
                <a:cubicBezTo>
                  <a:pt x="8540" y="8301"/>
                  <a:pt x="8751" y="7533"/>
                  <a:pt x="9167" y="6912"/>
                </a:cubicBezTo>
                <a:cubicBezTo>
                  <a:pt x="9585" y="6287"/>
                  <a:pt x="10094" y="5979"/>
                  <a:pt x="10696" y="5979"/>
                </a:cubicBezTo>
                <a:cubicBezTo>
                  <a:pt x="10892" y="5979"/>
                  <a:pt x="11053" y="5872"/>
                  <a:pt x="11183" y="5670"/>
                </a:cubicBezTo>
                <a:cubicBezTo>
                  <a:pt x="11310" y="5464"/>
                  <a:pt x="11376" y="5229"/>
                  <a:pt x="11376" y="4957"/>
                </a:cubicBezTo>
                <a:cubicBezTo>
                  <a:pt x="11376" y="4663"/>
                  <a:pt x="11310" y="4424"/>
                  <a:pt x="11183" y="4233"/>
                </a:cubicBezTo>
                <a:cubicBezTo>
                  <a:pt x="11053" y="4046"/>
                  <a:pt x="10892" y="3954"/>
                  <a:pt x="10696" y="3954"/>
                </a:cubicBezTo>
              </a:path>
            </a:pathLst>
          </a:cu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txBody>
          <a:bodyPr/>
          <a:lstStyle/>
          <a:p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AutoShape 60"/>
          <p:cNvSpPr>
            <a:spLocks noChangeArrowheads="1"/>
          </p:cNvSpPr>
          <p:nvPr/>
        </p:nvSpPr>
        <p:spPr bwMode="auto">
          <a:xfrm>
            <a:off x="8074977" y="3485992"/>
            <a:ext cx="443390" cy="335746"/>
          </a:xfrm>
          <a:custGeom>
            <a:avLst/>
            <a:gdLst>
              <a:gd name="T0" fmla="*/ 21208 w 21600"/>
              <a:gd name="T1" fmla="*/ 482 h 21600"/>
              <a:gd name="T2" fmla="*/ 21600 w 21600"/>
              <a:gd name="T3" fmla="*/ 19982 h 21600"/>
              <a:gd name="T4" fmla="*/ 20263 w 21600"/>
              <a:gd name="T5" fmla="*/ 21600 h 21600"/>
              <a:gd name="T6" fmla="*/ 399 w 21600"/>
              <a:gd name="T7" fmla="*/ 21121 h 21600"/>
              <a:gd name="T8" fmla="*/ 0 w 21600"/>
              <a:gd name="T9" fmla="*/ 1618 h 21600"/>
              <a:gd name="T10" fmla="*/ 1346 w 21600"/>
              <a:gd name="T11" fmla="*/ 0 h 21600"/>
              <a:gd name="T12" fmla="*/ 19806 w 21600"/>
              <a:gd name="T13" fmla="*/ 2253 h 21600"/>
              <a:gd name="T14" fmla="*/ 8427 w 21600"/>
              <a:gd name="T15" fmla="*/ 3545 h 21600"/>
              <a:gd name="T16" fmla="*/ 1804 w 21600"/>
              <a:gd name="T17" fmla="*/ 5501 h 21600"/>
              <a:gd name="T18" fmla="*/ 19806 w 21600"/>
              <a:gd name="T19" fmla="*/ 2253 h 21600"/>
              <a:gd name="T20" fmla="*/ 1804 w 21600"/>
              <a:gd name="T21" fmla="*/ 17746 h 21600"/>
              <a:gd name="T22" fmla="*/ 19806 w 21600"/>
              <a:gd name="T23" fmla="*/ 19350 h 21600"/>
              <a:gd name="T24" fmla="*/ 3116 w 21600"/>
              <a:gd name="T25" fmla="*/ 2743 h 21600"/>
              <a:gd name="T26" fmla="*/ 6821 w 21600"/>
              <a:gd name="T27" fmla="*/ 1436 h 21600"/>
              <a:gd name="T28" fmla="*/ 3116 w 21600"/>
              <a:gd name="T29" fmla="*/ 2743 h 21600"/>
              <a:gd name="T30" fmla="*/ 6862 w 21600"/>
              <a:gd name="T31" fmla="*/ 13634 h 21600"/>
              <a:gd name="T32" fmla="*/ 9134 w 21600"/>
              <a:gd name="T33" fmla="*/ 16360 h 21600"/>
              <a:gd name="T34" fmla="*/ 12471 w 21600"/>
              <a:gd name="T35" fmla="*/ 16360 h 21600"/>
              <a:gd name="T36" fmla="*/ 14738 w 21600"/>
              <a:gd name="T37" fmla="*/ 13634 h 21600"/>
              <a:gd name="T38" fmla="*/ 14738 w 21600"/>
              <a:gd name="T39" fmla="*/ 9625 h 21600"/>
              <a:gd name="T40" fmla="*/ 12464 w 21600"/>
              <a:gd name="T41" fmla="*/ 6914 h 21600"/>
              <a:gd name="T42" fmla="*/ 9134 w 21600"/>
              <a:gd name="T43" fmla="*/ 6914 h 21600"/>
              <a:gd name="T44" fmla="*/ 6862 w 21600"/>
              <a:gd name="T45" fmla="*/ 9625 h 21600"/>
              <a:gd name="T46" fmla="*/ 13724 w 21600"/>
              <a:gd name="T47" fmla="*/ 11631 h 21600"/>
              <a:gd name="T48" fmla="*/ 12880 w 21600"/>
              <a:gd name="T49" fmla="*/ 14128 h 21600"/>
              <a:gd name="T50" fmla="*/ 10806 w 21600"/>
              <a:gd name="T51" fmla="*/ 15144 h 21600"/>
              <a:gd name="T52" fmla="*/ 8725 w 21600"/>
              <a:gd name="T53" fmla="*/ 14128 h 21600"/>
              <a:gd name="T54" fmla="*/ 7876 w 21600"/>
              <a:gd name="T55" fmla="*/ 11631 h 21600"/>
              <a:gd name="T56" fmla="*/ 8725 w 21600"/>
              <a:gd name="T57" fmla="*/ 9140 h 21600"/>
              <a:gd name="T58" fmla="*/ 10806 w 21600"/>
              <a:gd name="T59" fmla="*/ 8130 h 21600"/>
              <a:gd name="T60" fmla="*/ 12880 w 21600"/>
              <a:gd name="T61" fmla="*/ 9140 h 21600"/>
              <a:gd name="T62" fmla="*/ 13724 w 21600"/>
              <a:gd name="T63" fmla="*/ 11631 h 21600"/>
              <a:gd name="T64" fmla="*/ 10020 w 21600"/>
              <a:gd name="T65" fmla="*/ 10682 h 21600"/>
              <a:gd name="T66" fmla="*/ 10806 w 21600"/>
              <a:gd name="T67" fmla="*/ 10280 h 21600"/>
              <a:gd name="T68" fmla="*/ 11310 w 21600"/>
              <a:gd name="T69" fmla="*/ 9704 h 21600"/>
              <a:gd name="T70" fmla="*/ 10806 w 21600"/>
              <a:gd name="T71" fmla="*/ 9096 h 21600"/>
              <a:gd name="T72" fmla="*/ 8708 w 21600"/>
              <a:gd name="T73" fmla="*/ 11628 h 21600"/>
              <a:gd name="T74" fmla="*/ 9188 w 21600"/>
              <a:gd name="T75" fmla="*/ 12207 h 21600"/>
              <a:gd name="T76" fmla="*/ 9692 w 21600"/>
              <a:gd name="T77" fmla="*/ 1163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1" y="0"/>
                  <a:pt x="20946" y="162"/>
                  <a:pt x="21208" y="482"/>
                </a:cubicBezTo>
                <a:cubicBezTo>
                  <a:pt x="21470" y="799"/>
                  <a:pt x="21600" y="1178"/>
                  <a:pt x="21600" y="1618"/>
                </a:cubicBezTo>
                <a:lnTo>
                  <a:pt x="21600" y="19982"/>
                </a:lnTo>
                <a:cubicBezTo>
                  <a:pt x="21600" y="20422"/>
                  <a:pt x="21470" y="20801"/>
                  <a:pt x="21208" y="21121"/>
                </a:cubicBezTo>
                <a:cubicBezTo>
                  <a:pt x="20946" y="21441"/>
                  <a:pt x="20631" y="21600"/>
                  <a:pt x="20263" y="21600"/>
                </a:cubicBezTo>
                <a:lnTo>
                  <a:pt x="1346" y="21600"/>
                </a:lnTo>
                <a:cubicBezTo>
                  <a:pt x="979" y="21600"/>
                  <a:pt x="663" y="21441"/>
                  <a:pt x="399" y="21121"/>
                </a:cubicBezTo>
                <a:cubicBezTo>
                  <a:pt x="132" y="20801"/>
                  <a:pt x="0" y="20422"/>
                  <a:pt x="0" y="19982"/>
                </a:cubicBezTo>
                <a:lnTo>
                  <a:pt x="0" y="1618"/>
                </a:lnTo>
                <a:cubicBezTo>
                  <a:pt x="0" y="1178"/>
                  <a:pt x="132" y="799"/>
                  <a:pt x="399" y="482"/>
                </a:cubicBezTo>
                <a:cubicBezTo>
                  <a:pt x="663" y="162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6" y="2253"/>
                </a:moveTo>
                <a:lnTo>
                  <a:pt x="8591" y="2253"/>
                </a:lnTo>
                <a:lnTo>
                  <a:pt x="8427" y="3545"/>
                </a:lnTo>
                <a:lnTo>
                  <a:pt x="1804" y="3545"/>
                </a:lnTo>
                <a:lnTo>
                  <a:pt x="1804" y="5501"/>
                </a:lnTo>
                <a:lnTo>
                  <a:pt x="19806" y="5501"/>
                </a:lnTo>
                <a:lnTo>
                  <a:pt x="19806" y="2253"/>
                </a:lnTo>
                <a:close/>
                <a:moveTo>
                  <a:pt x="19806" y="17746"/>
                </a:moveTo>
                <a:lnTo>
                  <a:pt x="1804" y="17746"/>
                </a:lnTo>
                <a:lnTo>
                  <a:pt x="1804" y="19350"/>
                </a:lnTo>
                <a:lnTo>
                  <a:pt x="19806" y="19350"/>
                </a:lnTo>
                <a:lnTo>
                  <a:pt x="19806" y="17746"/>
                </a:lnTo>
                <a:close/>
                <a:moveTo>
                  <a:pt x="3116" y="2743"/>
                </a:moveTo>
                <a:lnTo>
                  <a:pt x="6821" y="2743"/>
                </a:lnTo>
                <a:lnTo>
                  <a:pt x="6821" y="1436"/>
                </a:lnTo>
                <a:lnTo>
                  <a:pt x="3116" y="1436"/>
                </a:lnTo>
                <a:lnTo>
                  <a:pt x="3116" y="2743"/>
                </a:lnTo>
                <a:close/>
                <a:moveTo>
                  <a:pt x="6529" y="11631"/>
                </a:moveTo>
                <a:cubicBezTo>
                  <a:pt x="6529" y="12342"/>
                  <a:pt x="6639" y="13012"/>
                  <a:pt x="6862" y="13634"/>
                </a:cubicBezTo>
                <a:cubicBezTo>
                  <a:pt x="7085" y="14257"/>
                  <a:pt x="7389" y="14800"/>
                  <a:pt x="7775" y="15264"/>
                </a:cubicBezTo>
                <a:cubicBezTo>
                  <a:pt x="8162" y="15731"/>
                  <a:pt x="8617" y="16096"/>
                  <a:pt x="9134" y="16360"/>
                </a:cubicBezTo>
                <a:cubicBezTo>
                  <a:pt x="9655" y="16630"/>
                  <a:pt x="10211" y="16762"/>
                  <a:pt x="10806" y="16762"/>
                </a:cubicBezTo>
                <a:cubicBezTo>
                  <a:pt x="11399" y="16762"/>
                  <a:pt x="11954" y="16630"/>
                  <a:pt x="12471" y="16360"/>
                </a:cubicBezTo>
                <a:cubicBezTo>
                  <a:pt x="12985" y="16096"/>
                  <a:pt x="13435" y="15731"/>
                  <a:pt x="13825" y="15264"/>
                </a:cubicBezTo>
                <a:cubicBezTo>
                  <a:pt x="14211" y="14800"/>
                  <a:pt x="14515" y="14257"/>
                  <a:pt x="14738" y="13634"/>
                </a:cubicBezTo>
                <a:cubicBezTo>
                  <a:pt x="14961" y="13012"/>
                  <a:pt x="15071" y="12342"/>
                  <a:pt x="15071" y="11631"/>
                </a:cubicBezTo>
                <a:cubicBezTo>
                  <a:pt x="15071" y="10917"/>
                  <a:pt x="14961" y="10251"/>
                  <a:pt x="14738" y="9625"/>
                </a:cubicBezTo>
                <a:cubicBezTo>
                  <a:pt x="14515" y="9002"/>
                  <a:pt x="14211" y="8462"/>
                  <a:pt x="13825" y="8004"/>
                </a:cubicBezTo>
                <a:cubicBezTo>
                  <a:pt x="13435" y="7543"/>
                  <a:pt x="12983" y="7178"/>
                  <a:pt x="12464" y="6914"/>
                </a:cubicBezTo>
                <a:cubicBezTo>
                  <a:pt x="11945" y="6647"/>
                  <a:pt x="11391" y="6512"/>
                  <a:pt x="10806" y="6512"/>
                </a:cubicBezTo>
                <a:cubicBezTo>
                  <a:pt x="10211" y="6512"/>
                  <a:pt x="9655" y="6647"/>
                  <a:pt x="9134" y="6914"/>
                </a:cubicBezTo>
                <a:cubicBezTo>
                  <a:pt x="8617" y="7178"/>
                  <a:pt x="8162" y="7543"/>
                  <a:pt x="7775" y="8004"/>
                </a:cubicBezTo>
                <a:cubicBezTo>
                  <a:pt x="7389" y="8462"/>
                  <a:pt x="7085" y="9002"/>
                  <a:pt x="6862" y="9625"/>
                </a:cubicBezTo>
                <a:cubicBezTo>
                  <a:pt x="6639" y="10251"/>
                  <a:pt x="6529" y="10918"/>
                  <a:pt x="6529" y="11631"/>
                </a:cubicBezTo>
                <a:moveTo>
                  <a:pt x="13724" y="11631"/>
                </a:moveTo>
                <a:cubicBezTo>
                  <a:pt x="13724" y="12110"/>
                  <a:pt x="13648" y="12565"/>
                  <a:pt x="13502" y="13000"/>
                </a:cubicBezTo>
                <a:cubicBezTo>
                  <a:pt x="13352" y="13435"/>
                  <a:pt x="13147" y="13814"/>
                  <a:pt x="12880" y="14128"/>
                </a:cubicBezTo>
                <a:cubicBezTo>
                  <a:pt x="12613" y="14439"/>
                  <a:pt x="12302" y="14689"/>
                  <a:pt x="11942" y="14871"/>
                </a:cubicBezTo>
                <a:cubicBezTo>
                  <a:pt x="11582" y="15053"/>
                  <a:pt x="11205" y="15144"/>
                  <a:pt x="10806" y="15144"/>
                </a:cubicBezTo>
                <a:cubicBezTo>
                  <a:pt x="10407" y="15144"/>
                  <a:pt x="10025" y="15053"/>
                  <a:pt x="9663" y="14871"/>
                </a:cubicBezTo>
                <a:cubicBezTo>
                  <a:pt x="9301" y="14689"/>
                  <a:pt x="8987" y="14439"/>
                  <a:pt x="8725" y="14128"/>
                </a:cubicBezTo>
                <a:cubicBezTo>
                  <a:pt x="8463" y="13814"/>
                  <a:pt x="8258" y="13440"/>
                  <a:pt x="8103" y="13009"/>
                </a:cubicBezTo>
                <a:cubicBezTo>
                  <a:pt x="7952" y="12580"/>
                  <a:pt x="7876" y="12119"/>
                  <a:pt x="7876" y="11631"/>
                </a:cubicBezTo>
                <a:cubicBezTo>
                  <a:pt x="7876" y="11152"/>
                  <a:pt x="7952" y="10700"/>
                  <a:pt x="8103" y="10265"/>
                </a:cubicBezTo>
                <a:cubicBezTo>
                  <a:pt x="8258" y="9837"/>
                  <a:pt x="8463" y="9461"/>
                  <a:pt x="8725" y="9140"/>
                </a:cubicBezTo>
                <a:cubicBezTo>
                  <a:pt x="8987" y="8823"/>
                  <a:pt x="9298" y="8577"/>
                  <a:pt x="9658" y="8394"/>
                </a:cubicBezTo>
                <a:cubicBezTo>
                  <a:pt x="10015" y="8218"/>
                  <a:pt x="10400" y="8130"/>
                  <a:pt x="10806" y="8130"/>
                </a:cubicBezTo>
                <a:cubicBezTo>
                  <a:pt x="11205" y="8130"/>
                  <a:pt x="11582" y="8218"/>
                  <a:pt x="11942" y="8394"/>
                </a:cubicBezTo>
                <a:cubicBezTo>
                  <a:pt x="12302" y="8577"/>
                  <a:pt x="12613" y="8823"/>
                  <a:pt x="12880" y="9140"/>
                </a:cubicBezTo>
                <a:cubicBezTo>
                  <a:pt x="13147" y="9461"/>
                  <a:pt x="13352" y="9837"/>
                  <a:pt x="13502" y="10265"/>
                </a:cubicBezTo>
                <a:cubicBezTo>
                  <a:pt x="13648" y="10700"/>
                  <a:pt x="13724" y="11152"/>
                  <a:pt x="13724" y="11631"/>
                </a:cubicBezTo>
                <a:moveTo>
                  <a:pt x="9692" y="11631"/>
                </a:moveTo>
                <a:cubicBezTo>
                  <a:pt x="9692" y="11246"/>
                  <a:pt x="9800" y="10929"/>
                  <a:pt x="10020" y="10682"/>
                </a:cubicBezTo>
                <a:cubicBezTo>
                  <a:pt x="10238" y="10433"/>
                  <a:pt x="10500" y="10309"/>
                  <a:pt x="10806" y="10309"/>
                </a:cubicBezTo>
                <a:lnTo>
                  <a:pt x="10806" y="10280"/>
                </a:lnTo>
                <a:cubicBezTo>
                  <a:pt x="10946" y="10280"/>
                  <a:pt x="11066" y="10224"/>
                  <a:pt x="11164" y="10110"/>
                </a:cubicBezTo>
                <a:cubicBezTo>
                  <a:pt x="11261" y="9998"/>
                  <a:pt x="11310" y="9863"/>
                  <a:pt x="11310" y="9704"/>
                </a:cubicBezTo>
                <a:cubicBezTo>
                  <a:pt x="11310" y="9534"/>
                  <a:pt x="11261" y="9393"/>
                  <a:pt x="11164" y="9275"/>
                </a:cubicBezTo>
                <a:cubicBezTo>
                  <a:pt x="11066" y="9158"/>
                  <a:pt x="10946" y="9096"/>
                  <a:pt x="10806" y="9096"/>
                </a:cubicBezTo>
                <a:cubicBezTo>
                  <a:pt x="10228" y="9096"/>
                  <a:pt x="9734" y="9349"/>
                  <a:pt x="9323" y="9848"/>
                </a:cubicBezTo>
                <a:cubicBezTo>
                  <a:pt x="8914" y="10350"/>
                  <a:pt x="8708" y="10944"/>
                  <a:pt x="8708" y="11628"/>
                </a:cubicBezTo>
                <a:cubicBezTo>
                  <a:pt x="8708" y="11778"/>
                  <a:pt x="8757" y="11913"/>
                  <a:pt x="8855" y="12028"/>
                </a:cubicBezTo>
                <a:cubicBezTo>
                  <a:pt x="8953" y="12148"/>
                  <a:pt x="9063" y="12207"/>
                  <a:pt x="9188" y="12207"/>
                </a:cubicBezTo>
                <a:cubicBezTo>
                  <a:pt x="9330" y="12207"/>
                  <a:pt x="9447" y="12148"/>
                  <a:pt x="9545" y="12028"/>
                </a:cubicBezTo>
                <a:cubicBezTo>
                  <a:pt x="9643" y="11916"/>
                  <a:pt x="9692" y="11781"/>
                  <a:pt x="9692" y="11631"/>
                </a:cubicBezTo>
              </a:path>
            </a:pathLst>
          </a:cu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txBody>
          <a:bodyPr/>
          <a:lstStyle/>
          <a:p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utoShape 91"/>
          <p:cNvSpPr>
            <a:spLocks noChangeArrowheads="1"/>
          </p:cNvSpPr>
          <p:nvPr/>
        </p:nvSpPr>
        <p:spPr bwMode="auto">
          <a:xfrm>
            <a:off x="1364065" y="3485992"/>
            <a:ext cx="335746" cy="335746"/>
          </a:xfrm>
          <a:custGeom>
            <a:avLst/>
            <a:gdLst>
              <a:gd name="T0" fmla="*/ 15293 w 21600"/>
              <a:gd name="T1" fmla="*/ 0 h 21600"/>
              <a:gd name="T2" fmla="*/ 17746 w 21600"/>
              <a:gd name="T3" fmla="*/ 593 h 21600"/>
              <a:gd name="T4" fmla="*/ 19757 w 21600"/>
              <a:gd name="T5" fmla="*/ 2220 h 21600"/>
              <a:gd name="T6" fmla="*/ 21108 w 21600"/>
              <a:gd name="T7" fmla="*/ 4641 h 21600"/>
              <a:gd name="T8" fmla="*/ 21600 w 21600"/>
              <a:gd name="T9" fmla="*/ 7567 h 21600"/>
              <a:gd name="T10" fmla="*/ 21600 w 21600"/>
              <a:gd name="T11" fmla="*/ 9663 h 21600"/>
              <a:gd name="T12" fmla="*/ 21341 w 21600"/>
              <a:gd name="T13" fmla="*/ 10429 h 21600"/>
              <a:gd name="T14" fmla="*/ 20705 w 21600"/>
              <a:gd name="T15" fmla="*/ 10737 h 21600"/>
              <a:gd name="T16" fmla="*/ 19786 w 21600"/>
              <a:gd name="T17" fmla="*/ 10737 h 21600"/>
              <a:gd name="T18" fmla="*/ 19152 w 21600"/>
              <a:gd name="T19" fmla="*/ 10423 h 21600"/>
              <a:gd name="T20" fmla="*/ 18900 w 21600"/>
              <a:gd name="T21" fmla="*/ 9663 h 21600"/>
              <a:gd name="T22" fmla="*/ 18900 w 21600"/>
              <a:gd name="T23" fmla="*/ 7567 h 21600"/>
              <a:gd name="T24" fmla="*/ 18614 w 21600"/>
              <a:gd name="T25" fmla="*/ 5871 h 21600"/>
              <a:gd name="T26" fmla="*/ 17844 w 21600"/>
              <a:gd name="T27" fmla="*/ 4509 h 21600"/>
              <a:gd name="T28" fmla="*/ 16706 w 21600"/>
              <a:gd name="T29" fmla="*/ 3593 h 21600"/>
              <a:gd name="T30" fmla="*/ 15293 w 21600"/>
              <a:gd name="T31" fmla="*/ 3254 h 21600"/>
              <a:gd name="T32" fmla="*/ 13891 w 21600"/>
              <a:gd name="T33" fmla="*/ 3593 h 21600"/>
              <a:gd name="T34" fmla="*/ 12754 w 21600"/>
              <a:gd name="T35" fmla="*/ 4509 h 21600"/>
              <a:gd name="T36" fmla="*/ 11978 w 21600"/>
              <a:gd name="T37" fmla="*/ 5876 h 21600"/>
              <a:gd name="T38" fmla="*/ 11695 w 21600"/>
              <a:gd name="T39" fmla="*/ 7566 h 21600"/>
              <a:gd name="T40" fmla="*/ 11695 w 21600"/>
              <a:gd name="T41" fmla="*/ 9717 h 21600"/>
              <a:gd name="T42" fmla="*/ 13063 w 21600"/>
              <a:gd name="T43" fmla="*/ 9717 h 21600"/>
              <a:gd name="T44" fmla="*/ 14002 w 21600"/>
              <a:gd name="T45" fmla="*/ 10192 h 21600"/>
              <a:gd name="T46" fmla="*/ 14395 w 21600"/>
              <a:gd name="T47" fmla="*/ 11358 h 21600"/>
              <a:gd name="T48" fmla="*/ 14395 w 21600"/>
              <a:gd name="T49" fmla="*/ 19987 h 21600"/>
              <a:gd name="T50" fmla="*/ 14002 w 21600"/>
              <a:gd name="T51" fmla="*/ 21116 h 21600"/>
              <a:gd name="T52" fmla="*/ 13063 w 21600"/>
              <a:gd name="T53" fmla="*/ 21600 h 21600"/>
              <a:gd name="T54" fmla="*/ 1344 w 21600"/>
              <a:gd name="T55" fmla="*/ 21600 h 21600"/>
              <a:gd name="T56" fmla="*/ 403 w 21600"/>
              <a:gd name="T57" fmla="*/ 21116 h 21600"/>
              <a:gd name="T58" fmla="*/ 0 w 21600"/>
              <a:gd name="T59" fmla="*/ 19987 h 21600"/>
              <a:gd name="T60" fmla="*/ 0 w 21600"/>
              <a:gd name="T61" fmla="*/ 11358 h 21600"/>
              <a:gd name="T62" fmla="*/ 403 w 21600"/>
              <a:gd name="T63" fmla="*/ 10201 h 21600"/>
              <a:gd name="T64" fmla="*/ 1344 w 21600"/>
              <a:gd name="T65" fmla="*/ 9717 h 21600"/>
              <a:gd name="T66" fmla="*/ 8986 w 21600"/>
              <a:gd name="T67" fmla="*/ 9717 h 21600"/>
              <a:gd name="T68" fmla="*/ 8986 w 21600"/>
              <a:gd name="T69" fmla="*/ 7566 h 21600"/>
              <a:gd name="T70" fmla="*/ 9478 w 21600"/>
              <a:gd name="T71" fmla="*/ 4633 h 21600"/>
              <a:gd name="T72" fmla="*/ 10834 w 21600"/>
              <a:gd name="T73" fmla="*/ 2220 h 21600"/>
              <a:gd name="T74" fmla="*/ 12845 w 21600"/>
              <a:gd name="T75" fmla="*/ 593 h 21600"/>
              <a:gd name="T76" fmla="*/ 15293 w 21600"/>
              <a:gd name="T77" fmla="*/ 0 h 21600"/>
              <a:gd name="T78" fmla="*/ 7973 w 21600"/>
              <a:gd name="T79" fmla="*/ 15410 h 21600"/>
              <a:gd name="T80" fmla="*/ 8520 w 21600"/>
              <a:gd name="T81" fmla="*/ 14742 h 21600"/>
              <a:gd name="T82" fmla="*/ 8731 w 21600"/>
              <a:gd name="T83" fmla="*/ 13841 h 21600"/>
              <a:gd name="T84" fmla="*/ 8282 w 21600"/>
              <a:gd name="T85" fmla="*/ 12531 h 21600"/>
              <a:gd name="T86" fmla="*/ 7205 w 21600"/>
              <a:gd name="T87" fmla="*/ 11981 h 21600"/>
              <a:gd name="T88" fmla="*/ 6122 w 21600"/>
              <a:gd name="T89" fmla="*/ 12531 h 21600"/>
              <a:gd name="T90" fmla="*/ 5676 w 21600"/>
              <a:gd name="T91" fmla="*/ 13841 h 21600"/>
              <a:gd name="T92" fmla="*/ 5882 w 21600"/>
              <a:gd name="T93" fmla="*/ 14742 h 21600"/>
              <a:gd name="T94" fmla="*/ 6422 w 21600"/>
              <a:gd name="T95" fmla="*/ 15381 h 21600"/>
              <a:gd name="T96" fmla="*/ 5676 w 21600"/>
              <a:gd name="T97" fmla="*/ 19340 h 21600"/>
              <a:gd name="T98" fmla="*/ 8731 w 21600"/>
              <a:gd name="T99" fmla="*/ 19340 h 21600"/>
              <a:gd name="T100" fmla="*/ 7973 w 21600"/>
              <a:gd name="T101" fmla="*/ 15410 h 21600"/>
              <a:gd name="T102" fmla="*/ 7973 w 21600"/>
              <a:gd name="T103" fmla="*/ 1541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600" h="21600">
                <a:moveTo>
                  <a:pt x="15293" y="0"/>
                </a:moveTo>
                <a:cubicBezTo>
                  <a:pt x="16157" y="0"/>
                  <a:pt x="16975" y="199"/>
                  <a:pt x="17746" y="593"/>
                </a:cubicBezTo>
                <a:cubicBezTo>
                  <a:pt x="18516" y="988"/>
                  <a:pt x="19186" y="1532"/>
                  <a:pt x="19757" y="2220"/>
                </a:cubicBezTo>
                <a:cubicBezTo>
                  <a:pt x="20326" y="2908"/>
                  <a:pt x="20777" y="3714"/>
                  <a:pt x="21108" y="4641"/>
                </a:cubicBezTo>
                <a:cubicBezTo>
                  <a:pt x="21434" y="5563"/>
                  <a:pt x="21600" y="6539"/>
                  <a:pt x="21600" y="7567"/>
                </a:cubicBezTo>
                <a:lnTo>
                  <a:pt x="21600" y="9663"/>
                </a:lnTo>
                <a:cubicBezTo>
                  <a:pt x="21600" y="9965"/>
                  <a:pt x="21516" y="10221"/>
                  <a:pt x="21341" y="10429"/>
                </a:cubicBezTo>
                <a:cubicBezTo>
                  <a:pt x="21168" y="10636"/>
                  <a:pt x="20957" y="10737"/>
                  <a:pt x="20705" y="10737"/>
                </a:cubicBezTo>
                <a:lnTo>
                  <a:pt x="19786" y="10737"/>
                </a:lnTo>
                <a:cubicBezTo>
                  <a:pt x="19531" y="10737"/>
                  <a:pt x="19322" y="10633"/>
                  <a:pt x="19152" y="10423"/>
                </a:cubicBezTo>
                <a:cubicBezTo>
                  <a:pt x="18984" y="10210"/>
                  <a:pt x="18900" y="9956"/>
                  <a:pt x="18900" y="9663"/>
                </a:cubicBezTo>
                <a:lnTo>
                  <a:pt x="18900" y="7567"/>
                </a:lnTo>
                <a:cubicBezTo>
                  <a:pt x="18900" y="6962"/>
                  <a:pt x="18806" y="6395"/>
                  <a:pt x="18614" y="5871"/>
                </a:cubicBezTo>
                <a:cubicBezTo>
                  <a:pt x="18422" y="5350"/>
                  <a:pt x="18163" y="4895"/>
                  <a:pt x="17844" y="4509"/>
                </a:cubicBezTo>
                <a:cubicBezTo>
                  <a:pt x="17522" y="4123"/>
                  <a:pt x="17141" y="3818"/>
                  <a:pt x="16706" y="3593"/>
                </a:cubicBezTo>
                <a:cubicBezTo>
                  <a:pt x="16270" y="3366"/>
                  <a:pt x="15797" y="3254"/>
                  <a:pt x="15293" y="3254"/>
                </a:cubicBezTo>
                <a:cubicBezTo>
                  <a:pt x="14789" y="3254"/>
                  <a:pt x="14321" y="3366"/>
                  <a:pt x="13891" y="3593"/>
                </a:cubicBezTo>
                <a:cubicBezTo>
                  <a:pt x="13462" y="3818"/>
                  <a:pt x="13082" y="4123"/>
                  <a:pt x="12754" y="4509"/>
                </a:cubicBezTo>
                <a:cubicBezTo>
                  <a:pt x="12422" y="4895"/>
                  <a:pt x="12166" y="5353"/>
                  <a:pt x="11978" y="5876"/>
                </a:cubicBezTo>
                <a:cubicBezTo>
                  <a:pt x="11789" y="6406"/>
                  <a:pt x="11695" y="6970"/>
                  <a:pt x="11695" y="7566"/>
                </a:cubicBezTo>
                <a:lnTo>
                  <a:pt x="11695" y="9717"/>
                </a:lnTo>
                <a:lnTo>
                  <a:pt x="13063" y="9717"/>
                </a:lnTo>
                <a:cubicBezTo>
                  <a:pt x="13423" y="9717"/>
                  <a:pt x="13735" y="9876"/>
                  <a:pt x="14002" y="10192"/>
                </a:cubicBezTo>
                <a:cubicBezTo>
                  <a:pt x="14263" y="10512"/>
                  <a:pt x="14395" y="10900"/>
                  <a:pt x="14395" y="11358"/>
                </a:cubicBezTo>
                <a:lnTo>
                  <a:pt x="14395" y="19987"/>
                </a:lnTo>
                <a:cubicBezTo>
                  <a:pt x="14395" y="20419"/>
                  <a:pt x="14263" y="20797"/>
                  <a:pt x="14002" y="21116"/>
                </a:cubicBezTo>
                <a:cubicBezTo>
                  <a:pt x="13735" y="21439"/>
                  <a:pt x="13423" y="21600"/>
                  <a:pt x="13063" y="21600"/>
                </a:cubicBezTo>
                <a:lnTo>
                  <a:pt x="1344" y="21600"/>
                </a:lnTo>
                <a:cubicBezTo>
                  <a:pt x="984" y="21600"/>
                  <a:pt x="670" y="21439"/>
                  <a:pt x="403" y="21116"/>
                </a:cubicBezTo>
                <a:cubicBezTo>
                  <a:pt x="134" y="20797"/>
                  <a:pt x="0" y="20419"/>
                  <a:pt x="0" y="19987"/>
                </a:cubicBezTo>
                <a:lnTo>
                  <a:pt x="0" y="11358"/>
                </a:lnTo>
                <a:cubicBezTo>
                  <a:pt x="0" y="10909"/>
                  <a:pt x="134" y="10523"/>
                  <a:pt x="403" y="10201"/>
                </a:cubicBezTo>
                <a:cubicBezTo>
                  <a:pt x="670" y="9879"/>
                  <a:pt x="984" y="9717"/>
                  <a:pt x="1344" y="9717"/>
                </a:cubicBezTo>
                <a:lnTo>
                  <a:pt x="8986" y="9717"/>
                </a:lnTo>
                <a:lnTo>
                  <a:pt x="8986" y="7566"/>
                </a:lnTo>
                <a:cubicBezTo>
                  <a:pt x="8986" y="6530"/>
                  <a:pt x="9149" y="5551"/>
                  <a:pt x="9478" y="4633"/>
                </a:cubicBezTo>
                <a:cubicBezTo>
                  <a:pt x="9809" y="3711"/>
                  <a:pt x="10260" y="2908"/>
                  <a:pt x="10834" y="2220"/>
                </a:cubicBezTo>
                <a:cubicBezTo>
                  <a:pt x="11410" y="1532"/>
                  <a:pt x="12079" y="987"/>
                  <a:pt x="12845" y="593"/>
                </a:cubicBezTo>
                <a:cubicBezTo>
                  <a:pt x="13615" y="199"/>
                  <a:pt x="14426" y="0"/>
                  <a:pt x="15293" y="0"/>
                </a:cubicBezTo>
                <a:moveTo>
                  <a:pt x="7973" y="15410"/>
                </a:moveTo>
                <a:cubicBezTo>
                  <a:pt x="8196" y="15246"/>
                  <a:pt x="8376" y="15021"/>
                  <a:pt x="8520" y="14742"/>
                </a:cubicBezTo>
                <a:cubicBezTo>
                  <a:pt x="8662" y="14463"/>
                  <a:pt x="8731" y="14160"/>
                  <a:pt x="8731" y="13841"/>
                </a:cubicBezTo>
                <a:cubicBezTo>
                  <a:pt x="8731" y="13334"/>
                  <a:pt x="8582" y="12896"/>
                  <a:pt x="8282" y="12531"/>
                </a:cubicBezTo>
                <a:cubicBezTo>
                  <a:pt x="7987" y="12162"/>
                  <a:pt x="7625" y="11981"/>
                  <a:pt x="7205" y="11981"/>
                </a:cubicBezTo>
                <a:cubicBezTo>
                  <a:pt x="6782" y="11981"/>
                  <a:pt x="6422" y="12162"/>
                  <a:pt x="6122" y="12531"/>
                </a:cubicBezTo>
                <a:cubicBezTo>
                  <a:pt x="5825" y="12896"/>
                  <a:pt x="5676" y="13334"/>
                  <a:pt x="5676" y="13841"/>
                </a:cubicBezTo>
                <a:cubicBezTo>
                  <a:pt x="5676" y="14160"/>
                  <a:pt x="5746" y="14463"/>
                  <a:pt x="5882" y="14742"/>
                </a:cubicBezTo>
                <a:cubicBezTo>
                  <a:pt x="6022" y="15021"/>
                  <a:pt x="6202" y="15234"/>
                  <a:pt x="6422" y="15381"/>
                </a:cubicBezTo>
                <a:lnTo>
                  <a:pt x="5676" y="19340"/>
                </a:lnTo>
                <a:lnTo>
                  <a:pt x="8731" y="19340"/>
                </a:lnTo>
                <a:lnTo>
                  <a:pt x="7973" y="15410"/>
                </a:lnTo>
                <a:close/>
                <a:moveTo>
                  <a:pt x="7973" y="15410"/>
                </a:moveTo>
              </a:path>
            </a:pathLst>
          </a:cu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txBody>
          <a:bodyPr/>
          <a:lstStyle/>
          <a:p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文本框 40"/>
          <p:cNvSpPr txBox="1"/>
          <p:nvPr/>
        </p:nvSpPr>
        <p:spPr>
          <a:xfrm>
            <a:off x="425356" y="4024044"/>
            <a:ext cx="2213162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0" name="矩形 9"/>
          <p:cNvSpPr/>
          <p:nvPr/>
        </p:nvSpPr>
        <p:spPr>
          <a:xfrm>
            <a:off x="608237" y="2892505"/>
            <a:ext cx="1847400" cy="4088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809703" y="2892505"/>
            <a:ext cx="1847400" cy="4088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058000" y="2892505"/>
            <a:ext cx="1847400" cy="4088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372971" y="2892505"/>
            <a:ext cx="1847400" cy="4088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736362" y="2892505"/>
            <a:ext cx="1847400" cy="4088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40"/>
          <p:cNvSpPr txBox="1"/>
          <p:nvPr/>
        </p:nvSpPr>
        <p:spPr>
          <a:xfrm>
            <a:off x="2626822" y="4024044"/>
            <a:ext cx="2213162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6" name="文本框 40"/>
          <p:cNvSpPr txBox="1"/>
          <p:nvPr/>
        </p:nvSpPr>
        <p:spPr>
          <a:xfrm>
            <a:off x="4875119" y="4024044"/>
            <a:ext cx="2213162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7" name="文本框 40"/>
          <p:cNvSpPr txBox="1"/>
          <p:nvPr/>
        </p:nvSpPr>
        <p:spPr>
          <a:xfrm>
            <a:off x="7190090" y="4024044"/>
            <a:ext cx="2213162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8" name="文本框 40"/>
          <p:cNvSpPr txBox="1"/>
          <p:nvPr/>
        </p:nvSpPr>
        <p:spPr>
          <a:xfrm>
            <a:off x="9553481" y="4024044"/>
            <a:ext cx="2213162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7"/>
          <p:cNvSpPr>
            <a:spLocks noChangeArrowheads="1"/>
          </p:cNvSpPr>
          <p:nvPr/>
        </p:nvSpPr>
        <p:spPr bwMode="auto">
          <a:xfrm>
            <a:off x="3989473" y="363701"/>
            <a:ext cx="421305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/>
            <a:r>
              <a:rPr lang="zh-CN" altLang="en-US" sz="28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添加您宝贵的标题</a:t>
            </a:r>
            <a:endParaRPr lang="en-US" altLang="zh-CN" sz="28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57"/>
          <p:cNvSpPr>
            <a:spLocks noChangeArrowheads="1"/>
          </p:cNvSpPr>
          <p:nvPr/>
        </p:nvSpPr>
        <p:spPr bwMode="auto">
          <a:xfrm>
            <a:off x="2454109" y="886921"/>
            <a:ext cx="7283780" cy="33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使用说明：图片均可以使用填充功能更换，文字只需要复制粘贴进入即可，内页有说明。</a:t>
            </a:r>
          </a:p>
        </p:txBody>
      </p:sp>
      <p:grpSp>
        <p:nvGrpSpPr>
          <p:cNvPr id="4" name="组合 12"/>
          <p:cNvGrpSpPr/>
          <p:nvPr/>
        </p:nvGrpSpPr>
        <p:grpSpPr bwMode="auto">
          <a:xfrm>
            <a:off x="4714875" y="4038579"/>
            <a:ext cx="2762250" cy="1228725"/>
            <a:chOff x="5475" y="4363"/>
            <a:chExt cx="3263" cy="1452"/>
          </a:xfrm>
        </p:grpSpPr>
        <p:sp>
          <p:nvSpPr>
            <p:cNvPr id="5" name="Freeform 9"/>
            <p:cNvSpPr>
              <a:spLocks noChangeArrowheads="1"/>
            </p:cNvSpPr>
            <p:nvPr/>
          </p:nvSpPr>
          <p:spPr bwMode="auto">
            <a:xfrm>
              <a:off x="7106" y="4629"/>
              <a:ext cx="1633" cy="1187"/>
            </a:xfrm>
            <a:custGeom>
              <a:avLst/>
              <a:gdLst>
                <a:gd name="T0" fmla="*/ 0 w 1500"/>
                <a:gd name="T1" fmla="*/ 426 h 1090"/>
                <a:gd name="T2" fmla="*/ 0 w 1500"/>
                <a:gd name="T3" fmla="*/ 1090 h 1090"/>
                <a:gd name="T4" fmla="*/ 1500 w 1500"/>
                <a:gd name="T5" fmla="*/ 551 h 1090"/>
                <a:gd name="T6" fmla="*/ 1182 w 1500"/>
                <a:gd name="T7" fmla="*/ 0 h 1090"/>
                <a:gd name="T8" fmla="*/ 0 w 1500"/>
                <a:gd name="T9" fmla="*/ 426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0" h="1090">
                  <a:moveTo>
                    <a:pt x="0" y="426"/>
                  </a:moveTo>
                  <a:lnTo>
                    <a:pt x="0" y="1090"/>
                  </a:lnTo>
                  <a:lnTo>
                    <a:pt x="1500" y="551"/>
                  </a:lnTo>
                  <a:lnTo>
                    <a:pt x="1182" y="0"/>
                  </a:lnTo>
                  <a:lnTo>
                    <a:pt x="0" y="426"/>
                  </a:lnTo>
                  <a:close/>
                </a:path>
              </a:pathLst>
            </a:custGeom>
            <a:gradFill>
              <a:gsLst>
                <a:gs pos="0">
                  <a:srgbClr val="FBF0D1"/>
                </a:gs>
                <a:gs pos="16000">
                  <a:srgbClr val="E0A971"/>
                </a:gs>
                <a:gs pos="40000">
                  <a:srgbClr val="FCEECB"/>
                </a:gs>
                <a:gs pos="69000">
                  <a:srgbClr val="F8CB72"/>
                </a:gs>
                <a:gs pos="100000">
                  <a:srgbClr val="FEE8AE"/>
                </a:gs>
              </a:gsLst>
              <a:lin ang="27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Freeform 10"/>
            <p:cNvSpPr>
              <a:spLocks noChangeArrowheads="1"/>
            </p:cNvSpPr>
            <p:nvPr/>
          </p:nvSpPr>
          <p:spPr bwMode="auto">
            <a:xfrm>
              <a:off x="5475" y="4629"/>
              <a:ext cx="1631" cy="1187"/>
            </a:xfrm>
            <a:custGeom>
              <a:avLst/>
              <a:gdLst>
                <a:gd name="T0" fmla="*/ 0 w 1499"/>
                <a:gd name="T1" fmla="*/ 551 h 1090"/>
                <a:gd name="T2" fmla="*/ 1499 w 1499"/>
                <a:gd name="T3" fmla="*/ 1090 h 1090"/>
                <a:gd name="T4" fmla="*/ 1499 w 1499"/>
                <a:gd name="T5" fmla="*/ 426 h 1090"/>
                <a:gd name="T6" fmla="*/ 317 w 1499"/>
                <a:gd name="T7" fmla="*/ 0 h 1090"/>
                <a:gd name="T8" fmla="*/ 0 w 1499"/>
                <a:gd name="T9" fmla="*/ 551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9" h="1090">
                  <a:moveTo>
                    <a:pt x="0" y="551"/>
                  </a:moveTo>
                  <a:lnTo>
                    <a:pt x="1499" y="1090"/>
                  </a:lnTo>
                  <a:lnTo>
                    <a:pt x="1499" y="426"/>
                  </a:lnTo>
                  <a:lnTo>
                    <a:pt x="317" y="0"/>
                  </a:lnTo>
                  <a:lnTo>
                    <a:pt x="0" y="551"/>
                  </a:lnTo>
                  <a:close/>
                </a:path>
              </a:pathLst>
            </a:custGeom>
            <a:gradFill>
              <a:gsLst>
                <a:gs pos="0">
                  <a:srgbClr val="FBF0D1"/>
                </a:gs>
                <a:gs pos="16000">
                  <a:srgbClr val="E0A971"/>
                </a:gs>
                <a:gs pos="40000">
                  <a:srgbClr val="FCEECB"/>
                </a:gs>
                <a:gs pos="69000">
                  <a:srgbClr val="F8CB72"/>
                </a:gs>
                <a:gs pos="100000">
                  <a:srgbClr val="FEE8AE"/>
                </a:gs>
              </a:gsLst>
              <a:lin ang="27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Freeform 5"/>
            <p:cNvSpPr>
              <a:spLocks noChangeArrowheads="1"/>
            </p:cNvSpPr>
            <p:nvPr/>
          </p:nvSpPr>
          <p:spPr bwMode="auto">
            <a:xfrm>
              <a:off x="5820" y="4363"/>
              <a:ext cx="2573" cy="731"/>
            </a:xfrm>
            <a:custGeom>
              <a:avLst/>
              <a:gdLst>
                <a:gd name="T0" fmla="*/ 1166 w 2364"/>
                <a:gd name="T1" fmla="*/ 0 h 672"/>
                <a:gd name="T2" fmla="*/ 0 w 2364"/>
                <a:gd name="T3" fmla="*/ 246 h 672"/>
                <a:gd name="T4" fmla="*/ 1182 w 2364"/>
                <a:gd name="T5" fmla="*/ 672 h 672"/>
                <a:gd name="T6" fmla="*/ 2364 w 2364"/>
                <a:gd name="T7" fmla="*/ 246 h 672"/>
                <a:gd name="T8" fmla="*/ 1166 w 2364"/>
                <a:gd name="T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4" h="672">
                  <a:moveTo>
                    <a:pt x="1166" y="0"/>
                  </a:moveTo>
                  <a:lnTo>
                    <a:pt x="0" y="246"/>
                  </a:lnTo>
                  <a:lnTo>
                    <a:pt x="1182" y="672"/>
                  </a:lnTo>
                  <a:lnTo>
                    <a:pt x="2364" y="246"/>
                  </a:lnTo>
                  <a:lnTo>
                    <a:pt x="1166" y="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8" name="组合 11"/>
          <p:cNvGrpSpPr/>
          <p:nvPr/>
        </p:nvGrpSpPr>
        <p:grpSpPr bwMode="auto">
          <a:xfrm>
            <a:off x="5041900" y="3435329"/>
            <a:ext cx="2109788" cy="1144587"/>
            <a:chOff x="5860" y="3649"/>
            <a:chExt cx="2492" cy="1354"/>
          </a:xfrm>
        </p:grpSpPr>
        <p:sp>
          <p:nvSpPr>
            <p:cNvPr id="9" name="Freeform 6"/>
            <p:cNvSpPr>
              <a:spLocks noChangeArrowheads="1"/>
            </p:cNvSpPr>
            <p:nvPr/>
          </p:nvSpPr>
          <p:spPr bwMode="auto">
            <a:xfrm>
              <a:off x="6166" y="3649"/>
              <a:ext cx="1881" cy="717"/>
            </a:xfrm>
            <a:custGeom>
              <a:avLst/>
              <a:gdLst>
                <a:gd name="T0" fmla="*/ 864 w 1729"/>
                <a:gd name="T1" fmla="*/ 0 h 660"/>
                <a:gd name="T2" fmla="*/ 0 w 1729"/>
                <a:gd name="T3" fmla="*/ 351 h 660"/>
                <a:gd name="T4" fmla="*/ 864 w 1729"/>
                <a:gd name="T5" fmla="*/ 660 h 660"/>
                <a:gd name="T6" fmla="*/ 1729 w 1729"/>
                <a:gd name="T7" fmla="*/ 351 h 660"/>
                <a:gd name="T8" fmla="*/ 864 w 172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9" h="660">
                  <a:moveTo>
                    <a:pt x="864" y="0"/>
                  </a:moveTo>
                  <a:lnTo>
                    <a:pt x="0" y="351"/>
                  </a:lnTo>
                  <a:lnTo>
                    <a:pt x="864" y="660"/>
                  </a:lnTo>
                  <a:lnTo>
                    <a:pt x="1729" y="351"/>
                  </a:lnTo>
                  <a:lnTo>
                    <a:pt x="864" y="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Freeform 11"/>
            <p:cNvSpPr>
              <a:spLocks noChangeArrowheads="1"/>
            </p:cNvSpPr>
            <p:nvPr/>
          </p:nvSpPr>
          <p:spPr bwMode="auto">
            <a:xfrm>
              <a:off x="7106" y="4031"/>
              <a:ext cx="1246" cy="973"/>
            </a:xfrm>
            <a:custGeom>
              <a:avLst/>
              <a:gdLst>
                <a:gd name="T0" fmla="*/ 865 w 1145"/>
                <a:gd name="T1" fmla="*/ 0 h 894"/>
                <a:gd name="T2" fmla="*/ 0 w 1145"/>
                <a:gd name="T3" fmla="*/ 309 h 894"/>
                <a:gd name="T4" fmla="*/ 0 w 1145"/>
                <a:gd name="T5" fmla="*/ 894 h 894"/>
                <a:gd name="T6" fmla="*/ 1145 w 1145"/>
                <a:gd name="T7" fmla="*/ 484 h 894"/>
                <a:gd name="T8" fmla="*/ 865 w 1145"/>
                <a:gd name="T9" fmla="*/ 0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5" h="894">
                  <a:moveTo>
                    <a:pt x="865" y="0"/>
                  </a:moveTo>
                  <a:lnTo>
                    <a:pt x="0" y="309"/>
                  </a:lnTo>
                  <a:lnTo>
                    <a:pt x="0" y="894"/>
                  </a:lnTo>
                  <a:lnTo>
                    <a:pt x="1145" y="484"/>
                  </a:lnTo>
                  <a:lnTo>
                    <a:pt x="865" y="0"/>
                  </a:lnTo>
                  <a:close/>
                </a:path>
              </a:pathLst>
            </a:custGeom>
            <a:gradFill>
              <a:gsLst>
                <a:gs pos="0">
                  <a:srgbClr val="FBF0D1"/>
                </a:gs>
                <a:gs pos="16000">
                  <a:srgbClr val="E0A971"/>
                </a:gs>
                <a:gs pos="40000">
                  <a:srgbClr val="FCEECB"/>
                </a:gs>
                <a:gs pos="69000">
                  <a:srgbClr val="F8CB72"/>
                </a:gs>
                <a:gs pos="100000">
                  <a:srgbClr val="FEE8AE"/>
                </a:gs>
              </a:gsLst>
              <a:lin ang="27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Freeform 12"/>
            <p:cNvSpPr>
              <a:spLocks noChangeArrowheads="1"/>
            </p:cNvSpPr>
            <p:nvPr/>
          </p:nvSpPr>
          <p:spPr bwMode="auto">
            <a:xfrm>
              <a:off x="5860" y="4031"/>
              <a:ext cx="1246" cy="973"/>
            </a:xfrm>
            <a:custGeom>
              <a:avLst/>
              <a:gdLst>
                <a:gd name="T0" fmla="*/ 0 w 1144"/>
                <a:gd name="T1" fmla="*/ 484 h 894"/>
                <a:gd name="T2" fmla="*/ 1144 w 1144"/>
                <a:gd name="T3" fmla="*/ 894 h 894"/>
                <a:gd name="T4" fmla="*/ 1144 w 1144"/>
                <a:gd name="T5" fmla="*/ 309 h 894"/>
                <a:gd name="T6" fmla="*/ 280 w 1144"/>
                <a:gd name="T7" fmla="*/ 0 h 894"/>
                <a:gd name="T8" fmla="*/ 0 w 1144"/>
                <a:gd name="T9" fmla="*/ 484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4" h="894">
                  <a:moveTo>
                    <a:pt x="0" y="484"/>
                  </a:moveTo>
                  <a:lnTo>
                    <a:pt x="1144" y="894"/>
                  </a:lnTo>
                  <a:lnTo>
                    <a:pt x="1144" y="309"/>
                  </a:lnTo>
                  <a:lnTo>
                    <a:pt x="280" y="0"/>
                  </a:lnTo>
                  <a:lnTo>
                    <a:pt x="0" y="484"/>
                  </a:lnTo>
                  <a:close/>
                </a:path>
              </a:pathLst>
            </a:custGeom>
            <a:gradFill>
              <a:gsLst>
                <a:gs pos="0">
                  <a:srgbClr val="FBF0D1"/>
                </a:gs>
                <a:gs pos="16000">
                  <a:srgbClr val="E0A971"/>
                </a:gs>
                <a:gs pos="40000">
                  <a:srgbClr val="FCEECB"/>
                </a:gs>
                <a:gs pos="69000">
                  <a:srgbClr val="F8CB72"/>
                </a:gs>
                <a:gs pos="100000">
                  <a:srgbClr val="FEE8AE"/>
                </a:gs>
              </a:gsLst>
              <a:lin ang="27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2" name="Straight Connector 140"/>
          <p:cNvSpPr>
            <a:spLocks noChangeShapeType="1"/>
          </p:cNvSpPr>
          <p:nvPr/>
        </p:nvSpPr>
        <p:spPr bwMode="auto">
          <a:xfrm flipH="1">
            <a:off x="4267200" y="3392466"/>
            <a:ext cx="1365250" cy="0"/>
          </a:xfrm>
          <a:prstGeom prst="line">
            <a:avLst/>
          </a:prstGeom>
          <a:noFill/>
          <a:ln w="19050">
            <a:solidFill>
              <a:srgbClr val="FBF0D1"/>
            </a:solidFill>
            <a:prstDash val="sysDot"/>
            <a:miter lim="800000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Straight Connector 140"/>
          <p:cNvSpPr>
            <a:spLocks noChangeShapeType="1"/>
          </p:cNvSpPr>
          <p:nvPr/>
        </p:nvSpPr>
        <p:spPr bwMode="auto">
          <a:xfrm rot="10800000" flipH="1">
            <a:off x="6929438" y="3971904"/>
            <a:ext cx="1363662" cy="0"/>
          </a:xfrm>
          <a:prstGeom prst="line">
            <a:avLst/>
          </a:prstGeom>
          <a:noFill/>
          <a:ln w="19050">
            <a:solidFill>
              <a:srgbClr val="FBF0D1"/>
            </a:solidFill>
            <a:prstDash val="sysDot"/>
            <a:miter lim="800000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Straight Connector 140"/>
          <p:cNvSpPr>
            <a:spLocks noChangeShapeType="1"/>
          </p:cNvSpPr>
          <p:nvPr/>
        </p:nvSpPr>
        <p:spPr bwMode="auto">
          <a:xfrm flipH="1">
            <a:off x="3886200" y="4695804"/>
            <a:ext cx="1362075" cy="0"/>
          </a:xfrm>
          <a:prstGeom prst="line">
            <a:avLst/>
          </a:prstGeom>
          <a:noFill/>
          <a:ln w="19050">
            <a:solidFill>
              <a:srgbClr val="FBF0D1"/>
            </a:solidFill>
            <a:prstDash val="sysDot"/>
            <a:miter lim="800000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5" name="组合 9"/>
          <p:cNvGrpSpPr/>
          <p:nvPr/>
        </p:nvGrpSpPr>
        <p:grpSpPr bwMode="auto">
          <a:xfrm>
            <a:off x="5334000" y="2359004"/>
            <a:ext cx="1524000" cy="1604962"/>
            <a:chOff x="6206" y="2381"/>
            <a:chExt cx="1800" cy="1894"/>
          </a:xfrm>
        </p:grpSpPr>
        <p:sp>
          <p:nvSpPr>
            <p:cNvPr id="16" name="Freeform 7"/>
            <p:cNvSpPr>
              <a:spLocks noChangeArrowheads="1"/>
            </p:cNvSpPr>
            <p:nvPr/>
          </p:nvSpPr>
          <p:spPr bwMode="auto">
            <a:xfrm>
              <a:off x="7106" y="2381"/>
              <a:ext cx="900" cy="1895"/>
            </a:xfrm>
            <a:custGeom>
              <a:avLst/>
              <a:gdLst>
                <a:gd name="T0" fmla="*/ 0 w 827"/>
                <a:gd name="T1" fmla="*/ 0 h 1741"/>
                <a:gd name="T2" fmla="*/ 0 w 827"/>
                <a:gd name="T3" fmla="*/ 1741 h 1741"/>
                <a:gd name="T4" fmla="*/ 827 w 827"/>
                <a:gd name="T5" fmla="*/ 1445 h 1741"/>
                <a:gd name="T6" fmla="*/ 0 w 827"/>
                <a:gd name="T7" fmla="*/ 0 h 1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7" h="1741">
                  <a:moveTo>
                    <a:pt x="0" y="0"/>
                  </a:moveTo>
                  <a:lnTo>
                    <a:pt x="0" y="1741"/>
                  </a:lnTo>
                  <a:lnTo>
                    <a:pt x="827" y="144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BF0D1"/>
                </a:gs>
                <a:gs pos="16000">
                  <a:srgbClr val="E0A971"/>
                </a:gs>
                <a:gs pos="40000">
                  <a:srgbClr val="FCEECB"/>
                </a:gs>
                <a:gs pos="69000">
                  <a:srgbClr val="F8CB72"/>
                </a:gs>
                <a:gs pos="100000">
                  <a:srgbClr val="FEE8AE"/>
                </a:gs>
              </a:gsLst>
              <a:lin ang="27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Freeform 8"/>
            <p:cNvSpPr>
              <a:spLocks noChangeArrowheads="1"/>
            </p:cNvSpPr>
            <p:nvPr/>
          </p:nvSpPr>
          <p:spPr bwMode="auto">
            <a:xfrm>
              <a:off x="6206" y="2381"/>
              <a:ext cx="900" cy="1895"/>
            </a:xfrm>
            <a:custGeom>
              <a:avLst/>
              <a:gdLst>
                <a:gd name="T0" fmla="*/ 827 w 827"/>
                <a:gd name="T1" fmla="*/ 1741 h 1741"/>
                <a:gd name="T2" fmla="*/ 827 w 827"/>
                <a:gd name="T3" fmla="*/ 0 h 1741"/>
                <a:gd name="T4" fmla="*/ 0 w 827"/>
                <a:gd name="T5" fmla="*/ 1445 h 1741"/>
                <a:gd name="T6" fmla="*/ 827 w 827"/>
                <a:gd name="T7" fmla="*/ 1741 h 1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7" h="1741">
                  <a:moveTo>
                    <a:pt x="827" y="1741"/>
                  </a:moveTo>
                  <a:lnTo>
                    <a:pt x="827" y="0"/>
                  </a:lnTo>
                  <a:lnTo>
                    <a:pt x="0" y="1445"/>
                  </a:lnTo>
                  <a:lnTo>
                    <a:pt x="827" y="1741"/>
                  </a:lnTo>
                  <a:close/>
                </a:path>
              </a:pathLst>
            </a:custGeom>
            <a:gradFill>
              <a:gsLst>
                <a:gs pos="0">
                  <a:srgbClr val="FBF0D1"/>
                </a:gs>
                <a:gs pos="16000">
                  <a:srgbClr val="E0A971"/>
                </a:gs>
                <a:gs pos="40000">
                  <a:srgbClr val="FCEECB"/>
                </a:gs>
                <a:gs pos="69000">
                  <a:srgbClr val="F8CB72"/>
                </a:gs>
                <a:gs pos="100000">
                  <a:srgbClr val="FEE8AE"/>
                </a:gs>
              </a:gsLst>
              <a:lin ang="27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8" name="矩形 57"/>
          <p:cNvSpPr>
            <a:spLocks noChangeArrowheads="1"/>
          </p:cNvSpPr>
          <p:nvPr/>
        </p:nvSpPr>
        <p:spPr bwMode="auto">
          <a:xfrm>
            <a:off x="7689294" y="2822678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文本框 40"/>
          <p:cNvSpPr txBox="1"/>
          <p:nvPr/>
        </p:nvSpPr>
        <p:spPr>
          <a:xfrm>
            <a:off x="7689294" y="3180489"/>
            <a:ext cx="419376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20" name="矩形 57"/>
          <p:cNvSpPr>
            <a:spLocks noChangeArrowheads="1"/>
          </p:cNvSpPr>
          <p:nvPr/>
        </p:nvSpPr>
        <p:spPr bwMode="auto">
          <a:xfrm>
            <a:off x="3242514" y="2189727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40"/>
          <p:cNvSpPr txBox="1"/>
          <p:nvPr/>
        </p:nvSpPr>
        <p:spPr>
          <a:xfrm>
            <a:off x="850560" y="2547538"/>
            <a:ext cx="419376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2911845" y="4910339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文本框 40"/>
          <p:cNvSpPr txBox="1"/>
          <p:nvPr/>
        </p:nvSpPr>
        <p:spPr>
          <a:xfrm>
            <a:off x="519891" y="5268150"/>
            <a:ext cx="419376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57"/>
          <p:cNvSpPr>
            <a:spLocks noChangeArrowheads="1"/>
          </p:cNvSpPr>
          <p:nvPr/>
        </p:nvSpPr>
        <p:spPr bwMode="auto">
          <a:xfrm>
            <a:off x="3989473" y="363701"/>
            <a:ext cx="421305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/>
            <a:r>
              <a:rPr lang="zh-CN" altLang="en-US" sz="28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添加您宝贵的标题</a:t>
            </a:r>
            <a:endParaRPr lang="en-US" altLang="zh-CN" sz="28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57"/>
          <p:cNvSpPr>
            <a:spLocks noChangeArrowheads="1"/>
          </p:cNvSpPr>
          <p:nvPr/>
        </p:nvSpPr>
        <p:spPr bwMode="auto">
          <a:xfrm>
            <a:off x="2454109" y="886921"/>
            <a:ext cx="7283780" cy="33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使用说明：图片均可以使用填充功能更换，文字只需要复制粘贴进入即可，内页有说明。</a:t>
            </a:r>
          </a:p>
        </p:txBody>
      </p:sp>
      <p:cxnSp>
        <p:nvCxnSpPr>
          <p:cNvPr id="4" name="直接连接符 57"/>
          <p:cNvCxnSpPr>
            <a:cxnSpLocks noChangeShapeType="1"/>
          </p:cNvCxnSpPr>
          <p:nvPr/>
        </p:nvCxnSpPr>
        <p:spPr bwMode="auto">
          <a:xfrm flipV="1">
            <a:off x="2143283" y="3880350"/>
            <a:ext cx="7905432" cy="0"/>
          </a:xfrm>
          <a:prstGeom prst="line">
            <a:avLst/>
          </a:prstGeom>
          <a:noFill/>
          <a:ln w="9525">
            <a:solidFill>
              <a:srgbClr val="FBF0D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椭圆 58"/>
          <p:cNvSpPr/>
          <p:nvPr/>
        </p:nvSpPr>
        <p:spPr>
          <a:xfrm flipV="1">
            <a:off x="4527497" y="3804625"/>
            <a:ext cx="150335" cy="151450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520" b="0" i="0" u="none" strike="noStrike" kern="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62"/>
          <p:cNvSpPr/>
          <p:nvPr/>
        </p:nvSpPr>
        <p:spPr>
          <a:xfrm flipV="1">
            <a:off x="3035275" y="3804625"/>
            <a:ext cx="152563" cy="151450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520" b="0" i="0" u="none" strike="noStrike" kern="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6"/>
          <p:cNvSpPr/>
          <p:nvPr/>
        </p:nvSpPr>
        <p:spPr>
          <a:xfrm flipV="1">
            <a:off x="7511939" y="3804625"/>
            <a:ext cx="151449" cy="151450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520" b="0" i="0" u="none" strike="noStrike" kern="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0"/>
          <p:cNvSpPr/>
          <p:nvPr/>
        </p:nvSpPr>
        <p:spPr>
          <a:xfrm flipV="1">
            <a:off x="6023059" y="3804625"/>
            <a:ext cx="148109" cy="151450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520" b="0" i="0" u="none" strike="noStrike" kern="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74"/>
          <p:cNvSpPr/>
          <p:nvPr/>
        </p:nvSpPr>
        <p:spPr>
          <a:xfrm flipV="1">
            <a:off x="9004161" y="3804625"/>
            <a:ext cx="152563" cy="151450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520" b="0" i="0" u="none" strike="noStrike" kern="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40"/>
          <p:cNvSpPr txBox="1"/>
          <p:nvPr/>
        </p:nvSpPr>
        <p:spPr>
          <a:xfrm>
            <a:off x="2022401" y="4528525"/>
            <a:ext cx="2179954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1" name="矩形 57"/>
          <p:cNvSpPr>
            <a:spLocks noChangeArrowheads="1"/>
          </p:cNvSpPr>
          <p:nvPr/>
        </p:nvSpPr>
        <p:spPr bwMode="auto">
          <a:xfrm>
            <a:off x="2211471" y="4162765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文本框 40"/>
          <p:cNvSpPr txBox="1"/>
          <p:nvPr/>
        </p:nvSpPr>
        <p:spPr>
          <a:xfrm>
            <a:off x="5013092" y="4528525"/>
            <a:ext cx="2179954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3" name="矩形 57"/>
          <p:cNvSpPr>
            <a:spLocks noChangeArrowheads="1"/>
          </p:cNvSpPr>
          <p:nvPr/>
        </p:nvSpPr>
        <p:spPr bwMode="auto">
          <a:xfrm>
            <a:off x="5202162" y="4162765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框 40"/>
          <p:cNvSpPr txBox="1"/>
          <p:nvPr/>
        </p:nvSpPr>
        <p:spPr>
          <a:xfrm>
            <a:off x="7987114" y="4528525"/>
            <a:ext cx="2179954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5" name="矩形 57"/>
          <p:cNvSpPr>
            <a:spLocks noChangeArrowheads="1"/>
          </p:cNvSpPr>
          <p:nvPr/>
        </p:nvSpPr>
        <p:spPr bwMode="auto">
          <a:xfrm>
            <a:off x="8176184" y="4162765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57"/>
          <p:cNvSpPr>
            <a:spLocks noChangeArrowheads="1"/>
          </p:cNvSpPr>
          <p:nvPr/>
        </p:nvSpPr>
        <p:spPr bwMode="auto">
          <a:xfrm>
            <a:off x="3696915" y="3258932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57"/>
          <p:cNvSpPr>
            <a:spLocks noChangeArrowheads="1"/>
          </p:cNvSpPr>
          <p:nvPr/>
        </p:nvSpPr>
        <p:spPr bwMode="auto">
          <a:xfrm>
            <a:off x="6687606" y="3258932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40"/>
          <p:cNvSpPr txBox="1"/>
          <p:nvPr/>
        </p:nvSpPr>
        <p:spPr>
          <a:xfrm>
            <a:off x="3502710" y="2035386"/>
            <a:ext cx="2179954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9" name="文本框 40"/>
          <p:cNvSpPr txBox="1"/>
          <p:nvPr/>
        </p:nvSpPr>
        <p:spPr>
          <a:xfrm>
            <a:off x="6493401" y="2035386"/>
            <a:ext cx="2179954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7"/>
          <p:cNvSpPr>
            <a:spLocks noChangeArrowheads="1"/>
          </p:cNvSpPr>
          <p:nvPr/>
        </p:nvSpPr>
        <p:spPr bwMode="auto">
          <a:xfrm>
            <a:off x="3989473" y="363701"/>
            <a:ext cx="421305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/>
            <a:r>
              <a:rPr lang="zh-CN" altLang="en-US" sz="28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添加您宝贵的标题</a:t>
            </a:r>
            <a:endParaRPr lang="en-US" altLang="zh-CN" sz="28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57"/>
          <p:cNvSpPr>
            <a:spLocks noChangeArrowheads="1"/>
          </p:cNvSpPr>
          <p:nvPr/>
        </p:nvSpPr>
        <p:spPr bwMode="auto">
          <a:xfrm>
            <a:off x="2454109" y="886921"/>
            <a:ext cx="7283780" cy="33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使用说明：图片均可以使用填充功能更换，文字只需要复制粘贴进入即可，内页有说明。</a:t>
            </a:r>
          </a:p>
        </p:txBody>
      </p:sp>
      <p:sp>
        <p:nvSpPr>
          <p:cNvPr id="4" name="棒 646"/>
          <p:cNvSpPr>
            <a:spLocks noChangeArrowheads="1"/>
          </p:cNvSpPr>
          <p:nvPr/>
        </p:nvSpPr>
        <p:spPr bwMode="auto">
          <a:xfrm>
            <a:off x="882510" y="3819078"/>
            <a:ext cx="2042002" cy="377825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txBody>
          <a:bodyPr lIns="90625" tIns="45310" rIns="90625" bIns="45310" anchor="ctr"/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宝贵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的标题</a:t>
            </a:r>
          </a:p>
        </p:txBody>
      </p:sp>
      <p:sp>
        <p:nvSpPr>
          <p:cNvPr id="5" name="MH_Text_1"/>
          <p:cNvSpPr/>
          <p:nvPr/>
        </p:nvSpPr>
        <p:spPr>
          <a:xfrm rot="10800000">
            <a:off x="1793875" y="4315358"/>
            <a:ext cx="241300" cy="177800"/>
          </a:xfrm>
          <a:prstGeom prst="triangl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65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MH_Text_1"/>
          <p:cNvSpPr/>
          <p:nvPr/>
        </p:nvSpPr>
        <p:spPr>
          <a:xfrm>
            <a:off x="1793875" y="3522823"/>
            <a:ext cx="241300" cy="177800"/>
          </a:xfrm>
          <a:prstGeom prst="triangl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65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棒 646"/>
          <p:cNvSpPr>
            <a:spLocks noChangeArrowheads="1"/>
          </p:cNvSpPr>
          <p:nvPr/>
        </p:nvSpPr>
        <p:spPr bwMode="auto">
          <a:xfrm>
            <a:off x="3734482" y="3819078"/>
            <a:ext cx="2051470" cy="377825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txBody>
          <a:bodyPr lIns="90625" tIns="45310" rIns="90625" bIns="45310" anchor="ctr"/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宝贵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的标题</a:t>
            </a:r>
          </a:p>
        </p:txBody>
      </p:sp>
      <p:sp>
        <p:nvSpPr>
          <p:cNvPr id="8" name="MH_Text_1"/>
          <p:cNvSpPr/>
          <p:nvPr/>
        </p:nvSpPr>
        <p:spPr>
          <a:xfrm rot="10800000">
            <a:off x="4648200" y="4315358"/>
            <a:ext cx="241300" cy="177800"/>
          </a:xfrm>
          <a:prstGeom prst="triangl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65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MH_Text_1"/>
          <p:cNvSpPr/>
          <p:nvPr/>
        </p:nvSpPr>
        <p:spPr>
          <a:xfrm>
            <a:off x="4648200" y="3522823"/>
            <a:ext cx="241300" cy="177800"/>
          </a:xfrm>
          <a:prstGeom prst="triangl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65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棒 646"/>
          <p:cNvSpPr>
            <a:spLocks noChangeArrowheads="1"/>
          </p:cNvSpPr>
          <p:nvPr/>
        </p:nvSpPr>
        <p:spPr bwMode="auto">
          <a:xfrm>
            <a:off x="6583584" y="3819078"/>
            <a:ext cx="2057154" cy="377825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txBody>
          <a:bodyPr lIns="90625" tIns="45310" rIns="90625" bIns="45310" anchor="ctr"/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宝贵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的标题</a:t>
            </a:r>
          </a:p>
        </p:txBody>
      </p:sp>
      <p:sp>
        <p:nvSpPr>
          <p:cNvPr id="11" name="MH_Text_1"/>
          <p:cNvSpPr/>
          <p:nvPr/>
        </p:nvSpPr>
        <p:spPr>
          <a:xfrm rot="10800000">
            <a:off x="7504113" y="4315358"/>
            <a:ext cx="239712" cy="177800"/>
          </a:xfrm>
          <a:prstGeom prst="triangl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65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MH_Text_1"/>
          <p:cNvSpPr/>
          <p:nvPr/>
        </p:nvSpPr>
        <p:spPr>
          <a:xfrm>
            <a:off x="7504113" y="3522823"/>
            <a:ext cx="239712" cy="177800"/>
          </a:xfrm>
          <a:prstGeom prst="triangl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65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棒 646"/>
          <p:cNvSpPr>
            <a:spLocks noChangeArrowheads="1"/>
          </p:cNvSpPr>
          <p:nvPr/>
        </p:nvSpPr>
        <p:spPr bwMode="auto">
          <a:xfrm>
            <a:off x="9441697" y="3819078"/>
            <a:ext cx="2049578" cy="377825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txBody>
          <a:bodyPr lIns="90625" tIns="45310" rIns="90625" bIns="45310" anchor="ctr"/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宝贵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的标题</a:t>
            </a:r>
          </a:p>
        </p:txBody>
      </p:sp>
      <p:sp>
        <p:nvSpPr>
          <p:cNvPr id="14" name="MH_Text_1"/>
          <p:cNvSpPr/>
          <p:nvPr/>
        </p:nvSpPr>
        <p:spPr>
          <a:xfrm rot="10800000">
            <a:off x="10360025" y="4315358"/>
            <a:ext cx="238125" cy="177800"/>
          </a:xfrm>
          <a:prstGeom prst="triangl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65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MH_Text_1"/>
          <p:cNvSpPr/>
          <p:nvPr/>
        </p:nvSpPr>
        <p:spPr>
          <a:xfrm>
            <a:off x="10360025" y="3522823"/>
            <a:ext cx="238125" cy="177800"/>
          </a:xfrm>
          <a:prstGeom prst="triangl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65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文本框 18"/>
          <p:cNvSpPr txBox="1"/>
          <p:nvPr/>
        </p:nvSpPr>
        <p:spPr>
          <a:xfrm>
            <a:off x="592481" y="2475191"/>
            <a:ext cx="2622060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7" name="文本框 18"/>
          <p:cNvSpPr txBox="1"/>
          <p:nvPr/>
        </p:nvSpPr>
        <p:spPr>
          <a:xfrm>
            <a:off x="3449187" y="2475191"/>
            <a:ext cx="2622060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8" name="文本框 18"/>
          <p:cNvSpPr txBox="1"/>
          <p:nvPr/>
        </p:nvSpPr>
        <p:spPr>
          <a:xfrm>
            <a:off x="6301131" y="2475191"/>
            <a:ext cx="2622060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9153075" y="2475191"/>
            <a:ext cx="2622060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20" name="文本框 18"/>
          <p:cNvSpPr txBox="1"/>
          <p:nvPr/>
        </p:nvSpPr>
        <p:spPr>
          <a:xfrm>
            <a:off x="592481" y="4617459"/>
            <a:ext cx="2622060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21" name="文本框 18"/>
          <p:cNvSpPr txBox="1"/>
          <p:nvPr/>
        </p:nvSpPr>
        <p:spPr>
          <a:xfrm>
            <a:off x="3449187" y="4617459"/>
            <a:ext cx="2622060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22" name="文本框 18"/>
          <p:cNvSpPr txBox="1"/>
          <p:nvPr/>
        </p:nvSpPr>
        <p:spPr>
          <a:xfrm>
            <a:off x="6301131" y="4617459"/>
            <a:ext cx="2622060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23" name="文本框 18"/>
          <p:cNvSpPr txBox="1"/>
          <p:nvPr/>
        </p:nvSpPr>
        <p:spPr>
          <a:xfrm>
            <a:off x="9153075" y="4617459"/>
            <a:ext cx="2622060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57"/>
          <p:cNvSpPr>
            <a:spLocks noChangeArrowheads="1"/>
          </p:cNvSpPr>
          <p:nvPr/>
        </p:nvSpPr>
        <p:spPr bwMode="auto">
          <a:xfrm>
            <a:off x="3989473" y="363701"/>
            <a:ext cx="421305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/>
            <a:r>
              <a:rPr lang="zh-CN" altLang="en-US" sz="28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添加您宝贵的标题</a:t>
            </a:r>
            <a:endParaRPr lang="en-US" altLang="zh-CN" sz="28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57"/>
          <p:cNvSpPr>
            <a:spLocks noChangeArrowheads="1"/>
          </p:cNvSpPr>
          <p:nvPr/>
        </p:nvSpPr>
        <p:spPr bwMode="auto">
          <a:xfrm>
            <a:off x="2454109" y="886921"/>
            <a:ext cx="7283780" cy="33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使用说明：图片均可以使用填充功能更换，文字只需要复制粘贴进入即可，内页有说明。</a:t>
            </a:r>
          </a:p>
        </p:txBody>
      </p:sp>
      <p:sp>
        <p:nvSpPr>
          <p:cNvPr id="4" name="Freeform 141"/>
          <p:cNvSpPr>
            <a:spLocks noEditPoints="1" noChangeArrowheads="1"/>
          </p:cNvSpPr>
          <p:nvPr/>
        </p:nvSpPr>
        <p:spPr bwMode="auto">
          <a:xfrm>
            <a:off x="1632181" y="3206972"/>
            <a:ext cx="477837" cy="296862"/>
          </a:xfrm>
          <a:custGeom>
            <a:avLst/>
            <a:gdLst>
              <a:gd name="T0" fmla="*/ 25 w 208"/>
              <a:gd name="T1" fmla="*/ 0 h 129"/>
              <a:gd name="T2" fmla="*/ 183 w 208"/>
              <a:gd name="T3" fmla="*/ 0 h 129"/>
              <a:gd name="T4" fmla="*/ 208 w 208"/>
              <a:gd name="T5" fmla="*/ 25 h 129"/>
              <a:gd name="T6" fmla="*/ 208 w 208"/>
              <a:gd name="T7" fmla="*/ 104 h 129"/>
              <a:gd name="T8" fmla="*/ 183 w 208"/>
              <a:gd name="T9" fmla="*/ 129 h 129"/>
              <a:gd name="T10" fmla="*/ 25 w 208"/>
              <a:gd name="T11" fmla="*/ 129 h 129"/>
              <a:gd name="T12" fmla="*/ 0 w 208"/>
              <a:gd name="T13" fmla="*/ 104 h 129"/>
              <a:gd name="T14" fmla="*/ 0 w 208"/>
              <a:gd name="T15" fmla="*/ 25 h 129"/>
              <a:gd name="T16" fmla="*/ 25 w 208"/>
              <a:gd name="T17" fmla="*/ 0 h 129"/>
              <a:gd name="T18" fmla="*/ 26 w 208"/>
              <a:gd name="T19" fmla="*/ 20 h 129"/>
              <a:gd name="T20" fmla="*/ 26 w 208"/>
              <a:gd name="T21" fmla="*/ 109 h 129"/>
              <a:gd name="T22" fmla="*/ 184 w 208"/>
              <a:gd name="T23" fmla="*/ 109 h 129"/>
              <a:gd name="T24" fmla="*/ 184 w 208"/>
              <a:gd name="T25" fmla="*/ 20 h 129"/>
              <a:gd name="T26" fmla="*/ 26 w 208"/>
              <a:gd name="T27" fmla="*/ 20 h 129"/>
              <a:gd name="T28" fmla="*/ 6 w 208"/>
              <a:gd name="T29" fmla="*/ 51 h 129"/>
              <a:gd name="T30" fmla="*/ 6 w 208"/>
              <a:gd name="T31" fmla="*/ 76 h 129"/>
              <a:gd name="T32" fmla="*/ 21 w 208"/>
              <a:gd name="T33" fmla="*/ 76 h 129"/>
              <a:gd name="T34" fmla="*/ 21 w 208"/>
              <a:gd name="T35" fmla="*/ 51 h 129"/>
              <a:gd name="T36" fmla="*/ 6 w 208"/>
              <a:gd name="T37" fmla="*/ 51 h 129"/>
              <a:gd name="T38" fmla="*/ 193 w 208"/>
              <a:gd name="T39" fmla="*/ 51 h 129"/>
              <a:gd name="T40" fmla="*/ 193 w 208"/>
              <a:gd name="T41" fmla="*/ 76 h 129"/>
              <a:gd name="T42" fmla="*/ 200 w 208"/>
              <a:gd name="T43" fmla="*/ 76 h 129"/>
              <a:gd name="T44" fmla="*/ 200 w 208"/>
              <a:gd name="T45" fmla="*/ 51 h 129"/>
              <a:gd name="T46" fmla="*/ 193 w 208"/>
              <a:gd name="T47" fmla="*/ 51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08" h="129">
                <a:moveTo>
                  <a:pt x="25" y="0"/>
                </a:moveTo>
                <a:cubicBezTo>
                  <a:pt x="183" y="0"/>
                  <a:pt x="183" y="0"/>
                  <a:pt x="183" y="0"/>
                </a:cubicBezTo>
                <a:cubicBezTo>
                  <a:pt x="197" y="0"/>
                  <a:pt x="208" y="11"/>
                  <a:pt x="208" y="25"/>
                </a:cubicBezTo>
                <a:cubicBezTo>
                  <a:pt x="208" y="104"/>
                  <a:pt x="208" y="104"/>
                  <a:pt x="208" y="104"/>
                </a:cubicBezTo>
                <a:cubicBezTo>
                  <a:pt x="208" y="117"/>
                  <a:pt x="197" y="129"/>
                  <a:pt x="183" y="129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12" y="129"/>
                  <a:pt x="0" y="117"/>
                  <a:pt x="0" y="104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1"/>
                  <a:pt x="12" y="0"/>
                  <a:pt x="25" y="0"/>
                </a:cubicBezTo>
                <a:close/>
                <a:moveTo>
                  <a:pt x="26" y="20"/>
                </a:moveTo>
                <a:cubicBezTo>
                  <a:pt x="26" y="109"/>
                  <a:pt x="26" y="109"/>
                  <a:pt x="26" y="109"/>
                </a:cubicBezTo>
                <a:cubicBezTo>
                  <a:pt x="184" y="109"/>
                  <a:pt x="184" y="109"/>
                  <a:pt x="184" y="109"/>
                </a:cubicBezTo>
                <a:cubicBezTo>
                  <a:pt x="184" y="20"/>
                  <a:pt x="184" y="20"/>
                  <a:pt x="184" y="20"/>
                </a:cubicBezTo>
                <a:cubicBezTo>
                  <a:pt x="26" y="20"/>
                  <a:pt x="26" y="20"/>
                  <a:pt x="26" y="20"/>
                </a:cubicBezTo>
                <a:close/>
                <a:moveTo>
                  <a:pt x="6" y="51"/>
                </a:moveTo>
                <a:cubicBezTo>
                  <a:pt x="6" y="76"/>
                  <a:pt x="6" y="76"/>
                  <a:pt x="6" y="76"/>
                </a:cubicBezTo>
                <a:cubicBezTo>
                  <a:pt x="21" y="76"/>
                  <a:pt x="21" y="76"/>
                  <a:pt x="21" y="76"/>
                </a:cubicBezTo>
                <a:cubicBezTo>
                  <a:pt x="21" y="51"/>
                  <a:pt x="21" y="51"/>
                  <a:pt x="21" y="51"/>
                </a:cubicBezTo>
                <a:cubicBezTo>
                  <a:pt x="6" y="51"/>
                  <a:pt x="6" y="51"/>
                  <a:pt x="6" y="51"/>
                </a:cubicBezTo>
                <a:close/>
                <a:moveTo>
                  <a:pt x="193" y="51"/>
                </a:moveTo>
                <a:cubicBezTo>
                  <a:pt x="193" y="76"/>
                  <a:pt x="193" y="76"/>
                  <a:pt x="193" y="76"/>
                </a:cubicBezTo>
                <a:cubicBezTo>
                  <a:pt x="200" y="76"/>
                  <a:pt x="200" y="76"/>
                  <a:pt x="200" y="76"/>
                </a:cubicBezTo>
                <a:cubicBezTo>
                  <a:pt x="200" y="51"/>
                  <a:pt x="200" y="51"/>
                  <a:pt x="200" y="51"/>
                </a:cubicBezTo>
                <a:lnTo>
                  <a:pt x="193" y="51"/>
                </a:lnTo>
                <a:close/>
              </a:path>
            </a:pathLst>
          </a:cu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5" name="Freeform 135"/>
          <p:cNvSpPr>
            <a:spLocks noEditPoints="1" noChangeArrowheads="1"/>
          </p:cNvSpPr>
          <p:nvPr/>
        </p:nvSpPr>
        <p:spPr bwMode="auto">
          <a:xfrm>
            <a:off x="4503020" y="3116484"/>
            <a:ext cx="317500" cy="477838"/>
          </a:xfrm>
          <a:custGeom>
            <a:avLst/>
            <a:gdLst>
              <a:gd name="T0" fmla="*/ 14 w 139"/>
              <a:gd name="T1" fmla="*/ 21 h 208"/>
              <a:gd name="T2" fmla="*/ 126 w 139"/>
              <a:gd name="T3" fmla="*/ 21 h 208"/>
              <a:gd name="T4" fmla="*/ 126 w 139"/>
              <a:gd name="T5" fmla="*/ 187 h 208"/>
              <a:gd name="T6" fmla="*/ 14 w 139"/>
              <a:gd name="T7" fmla="*/ 187 h 208"/>
              <a:gd name="T8" fmla="*/ 14 w 139"/>
              <a:gd name="T9" fmla="*/ 21 h 208"/>
              <a:gd name="T10" fmla="*/ 55 w 139"/>
              <a:gd name="T11" fmla="*/ 193 h 208"/>
              <a:gd name="T12" fmla="*/ 83 w 139"/>
              <a:gd name="T13" fmla="*/ 193 h 208"/>
              <a:gd name="T14" fmla="*/ 83 w 139"/>
              <a:gd name="T15" fmla="*/ 203 h 208"/>
              <a:gd name="T16" fmla="*/ 55 w 139"/>
              <a:gd name="T17" fmla="*/ 203 h 208"/>
              <a:gd name="T18" fmla="*/ 55 w 139"/>
              <a:gd name="T19" fmla="*/ 193 h 208"/>
              <a:gd name="T20" fmla="*/ 52 w 139"/>
              <a:gd name="T21" fmla="*/ 9 h 208"/>
              <a:gd name="T22" fmla="*/ 90 w 139"/>
              <a:gd name="T23" fmla="*/ 9 h 208"/>
              <a:gd name="T24" fmla="*/ 90 w 139"/>
              <a:gd name="T25" fmla="*/ 14 h 208"/>
              <a:gd name="T26" fmla="*/ 52 w 139"/>
              <a:gd name="T27" fmla="*/ 14 h 208"/>
              <a:gd name="T28" fmla="*/ 52 w 139"/>
              <a:gd name="T29" fmla="*/ 9 h 208"/>
              <a:gd name="T30" fmla="*/ 13 w 139"/>
              <a:gd name="T31" fmla="*/ 0 h 208"/>
              <a:gd name="T32" fmla="*/ 0 w 139"/>
              <a:gd name="T33" fmla="*/ 13 h 208"/>
              <a:gd name="T34" fmla="*/ 0 w 139"/>
              <a:gd name="T35" fmla="*/ 195 h 208"/>
              <a:gd name="T36" fmla="*/ 13 w 139"/>
              <a:gd name="T37" fmla="*/ 208 h 208"/>
              <a:gd name="T38" fmla="*/ 127 w 139"/>
              <a:gd name="T39" fmla="*/ 208 h 208"/>
              <a:gd name="T40" fmla="*/ 139 w 139"/>
              <a:gd name="T41" fmla="*/ 195 h 208"/>
              <a:gd name="T42" fmla="*/ 139 w 139"/>
              <a:gd name="T43" fmla="*/ 13 h 208"/>
              <a:gd name="T44" fmla="*/ 127 w 139"/>
              <a:gd name="T45" fmla="*/ 0 h 208"/>
              <a:gd name="T46" fmla="*/ 13 w 139"/>
              <a:gd name="T47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9" h="208">
                <a:moveTo>
                  <a:pt x="14" y="21"/>
                </a:moveTo>
                <a:cubicBezTo>
                  <a:pt x="126" y="21"/>
                  <a:pt x="126" y="21"/>
                  <a:pt x="126" y="21"/>
                </a:cubicBezTo>
                <a:cubicBezTo>
                  <a:pt x="126" y="187"/>
                  <a:pt x="126" y="187"/>
                  <a:pt x="126" y="187"/>
                </a:cubicBezTo>
                <a:cubicBezTo>
                  <a:pt x="14" y="187"/>
                  <a:pt x="14" y="187"/>
                  <a:pt x="14" y="187"/>
                </a:cubicBezTo>
                <a:cubicBezTo>
                  <a:pt x="14" y="21"/>
                  <a:pt x="14" y="21"/>
                  <a:pt x="14" y="21"/>
                </a:cubicBezTo>
                <a:close/>
                <a:moveTo>
                  <a:pt x="55" y="193"/>
                </a:moveTo>
                <a:cubicBezTo>
                  <a:pt x="83" y="193"/>
                  <a:pt x="83" y="193"/>
                  <a:pt x="83" y="193"/>
                </a:cubicBezTo>
                <a:cubicBezTo>
                  <a:pt x="83" y="203"/>
                  <a:pt x="83" y="203"/>
                  <a:pt x="83" y="203"/>
                </a:cubicBezTo>
                <a:cubicBezTo>
                  <a:pt x="55" y="203"/>
                  <a:pt x="55" y="203"/>
                  <a:pt x="55" y="203"/>
                </a:cubicBezTo>
                <a:cubicBezTo>
                  <a:pt x="55" y="193"/>
                  <a:pt x="55" y="193"/>
                  <a:pt x="55" y="193"/>
                </a:cubicBezTo>
                <a:close/>
                <a:moveTo>
                  <a:pt x="52" y="9"/>
                </a:moveTo>
                <a:cubicBezTo>
                  <a:pt x="90" y="9"/>
                  <a:pt x="90" y="9"/>
                  <a:pt x="90" y="9"/>
                </a:cubicBezTo>
                <a:cubicBezTo>
                  <a:pt x="90" y="14"/>
                  <a:pt x="90" y="14"/>
                  <a:pt x="90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9"/>
                  <a:pt x="52" y="9"/>
                  <a:pt x="52" y="9"/>
                </a:cubicBezTo>
                <a:close/>
                <a:moveTo>
                  <a:pt x="13" y="0"/>
                </a:moveTo>
                <a:cubicBezTo>
                  <a:pt x="6" y="0"/>
                  <a:pt x="0" y="6"/>
                  <a:pt x="0" y="13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202"/>
                  <a:pt x="6" y="208"/>
                  <a:pt x="13" y="208"/>
                </a:cubicBezTo>
                <a:cubicBezTo>
                  <a:pt x="127" y="208"/>
                  <a:pt x="127" y="208"/>
                  <a:pt x="127" y="208"/>
                </a:cubicBezTo>
                <a:cubicBezTo>
                  <a:pt x="134" y="208"/>
                  <a:pt x="139" y="202"/>
                  <a:pt x="139" y="195"/>
                </a:cubicBezTo>
                <a:cubicBezTo>
                  <a:pt x="139" y="13"/>
                  <a:pt x="139" y="13"/>
                  <a:pt x="139" y="13"/>
                </a:cubicBezTo>
                <a:cubicBezTo>
                  <a:pt x="139" y="6"/>
                  <a:pt x="134" y="0"/>
                  <a:pt x="127" y="0"/>
                </a:cubicBezTo>
                <a:lnTo>
                  <a:pt x="13" y="0"/>
                </a:lnTo>
                <a:close/>
              </a:path>
            </a:pathLst>
          </a:cu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6" name="Freeform 153"/>
          <p:cNvSpPr>
            <a:spLocks noEditPoints="1" noChangeArrowheads="1"/>
          </p:cNvSpPr>
          <p:nvPr/>
        </p:nvSpPr>
        <p:spPr bwMode="auto">
          <a:xfrm>
            <a:off x="7213522" y="3126803"/>
            <a:ext cx="476250" cy="457200"/>
          </a:xfrm>
          <a:custGeom>
            <a:avLst/>
            <a:gdLst>
              <a:gd name="T0" fmla="*/ 183 w 206"/>
              <a:gd name="T1" fmla="*/ 19 h 198"/>
              <a:gd name="T2" fmla="*/ 206 w 206"/>
              <a:gd name="T3" fmla="*/ 175 h 198"/>
              <a:gd name="T4" fmla="*/ 104 w 206"/>
              <a:gd name="T5" fmla="*/ 198 h 198"/>
              <a:gd name="T6" fmla="*/ 82 w 206"/>
              <a:gd name="T7" fmla="*/ 181 h 198"/>
              <a:gd name="T8" fmla="*/ 13 w 206"/>
              <a:gd name="T9" fmla="*/ 117 h 198"/>
              <a:gd name="T10" fmla="*/ 21 w 206"/>
              <a:gd name="T11" fmla="*/ 90 h 198"/>
              <a:gd name="T12" fmla="*/ 14 w 206"/>
              <a:gd name="T13" fmla="*/ 32 h 198"/>
              <a:gd name="T14" fmla="*/ 53 w 206"/>
              <a:gd name="T15" fmla="*/ 4 h 198"/>
              <a:gd name="T16" fmla="*/ 44 w 206"/>
              <a:gd name="T17" fmla="*/ 34 h 198"/>
              <a:gd name="T18" fmla="*/ 30 w 206"/>
              <a:gd name="T19" fmla="*/ 42 h 198"/>
              <a:gd name="T20" fmla="*/ 28 w 206"/>
              <a:gd name="T21" fmla="*/ 78 h 198"/>
              <a:gd name="T22" fmla="*/ 46 w 206"/>
              <a:gd name="T23" fmla="*/ 48 h 198"/>
              <a:gd name="T24" fmla="*/ 51 w 206"/>
              <a:gd name="T25" fmla="*/ 36 h 198"/>
              <a:gd name="T26" fmla="*/ 63 w 206"/>
              <a:gd name="T27" fmla="*/ 31 h 198"/>
              <a:gd name="T28" fmla="*/ 75 w 206"/>
              <a:gd name="T29" fmla="*/ 36 h 198"/>
              <a:gd name="T30" fmla="*/ 75 w 206"/>
              <a:gd name="T31" fmla="*/ 60 h 198"/>
              <a:gd name="T32" fmla="*/ 57 w 206"/>
              <a:gd name="T33" fmla="*/ 63 h 198"/>
              <a:gd name="T34" fmla="*/ 38 w 206"/>
              <a:gd name="T35" fmla="*/ 87 h 198"/>
              <a:gd name="T36" fmla="*/ 54 w 206"/>
              <a:gd name="T37" fmla="*/ 98 h 198"/>
              <a:gd name="T38" fmla="*/ 81 w 206"/>
              <a:gd name="T39" fmla="*/ 42 h 198"/>
              <a:gd name="T40" fmla="*/ 68 w 206"/>
              <a:gd name="T41" fmla="*/ 43 h 198"/>
              <a:gd name="T42" fmla="*/ 58 w 206"/>
              <a:gd name="T43" fmla="*/ 43 h 198"/>
              <a:gd name="T44" fmla="*/ 56 w 206"/>
              <a:gd name="T45" fmla="*/ 48 h 198"/>
              <a:gd name="T46" fmla="*/ 58 w 206"/>
              <a:gd name="T47" fmla="*/ 53 h 198"/>
              <a:gd name="T48" fmla="*/ 68 w 206"/>
              <a:gd name="T49" fmla="*/ 53 h 198"/>
              <a:gd name="T50" fmla="*/ 68 w 206"/>
              <a:gd name="T51" fmla="*/ 43 h 198"/>
              <a:gd name="T52" fmla="*/ 81 w 206"/>
              <a:gd name="T53" fmla="*/ 167 h 198"/>
              <a:gd name="T54" fmla="*/ 48 w 206"/>
              <a:gd name="T55" fmla="*/ 109 h 198"/>
              <a:gd name="T56" fmla="*/ 26 w 206"/>
              <a:gd name="T57" fmla="*/ 115 h 198"/>
              <a:gd name="T58" fmla="*/ 41 w 206"/>
              <a:gd name="T59" fmla="*/ 151 h 198"/>
              <a:gd name="T60" fmla="*/ 104 w 206"/>
              <a:gd name="T61" fmla="*/ 43 h 198"/>
              <a:gd name="T62" fmla="*/ 185 w 206"/>
              <a:gd name="T63" fmla="*/ 119 h 198"/>
              <a:gd name="T64" fmla="*/ 104 w 206"/>
              <a:gd name="T65" fmla="*/ 43 h 198"/>
              <a:gd name="T66" fmla="*/ 129 w 206"/>
              <a:gd name="T67" fmla="*/ 136 h 198"/>
              <a:gd name="T68" fmla="*/ 159 w 206"/>
              <a:gd name="T69" fmla="*/ 136 h 198"/>
              <a:gd name="T70" fmla="*/ 164 w 206"/>
              <a:gd name="T71" fmla="*/ 142 h 198"/>
              <a:gd name="T72" fmla="*/ 165 w 206"/>
              <a:gd name="T73" fmla="*/ 172 h 198"/>
              <a:gd name="T74" fmla="*/ 164 w 206"/>
              <a:gd name="T75" fmla="*/ 142 h 198"/>
              <a:gd name="T76" fmla="*/ 144 w 206"/>
              <a:gd name="T77" fmla="*/ 163 h 198"/>
              <a:gd name="T78" fmla="*/ 143 w 206"/>
              <a:gd name="T79" fmla="*/ 183 h 198"/>
              <a:gd name="T80" fmla="*/ 123 w 206"/>
              <a:gd name="T81" fmla="*/ 172 h 198"/>
              <a:gd name="T82" fmla="*/ 123 w 206"/>
              <a:gd name="T83" fmla="*/ 142 h 198"/>
              <a:gd name="T84" fmla="*/ 123 w 206"/>
              <a:gd name="T85" fmla="*/ 172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6" h="198">
                <a:moveTo>
                  <a:pt x="104" y="19"/>
                </a:moveTo>
                <a:cubicBezTo>
                  <a:pt x="183" y="19"/>
                  <a:pt x="183" y="19"/>
                  <a:pt x="183" y="19"/>
                </a:cubicBezTo>
                <a:cubicBezTo>
                  <a:pt x="196" y="19"/>
                  <a:pt x="206" y="30"/>
                  <a:pt x="206" y="42"/>
                </a:cubicBezTo>
                <a:cubicBezTo>
                  <a:pt x="206" y="175"/>
                  <a:pt x="206" y="175"/>
                  <a:pt x="206" y="175"/>
                </a:cubicBezTo>
                <a:cubicBezTo>
                  <a:pt x="206" y="187"/>
                  <a:pt x="196" y="198"/>
                  <a:pt x="183" y="198"/>
                </a:cubicBezTo>
                <a:cubicBezTo>
                  <a:pt x="104" y="198"/>
                  <a:pt x="104" y="198"/>
                  <a:pt x="104" y="198"/>
                </a:cubicBezTo>
                <a:cubicBezTo>
                  <a:pt x="94" y="198"/>
                  <a:pt x="85" y="191"/>
                  <a:pt x="82" y="181"/>
                </a:cubicBezTo>
                <a:cubicBezTo>
                  <a:pt x="82" y="181"/>
                  <a:pt x="82" y="181"/>
                  <a:pt x="82" y="181"/>
                </a:cubicBezTo>
                <a:cubicBezTo>
                  <a:pt x="62" y="178"/>
                  <a:pt x="44" y="171"/>
                  <a:pt x="32" y="161"/>
                </a:cubicBezTo>
                <a:cubicBezTo>
                  <a:pt x="19" y="150"/>
                  <a:pt x="12" y="135"/>
                  <a:pt x="13" y="117"/>
                </a:cubicBezTo>
                <a:cubicBezTo>
                  <a:pt x="13" y="116"/>
                  <a:pt x="13" y="115"/>
                  <a:pt x="13" y="113"/>
                </a:cubicBezTo>
                <a:cubicBezTo>
                  <a:pt x="14" y="106"/>
                  <a:pt x="17" y="98"/>
                  <a:pt x="21" y="90"/>
                </a:cubicBezTo>
                <a:cubicBezTo>
                  <a:pt x="6" y="77"/>
                  <a:pt x="0" y="60"/>
                  <a:pt x="16" y="33"/>
                </a:cubicBezTo>
                <a:cubicBezTo>
                  <a:pt x="14" y="32"/>
                  <a:pt x="14" y="32"/>
                  <a:pt x="14" y="32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1"/>
                  <a:pt x="47" y="0"/>
                  <a:pt x="53" y="4"/>
                </a:cubicBezTo>
                <a:cubicBezTo>
                  <a:pt x="59" y="7"/>
                  <a:pt x="64" y="13"/>
                  <a:pt x="64" y="13"/>
                </a:cubicBezTo>
                <a:cubicBezTo>
                  <a:pt x="44" y="34"/>
                  <a:pt x="44" y="34"/>
                  <a:pt x="44" y="34"/>
                </a:cubicBezTo>
                <a:cubicBezTo>
                  <a:pt x="38" y="29"/>
                  <a:pt x="38" y="29"/>
                  <a:pt x="38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27" y="40"/>
                  <a:pt x="27" y="40"/>
                  <a:pt x="27" y="40"/>
                </a:cubicBezTo>
                <a:cubicBezTo>
                  <a:pt x="17" y="58"/>
                  <a:pt x="19" y="69"/>
                  <a:pt x="28" y="78"/>
                </a:cubicBezTo>
                <a:cubicBezTo>
                  <a:pt x="33" y="71"/>
                  <a:pt x="39" y="63"/>
                  <a:pt x="47" y="54"/>
                </a:cubicBezTo>
                <a:cubicBezTo>
                  <a:pt x="46" y="52"/>
                  <a:pt x="46" y="50"/>
                  <a:pt x="46" y="48"/>
                </a:cubicBezTo>
                <a:cubicBezTo>
                  <a:pt x="46" y="43"/>
                  <a:pt x="48" y="39"/>
                  <a:pt x="51" y="36"/>
                </a:cubicBezTo>
                <a:cubicBezTo>
                  <a:pt x="51" y="36"/>
                  <a:pt x="51" y="36"/>
                  <a:pt x="51" y="36"/>
                </a:cubicBezTo>
                <a:cubicBezTo>
                  <a:pt x="51" y="36"/>
                  <a:pt x="51" y="36"/>
                  <a:pt x="51" y="36"/>
                </a:cubicBezTo>
                <a:cubicBezTo>
                  <a:pt x="54" y="32"/>
                  <a:pt x="58" y="31"/>
                  <a:pt x="63" y="31"/>
                </a:cubicBezTo>
                <a:cubicBezTo>
                  <a:pt x="67" y="31"/>
                  <a:pt x="72" y="32"/>
                  <a:pt x="75" y="36"/>
                </a:cubicBezTo>
                <a:cubicBezTo>
                  <a:pt x="75" y="36"/>
                  <a:pt x="75" y="36"/>
                  <a:pt x="75" y="36"/>
                </a:cubicBezTo>
                <a:cubicBezTo>
                  <a:pt x="78" y="39"/>
                  <a:pt x="80" y="43"/>
                  <a:pt x="80" y="48"/>
                </a:cubicBezTo>
                <a:cubicBezTo>
                  <a:pt x="80" y="52"/>
                  <a:pt x="78" y="56"/>
                  <a:pt x="75" y="60"/>
                </a:cubicBezTo>
                <a:cubicBezTo>
                  <a:pt x="72" y="63"/>
                  <a:pt x="67" y="65"/>
                  <a:pt x="63" y="65"/>
                </a:cubicBezTo>
                <a:cubicBezTo>
                  <a:pt x="61" y="65"/>
                  <a:pt x="59" y="64"/>
                  <a:pt x="57" y="63"/>
                </a:cubicBezTo>
                <a:cubicBezTo>
                  <a:pt x="49" y="71"/>
                  <a:pt x="43" y="79"/>
                  <a:pt x="38" y="86"/>
                </a:cubicBezTo>
                <a:cubicBezTo>
                  <a:pt x="38" y="86"/>
                  <a:pt x="38" y="87"/>
                  <a:pt x="38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43" y="90"/>
                  <a:pt x="48" y="94"/>
                  <a:pt x="54" y="98"/>
                </a:cubicBezTo>
                <a:cubicBezTo>
                  <a:pt x="64" y="103"/>
                  <a:pt x="73" y="109"/>
                  <a:pt x="81" y="116"/>
                </a:cubicBezTo>
                <a:cubicBezTo>
                  <a:pt x="81" y="42"/>
                  <a:pt x="81" y="42"/>
                  <a:pt x="81" y="42"/>
                </a:cubicBezTo>
                <a:cubicBezTo>
                  <a:pt x="81" y="30"/>
                  <a:pt x="92" y="19"/>
                  <a:pt x="104" y="19"/>
                </a:cubicBezTo>
                <a:close/>
                <a:moveTo>
                  <a:pt x="68" y="43"/>
                </a:moveTo>
                <a:cubicBezTo>
                  <a:pt x="66" y="41"/>
                  <a:pt x="65" y="40"/>
                  <a:pt x="63" y="40"/>
                </a:cubicBezTo>
                <a:cubicBezTo>
                  <a:pt x="61" y="40"/>
                  <a:pt x="59" y="41"/>
                  <a:pt x="58" y="43"/>
                </a:cubicBezTo>
                <a:cubicBezTo>
                  <a:pt x="58" y="43"/>
                  <a:pt x="58" y="43"/>
                  <a:pt x="58" y="43"/>
                </a:cubicBezTo>
                <a:cubicBezTo>
                  <a:pt x="56" y="44"/>
                  <a:pt x="56" y="46"/>
                  <a:pt x="56" y="48"/>
                </a:cubicBezTo>
                <a:cubicBezTo>
                  <a:pt x="56" y="50"/>
                  <a:pt x="56" y="51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9" y="54"/>
                  <a:pt x="61" y="55"/>
                  <a:pt x="63" y="55"/>
                </a:cubicBezTo>
                <a:cubicBezTo>
                  <a:pt x="65" y="55"/>
                  <a:pt x="66" y="54"/>
                  <a:pt x="68" y="53"/>
                </a:cubicBezTo>
                <a:cubicBezTo>
                  <a:pt x="69" y="51"/>
                  <a:pt x="70" y="50"/>
                  <a:pt x="70" y="48"/>
                </a:cubicBezTo>
                <a:cubicBezTo>
                  <a:pt x="70" y="46"/>
                  <a:pt x="69" y="44"/>
                  <a:pt x="68" y="43"/>
                </a:cubicBezTo>
                <a:cubicBezTo>
                  <a:pt x="68" y="43"/>
                  <a:pt x="68" y="43"/>
                  <a:pt x="68" y="43"/>
                </a:cubicBezTo>
                <a:close/>
                <a:moveTo>
                  <a:pt x="81" y="167"/>
                </a:moveTo>
                <a:cubicBezTo>
                  <a:pt x="81" y="134"/>
                  <a:pt x="81" y="134"/>
                  <a:pt x="81" y="134"/>
                </a:cubicBezTo>
                <a:cubicBezTo>
                  <a:pt x="72" y="124"/>
                  <a:pt x="60" y="116"/>
                  <a:pt x="48" y="109"/>
                </a:cubicBezTo>
                <a:cubicBezTo>
                  <a:pt x="42" y="106"/>
                  <a:pt x="36" y="102"/>
                  <a:pt x="31" y="99"/>
                </a:cubicBezTo>
                <a:cubicBezTo>
                  <a:pt x="29" y="104"/>
                  <a:pt x="27" y="110"/>
                  <a:pt x="26" y="115"/>
                </a:cubicBezTo>
                <a:cubicBezTo>
                  <a:pt x="26" y="116"/>
                  <a:pt x="26" y="117"/>
                  <a:pt x="26" y="118"/>
                </a:cubicBezTo>
                <a:cubicBezTo>
                  <a:pt x="25" y="131"/>
                  <a:pt x="31" y="142"/>
                  <a:pt x="41" y="151"/>
                </a:cubicBezTo>
                <a:cubicBezTo>
                  <a:pt x="51" y="159"/>
                  <a:pt x="65" y="165"/>
                  <a:pt x="81" y="167"/>
                </a:cubicBezTo>
                <a:close/>
                <a:moveTo>
                  <a:pt x="104" y="43"/>
                </a:moveTo>
                <a:cubicBezTo>
                  <a:pt x="104" y="119"/>
                  <a:pt x="104" y="119"/>
                  <a:pt x="104" y="119"/>
                </a:cubicBezTo>
                <a:cubicBezTo>
                  <a:pt x="185" y="119"/>
                  <a:pt x="185" y="119"/>
                  <a:pt x="185" y="119"/>
                </a:cubicBezTo>
                <a:cubicBezTo>
                  <a:pt x="185" y="43"/>
                  <a:pt x="185" y="43"/>
                  <a:pt x="185" y="43"/>
                </a:cubicBezTo>
                <a:cubicBezTo>
                  <a:pt x="104" y="43"/>
                  <a:pt x="104" y="43"/>
                  <a:pt x="104" y="43"/>
                </a:cubicBezTo>
                <a:close/>
                <a:moveTo>
                  <a:pt x="143" y="131"/>
                </a:moveTo>
                <a:cubicBezTo>
                  <a:pt x="138" y="131"/>
                  <a:pt x="133" y="133"/>
                  <a:pt x="129" y="136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4" y="133"/>
                  <a:pt x="149" y="131"/>
                  <a:pt x="143" y="131"/>
                </a:cubicBezTo>
                <a:close/>
                <a:moveTo>
                  <a:pt x="164" y="142"/>
                </a:moveTo>
                <a:cubicBezTo>
                  <a:pt x="150" y="157"/>
                  <a:pt x="150" y="157"/>
                  <a:pt x="150" y="157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7" y="167"/>
                  <a:pt x="169" y="162"/>
                  <a:pt x="169" y="157"/>
                </a:cubicBezTo>
                <a:cubicBezTo>
                  <a:pt x="169" y="152"/>
                  <a:pt x="167" y="147"/>
                  <a:pt x="164" y="142"/>
                </a:cubicBezTo>
                <a:close/>
                <a:moveTo>
                  <a:pt x="159" y="178"/>
                </a:moveTo>
                <a:cubicBezTo>
                  <a:pt x="144" y="163"/>
                  <a:pt x="144" y="163"/>
                  <a:pt x="144" y="163"/>
                </a:cubicBezTo>
                <a:cubicBezTo>
                  <a:pt x="129" y="178"/>
                  <a:pt x="129" y="178"/>
                  <a:pt x="129" y="178"/>
                </a:cubicBezTo>
                <a:cubicBezTo>
                  <a:pt x="133" y="181"/>
                  <a:pt x="138" y="183"/>
                  <a:pt x="143" y="183"/>
                </a:cubicBezTo>
                <a:cubicBezTo>
                  <a:pt x="149" y="183"/>
                  <a:pt x="154" y="181"/>
                  <a:pt x="159" y="178"/>
                </a:cubicBezTo>
                <a:close/>
                <a:moveTo>
                  <a:pt x="123" y="172"/>
                </a:moveTo>
                <a:cubicBezTo>
                  <a:pt x="138" y="157"/>
                  <a:pt x="138" y="157"/>
                  <a:pt x="138" y="157"/>
                </a:cubicBezTo>
                <a:cubicBezTo>
                  <a:pt x="123" y="142"/>
                  <a:pt x="123" y="142"/>
                  <a:pt x="123" y="142"/>
                </a:cubicBezTo>
                <a:cubicBezTo>
                  <a:pt x="120" y="146"/>
                  <a:pt x="118" y="151"/>
                  <a:pt x="118" y="157"/>
                </a:cubicBezTo>
                <a:cubicBezTo>
                  <a:pt x="118" y="163"/>
                  <a:pt x="120" y="168"/>
                  <a:pt x="123" y="172"/>
                </a:cubicBezTo>
                <a:close/>
              </a:path>
            </a:pathLst>
          </a:cu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7" name="Freeform 170"/>
          <p:cNvSpPr>
            <a:spLocks noEditPoints="1" noChangeArrowheads="1"/>
          </p:cNvSpPr>
          <p:nvPr/>
        </p:nvSpPr>
        <p:spPr bwMode="auto">
          <a:xfrm>
            <a:off x="10082774" y="3130772"/>
            <a:ext cx="476250" cy="449262"/>
          </a:xfrm>
          <a:custGeom>
            <a:avLst/>
            <a:gdLst>
              <a:gd name="T0" fmla="*/ 19 w 229"/>
              <a:gd name="T1" fmla="*/ 0 h 217"/>
              <a:gd name="T2" fmla="*/ 209 w 229"/>
              <a:gd name="T3" fmla="*/ 0 h 217"/>
              <a:gd name="T4" fmla="*/ 229 w 229"/>
              <a:gd name="T5" fmla="*/ 20 h 217"/>
              <a:gd name="T6" fmla="*/ 229 w 229"/>
              <a:gd name="T7" fmla="*/ 140 h 217"/>
              <a:gd name="T8" fmla="*/ 209 w 229"/>
              <a:gd name="T9" fmla="*/ 160 h 217"/>
              <a:gd name="T10" fmla="*/ 19 w 229"/>
              <a:gd name="T11" fmla="*/ 160 h 217"/>
              <a:gd name="T12" fmla="*/ 0 w 229"/>
              <a:gd name="T13" fmla="*/ 140 h 217"/>
              <a:gd name="T14" fmla="*/ 0 w 229"/>
              <a:gd name="T15" fmla="*/ 20 h 217"/>
              <a:gd name="T16" fmla="*/ 19 w 229"/>
              <a:gd name="T17" fmla="*/ 0 h 217"/>
              <a:gd name="T18" fmla="*/ 56 w 229"/>
              <a:gd name="T19" fmla="*/ 203 h 217"/>
              <a:gd name="T20" fmla="*/ 94 w 229"/>
              <a:gd name="T21" fmla="*/ 199 h 217"/>
              <a:gd name="T22" fmla="*/ 94 w 229"/>
              <a:gd name="T23" fmla="*/ 171 h 217"/>
              <a:gd name="T24" fmla="*/ 140 w 229"/>
              <a:gd name="T25" fmla="*/ 171 h 217"/>
              <a:gd name="T26" fmla="*/ 140 w 229"/>
              <a:gd name="T27" fmla="*/ 199 h 217"/>
              <a:gd name="T28" fmla="*/ 176 w 229"/>
              <a:gd name="T29" fmla="*/ 203 h 217"/>
              <a:gd name="T30" fmla="*/ 176 w 229"/>
              <a:gd name="T31" fmla="*/ 217 h 217"/>
              <a:gd name="T32" fmla="*/ 56 w 229"/>
              <a:gd name="T33" fmla="*/ 217 h 217"/>
              <a:gd name="T34" fmla="*/ 56 w 229"/>
              <a:gd name="T35" fmla="*/ 203 h 217"/>
              <a:gd name="T36" fmla="*/ 17 w 229"/>
              <a:gd name="T37" fmla="*/ 19 h 217"/>
              <a:gd name="T38" fmla="*/ 17 w 229"/>
              <a:gd name="T39" fmla="*/ 124 h 217"/>
              <a:gd name="T40" fmla="*/ 210 w 229"/>
              <a:gd name="T41" fmla="*/ 124 h 217"/>
              <a:gd name="T42" fmla="*/ 210 w 229"/>
              <a:gd name="T43" fmla="*/ 19 h 217"/>
              <a:gd name="T44" fmla="*/ 17 w 229"/>
              <a:gd name="T45" fmla="*/ 19 h 217"/>
              <a:gd name="T46" fmla="*/ 191 w 229"/>
              <a:gd name="T47" fmla="*/ 134 h 217"/>
              <a:gd name="T48" fmla="*/ 183 w 229"/>
              <a:gd name="T49" fmla="*/ 142 h 217"/>
              <a:gd name="T50" fmla="*/ 191 w 229"/>
              <a:gd name="T51" fmla="*/ 150 h 217"/>
              <a:gd name="T52" fmla="*/ 199 w 229"/>
              <a:gd name="T53" fmla="*/ 142 h 217"/>
              <a:gd name="T54" fmla="*/ 191 w 229"/>
              <a:gd name="T55" fmla="*/ 134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29" h="217">
                <a:moveTo>
                  <a:pt x="19" y="0"/>
                </a:moveTo>
                <a:cubicBezTo>
                  <a:pt x="209" y="0"/>
                  <a:pt x="209" y="0"/>
                  <a:pt x="209" y="0"/>
                </a:cubicBezTo>
                <a:cubicBezTo>
                  <a:pt x="220" y="0"/>
                  <a:pt x="229" y="9"/>
                  <a:pt x="229" y="20"/>
                </a:cubicBezTo>
                <a:cubicBezTo>
                  <a:pt x="229" y="140"/>
                  <a:pt x="229" y="140"/>
                  <a:pt x="229" y="140"/>
                </a:cubicBezTo>
                <a:cubicBezTo>
                  <a:pt x="229" y="151"/>
                  <a:pt x="220" y="160"/>
                  <a:pt x="209" y="160"/>
                </a:cubicBezTo>
                <a:cubicBezTo>
                  <a:pt x="19" y="160"/>
                  <a:pt x="19" y="160"/>
                  <a:pt x="19" y="160"/>
                </a:cubicBezTo>
                <a:cubicBezTo>
                  <a:pt x="8" y="160"/>
                  <a:pt x="0" y="151"/>
                  <a:pt x="0" y="14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9"/>
                  <a:pt x="8" y="0"/>
                  <a:pt x="19" y="0"/>
                </a:cubicBezTo>
                <a:close/>
                <a:moveTo>
                  <a:pt x="56" y="203"/>
                </a:moveTo>
                <a:cubicBezTo>
                  <a:pt x="69" y="201"/>
                  <a:pt x="81" y="199"/>
                  <a:pt x="94" y="199"/>
                </a:cubicBezTo>
                <a:cubicBezTo>
                  <a:pt x="94" y="171"/>
                  <a:pt x="94" y="171"/>
                  <a:pt x="94" y="171"/>
                </a:cubicBezTo>
                <a:cubicBezTo>
                  <a:pt x="140" y="171"/>
                  <a:pt x="140" y="171"/>
                  <a:pt x="140" y="171"/>
                </a:cubicBezTo>
                <a:cubicBezTo>
                  <a:pt x="140" y="199"/>
                  <a:pt x="140" y="199"/>
                  <a:pt x="140" y="199"/>
                </a:cubicBezTo>
                <a:cubicBezTo>
                  <a:pt x="152" y="200"/>
                  <a:pt x="164" y="201"/>
                  <a:pt x="176" y="203"/>
                </a:cubicBezTo>
                <a:cubicBezTo>
                  <a:pt x="176" y="217"/>
                  <a:pt x="176" y="217"/>
                  <a:pt x="176" y="217"/>
                </a:cubicBezTo>
                <a:cubicBezTo>
                  <a:pt x="56" y="217"/>
                  <a:pt x="56" y="217"/>
                  <a:pt x="56" y="217"/>
                </a:cubicBezTo>
                <a:cubicBezTo>
                  <a:pt x="56" y="213"/>
                  <a:pt x="56" y="208"/>
                  <a:pt x="56" y="203"/>
                </a:cubicBezTo>
                <a:close/>
                <a:moveTo>
                  <a:pt x="17" y="19"/>
                </a:moveTo>
                <a:cubicBezTo>
                  <a:pt x="17" y="124"/>
                  <a:pt x="17" y="124"/>
                  <a:pt x="17" y="124"/>
                </a:cubicBezTo>
                <a:cubicBezTo>
                  <a:pt x="210" y="124"/>
                  <a:pt x="210" y="124"/>
                  <a:pt x="210" y="124"/>
                </a:cubicBezTo>
                <a:cubicBezTo>
                  <a:pt x="210" y="19"/>
                  <a:pt x="210" y="19"/>
                  <a:pt x="210" y="19"/>
                </a:cubicBezTo>
                <a:cubicBezTo>
                  <a:pt x="17" y="19"/>
                  <a:pt x="17" y="19"/>
                  <a:pt x="17" y="19"/>
                </a:cubicBezTo>
                <a:close/>
                <a:moveTo>
                  <a:pt x="191" y="134"/>
                </a:moveTo>
                <a:cubicBezTo>
                  <a:pt x="186" y="134"/>
                  <a:pt x="183" y="137"/>
                  <a:pt x="183" y="142"/>
                </a:cubicBezTo>
                <a:cubicBezTo>
                  <a:pt x="183" y="146"/>
                  <a:pt x="186" y="150"/>
                  <a:pt x="191" y="150"/>
                </a:cubicBezTo>
                <a:cubicBezTo>
                  <a:pt x="195" y="150"/>
                  <a:pt x="199" y="146"/>
                  <a:pt x="199" y="142"/>
                </a:cubicBezTo>
                <a:cubicBezTo>
                  <a:pt x="199" y="137"/>
                  <a:pt x="195" y="134"/>
                  <a:pt x="191" y="134"/>
                </a:cubicBezTo>
                <a:close/>
              </a:path>
            </a:pathLst>
          </a:cu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8" name="矩形: 圆角 7"/>
          <p:cNvSpPr/>
          <p:nvPr/>
        </p:nvSpPr>
        <p:spPr>
          <a:xfrm>
            <a:off x="715339" y="3748996"/>
            <a:ext cx="2311520" cy="40888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7950" y="4389365"/>
            <a:ext cx="2366299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0" name="矩形: 圆角 9"/>
          <p:cNvSpPr/>
          <p:nvPr/>
        </p:nvSpPr>
        <p:spPr>
          <a:xfrm>
            <a:off x="3531939" y="3748996"/>
            <a:ext cx="2311520" cy="40888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504550" y="4389365"/>
            <a:ext cx="2366299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2" name="矩形: 圆角 11"/>
          <p:cNvSpPr/>
          <p:nvPr/>
        </p:nvSpPr>
        <p:spPr>
          <a:xfrm>
            <a:off x="6348539" y="3748996"/>
            <a:ext cx="2311520" cy="40888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321150" y="4389365"/>
            <a:ext cx="2366299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4" name="矩形: 圆角 13"/>
          <p:cNvSpPr/>
          <p:nvPr/>
        </p:nvSpPr>
        <p:spPr>
          <a:xfrm>
            <a:off x="9165139" y="3748996"/>
            <a:ext cx="2311520" cy="40888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137750" y="4389365"/>
            <a:ext cx="2366299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87950" y="2224991"/>
            <a:ext cx="2366299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36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56%</a:t>
            </a:r>
            <a:endParaRPr lang="zh-CN" altLang="en-US" sz="36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504549" y="2224991"/>
            <a:ext cx="2366299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36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26%</a:t>
            </a:r>
            <a:endParaRPr lang="zh-CN" altLang="en-US" sz="36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321150" y="2224991"/>
            <a:ext cx="2366299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36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16%</a:t>
            </a:r>
            <a:endParaRPr lang="zh-CN" altLang="en-US" sz="36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137750" y="2224991"/>
            <a:ext cx="2366299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36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66%</a:t>
            </a:r>
            <a:endParaRPr lang="zh-CN" altLang="en-US" sz="36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7"/>
          <p:cNvSpPr>
            <a:spLocks noChangeArrowheads="1"/>
          </p:cNvSpPr>
          <p:nvPr/>
        </p:nvSpPr>
        <p:spPr bwMode="auto">
          <a:xfrm>
            <a:off x="3989473" y="363701"/>
            <a:ext cx="421305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/>
            <a:r>
              <a:rPr lang="zh-CN" altLang="en-US" sz="28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添加您宝贵的标题</a:t>
            </a:r>
            <a:endParaRPr lang="en-US" altLang="zh-CN" sz="28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57"/>
          <p:cNvSpPr>
            <a:spLocks noChangeArrowheads="1"/>
          </p:cNvSpPr>
          <p:nvPr/>
        </p:nvSpPr>
        <p:spPr bwMode="auto">
          <a:xfrm>
            <a:off x="2454109" y="886921"/>
            <a:ext cx="7283780" cy="33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使用说明：图片均可以使用填充功能更换，文字只需要复制粘贴进入即可，内页有说明。</a:t>
            </a:r>
          </a:p>
        </p:txBody>
      </p:sp>
      <p:sp>
        <p:nvSpPr>
          <p:cNvPr id="4" name="椭圆 3"/>
          <p:cNvSpPr/>
          <p:nvPr/>
        </p:nvSpPr>
        <p:spPr bwMode="auto">
          <a:xfrm>
            <a:off x="9470129" y="2527721"/>
            <a:ext cx="901279" cy="901279"/>
          </a:xfrm>
          <a:prstGeom prst="ellipse">
            <a:avLst/>
          </a:prstGeom>
          <a:noFill/>
          <a:ln>
            <a:solidFill>
              <a:srgbClr val="FBF0D1"/>
            </a:solidFill>
            <a:prstDash val="dash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椭圆 4"/>
          <p:cNvSpPr/>
          <p:nvPr/>
        </p:nvSpPr>
        <p:spPr bwMode="auto">
          <a:xfrm>
            <a:off x="9530039" y="2586771"/>
            <a:ext cx="781460" cy="781460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782485" y="2826346"/>
            <a:ext cx="276566" cy="304031"/>
            <a:chOff x="7016751" y="4257669"/>
            <a:chExt cx="447675" cy="492131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" name="Oval 116"/>
            <p:cNvSpPr>
              <a:spLocks noChangeArrowheads="1"/>
            </p:cNvSpPr>
            <p:nvPr/>
          </p:nvSpPr>
          <p:spPr bwMode="auto">
            <a:xfrm>
              <a:off x="7070726" y="4257671"/>
              <a:ext cx="106363" cy="1063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</a:endParaRPr>
            </a:p>
          </p:txBody>
        </p:sp>
        <p:sp>
          <p:nvSpPr>
            <p:cNvPr id="8" name="Oval 117"/>
            <p:cNvSpPr>
              <a:spLocks noChangeArrowheads="1"/>
            </p:cNvSpPr>
            <p:nvPr/>
          </p:nvSpPr>
          <p:spPr bwMode="auto">
            <a:xfrm>
              <a:off x="7245351" y="4257669"/>
              <a:ext cx="104775" cy="1063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</a:endParaRPr>
            </a:p>
          </p:txBody>
        </p:sp>
        <p:sp>
          <p:nvSpPr>
            <p:cNvPr id="9" name="Freeform 118"/>
            <p:cNvSpPr/>
            <p:nvPr/>
          </p:nvSpPr>
          <p:spPr bwMode="auto">
            <a:xfrm>
              <a:off x="7331077" y="4683118"/>
              <a:ext cx="55563" cy="66675"/>
            </a:xfrm>
            <a:custGeom>
              <a:avLst/>
              <a:gdLst>
                <a:gd name="T0" fmla="*/ 0 w 26"/>
                <a:gd name="T1" fmla="*/ 0 h 31"/>
                <a:gd name="T2" fmla="*/ 0 w 26"/>
                <a:gd name="T3" fmla="*/ 18 h 31"/>
                <a:gd name="T4" fmla="*/ 13 w 26"/>
                <a:gd name="T5" fmla="*/ 31 h 31"/>
                <a:gd name="T6" fmla="*/ 13 w 26"/>
                <a:gd name="T7" fmla="*/ 31 h 31"/>
                <a:gd name="T8" fmla="*/ 26 w 26"/>
                <a:gd name="T9" fmla="*/ 18 h 31"/>
                <a:gd name="T10" fmla="*/ 26 w 26"/>
                <a:gd name="T11" fmla="*/ 0 h 31"/>
                <a:gd name="T12" fmla="*/ 0 w 2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5"/>
                    <a:pt x="6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21" y="31"/>
                    <a:pt x="26" y="25"/>
                    <a:pt x="26" y="18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</a:endParaRPr>
            </a:p>
          </p:txBody>
        </p:sp>
        <p:sp>
          <p:nvSpPr>
            <p:cNvPr id="10" name="Freeform 119"/>
            <p:cNvSpPr>
              <a:spLocks noEditPoints="1"/>
            </p:cNvSpPr>
            <p:nvPr/>
          </p:nvSpPr>
          <p:spPr bwMode="auto">
            <a:xfrm>
              <a:off x="7016751" y="4360862"/>
              <a:ext cx="447675" cy="388938"/>
            </a:xfrm>
            <a:custGeom>
              <a:avLst/>
              <a:gdLst>
                <a:gd name="T0" fmla="*/ 191 w 209"/>
                <a:gd name="T1" fmla="*/ 93 h 182"/>
                <a:gd name="T2" fmla="*/ 182 w 209"/>
                <a:gd name="T3" fmla="*/ 83 h 182"/>
                <a:gd name="T4" fmla="*/ 182 w 209"/>
                <a:gd name="T5" fmla="*/ 80 h 182"/>
                <a:gd name="T6" fmla="*/ 166 w 209"/>
                <a:gd name="T7" fmla="*/ 15 h 182"/>
                <a:gd name="T8" fmla="*/ 148 w 209"/>
                <a:gd name="T9" fmla="*/ 0 h 182"/>
                <a:gd name="T10" fmla="*/ 148 w 209"/>
                <a:gd name="T11" fmla="*/ 0 h 182"/>
                <a:gd name="T12" fmla="*/ 142 w 209"/>
                <a:gd name="T13" fmla="*/ 1 h 182"/>
                <a:gd name="T14" fmla="*/ 137 w 209"/>
                <a:gd name="T15" fmla="*/ 3 h 182"/>
                <a:gd name="T16" fmla="*/ 124 w 209"/>
                <a:gd name="T17" fmla="*/ 20 h 182"/>
                <a:gd name="T18" fmla="*/ 124 w 209"/>
                <a:gd name="T19" fmla="*/ 21 h 182"/>
                <a:gd name="T20" fmla="*/ 117 w 209"/>
                <a:gd name="T21" fmla="*/ 43 h 182"/>
                <a:gd name="T22" fmla="*/ 90 w 209"/>
                <a:gd name="T23" fmla="*/ 48 h 182"/>
                <a:gd name="T24" fmla="*/ 82 w 209"/>
                <a:gd name="T25" fmla="*/ 53 h 182"/>
                <a:gd name="T26" fmla="*/ 65 w 209"/>
                <a:gd name="T27" fmla="*/ 45 h 182"/>
                <a:gd name="T28" fmla="*/ 58 w 209"/>
                <a:gd name="T29" fmla="*/ 21 h 182"/>
                <a:gd name="T30" fmla="*/ 58 w 209"/>
                <a:gd name="T31" fmla="*/ 20 h 182"/>
                <a:gd name="T32" fmla="*/ 44 w 209"/>
                <a:gd name="T33" fmla="*/ 3 h 182"/>
                <a:gd name="T34" fmla="*/ 39 w 209"/>
                <a:gd name="T35" fmla="*/ 1 h 182"/>
                <a:gd name="T36" fmla="*/ 34 w 209"/>
                <a:gd name="T37" fmla="*/ 0 h 182"/>
                <a:gd name="T38" fmla="*/ 34 w 209"/>
                <a:gd name="T39" fmla="*/ 0 h 182"/>
                <a:gd name="T40" fmla="*/ 13 w 209"/>
                <a:gd name="T41" fmla="*/ 15 h 182"/>
                <a:gd name="T42" fmla="*/ 1 w 209"/>
                <a:gd name="T43" fmla="*/ 69 h 182"/>
                <a:gd name="T44" fmla="*/ 8 w 209"/>
                <a:gd name="T45" fmla="*/ 86 h 182"/>
                <a:gd name="T46" fmla="*/ 8 w 209"/>
                <a:gd name="T47" fmla="*/ 169 h 182"/>
                <a:gd name="T48" fmla="*/ 21 w 209"/>
                <a:gd name="T49" fmla="*/ 182 h 182"/>
                <a:gd name="T50" fmla="*/ 34 w 209"/>
                <a:gd name="T51" fmla="*/ 169 h 182"/>
                <a:gd name="T52" fmla="*/ 34 w 209"/>
                <a:gd name="T53" fmla="*/ 91 h 182"/>
                <a:gd name="T54" fmla="*/ 46 w 209"/>
                <a:gd name="T55" fmla="*/ 78 h 182"/>
                <a:gd name="T56" fmla="*/ 50 w 209"/>
                <a:gd name="T57" fmla="*/ 58 h 182"/>
                <a:gd name="T58" fmla="*/ 89 w 209"/>
                <a:gd name="T59" fmla="*/ 73 h 182"/>
                <a:gd name="T60" fmla="*/ 90 w 209"/>
                <a:gd name="T61" fmla="*/ 73 h 182"/>
                <a:gd name="T62" fmla="*/ 99 w 209"/>
                <a:gd name="T63" fmla="*/ 67 h 182"/>
                <a:gd name="T64" fmla="*/ 131 w 209"/>
                <a:gd name="T65" fmla="*/ 56 h 182"/>
                <a:gd name="T66" fmla="*/ 136 w 209"/>
                <a:gd name="T67" fmla="*/ 78 h 182"/>
                <a:gd name="T68" fmla="*/ 145 w 209"/>
                <a:gd name="T69" fmla="*/ 90 h 182"/>
                <a:gd name="T70" fmla="*/ 151 w 209"/>
                <a:gd name="T71" fmla="*/ 90 h 182"/>
                <a:gd name="T72" fmla="*/ 159 w 209"/>
                <a:gd name="T73" fmla="*/ 81 h 182"/>
                <a:gd name="T74" fmla="*/ 147 w 209"/>
                <a:gd name="T75" fmla="*/ 41 h 182"/>
                <a:gd name="T76" fmla="*/ 150 w 209"/>
                <a:gd name="T77" fmla="*/ 40 h 182"/>
                <a:gd name="T78" fmla="*/ 163 w 209"/>
                <a:gd name="T79" fmla="*/ 83 h 182"/>
                <a:gd name="T80" fmla="*/ 154 w 209"/>
                <a:gd name="T81" fmla="*/ 93 h 182"/>
                <a:gd name="T82" fmla="*/ 135 w 209"/>
                <a:gd name="T83" fmla="*/ 93 h 182"/>
                <a:gd name="T84" fmla="*/ 135 w 209"/>
                <a:gd name="T85" fmla="*/ 147 h 182"/>
                <a:gd name="T86" fmla="*/ 209 w 209"/>
                <a:gd name="T87" fmla="*/ 147 h 182"/>
                <a:gd name="T88" fmla="*/ 209 w 209"/>
                <a:gd name="T89" fmla="*/ 93 h 182"/>
                <a:gd name="T90" fmla="*/ 191 w 209"/>
                <a:gd name="T91" fmla="*/ 93 h 182"/>
                <a:gd name="T92" fmla="*/ 160 w 209"/>
                <a:gd name="T93" fmla="*/ 93 h 182"/>
                <a:gd name="T94" fmla="*/ 165 w 209"/>
                <a:gd name="T95" fmla="*/ 89 h 182"/>
                <a:gd name="T96" fmla="*/ 172 w 209"/>
                <a:gd name="T97" fmla="*/ 92 h 182"/>
                <a:gd name="T98" fmla="*/ 174 w 209"/>
                <a:gd name="T99" fmla="*/ 92 h 182"/>
                <a:gd name="T100" fmla="*/ 179 w 209"/>
                <a:gd name="T101" fmla="*/ 89 h 182"/>
                <a:gd name="T102" fmla="*/ 184 w 209"/>
                <a:gd name="T103" fmla="*/ 93 h 182"/>
                <a:gd name="T104" fmla="*/ 160 w 209"/>
                <a:gd name="T105" fmla="*/ 93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9" h="182">
                  <a:moveTo>
                    <a:pt x="191" y="93"/>
                  </a:moveTo>
                  <a:cubicBezTo>
                    <a:pt x="190" y="88"/>
                    <a:pt x="186" y="84"/>
                    <a:pt x="182" y="83"/>
                  </a:cubicBezTo>
                  <a:cubicBezTo>
                    <a:pt x="182" y="82"/>
                    <a:pt x="182" y="81"/>
                    <a:pt x="182" y="80"/>
                  </a:cubicBezTo>
                  <a:cubicBezTo>
                    <a:pt x="181" y="74"/>
                    <a:pt x="166" y="15"/>
                    <a:pt x="166" y="15"/>
                  </a:cubicBezTo>
                  <a:cubicBezTo>
                    <a:pt x="163" y="5"/>
                    <a:pt x="157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5" y="0"/>
                    <a:pt x="142" y="1"/>
                  </a:cubicBezTo>
                  <a:cubicBezTo>
                    <a:pt x="140" y="1"/>
                    <a:pt x="137" y="3"/>
                    <a:pt x="137" y="3"/>
                  </a:cubicBezTo>
                  <a:cubicBezTo>
                    <a:pt x="131" y="6"/>
                    <a:pt x="125" y="12"/>
                    <a:pt x="124" y="20"/>
                  </a:cubicBezTo>
                  <a:cubicBezTo>
                    <a:pt x="124" y="20"/>
                    <a:pt x="124" y="20"/>
                    <a:pt x="124" y="21"/>
                  </a:cubicBezTo>
                  <a:cubicBezTo>
                    <a:pt x="122" y="32"/>
                    <a:pt x="120" y="40"/>
                    <a:pt x="117" y="43"/>
                  </a:cubicBezTo>
                  <a:cubicBezTo>
                    <a:pt x="113" y="47"/>
                    <a:pt x="105" y="48"/>
                    <a:pt x="90" y="48"/>
                  </a:cubicBezTo>
                  <a:cubicBezTo>
                    <a:pt x="86" y="48"/>
                    <a:pt x="83" y="50"/>
                    <a:pt x="82" y="53"/>
                  </a:cubicBezTo>
                  <a:cubicBezTo>
                    <a:pt x="73" y="51"/>
                    <a:pt x="67" y="48"/>
                    <a:pt x="65" y="45"/>
                  </a:cubicBezTo>
                  <a:cubicBezTo>
                    <a:pt x="61" y="41"/>
                    <a:pt x="60" y="33"/>
                    <a:pt x="58" y="21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7" y="12"/>
                    <a:pt x="51" y="6"/>
                    <a:pt x="44" y="3"/>
                  </a:cubicBezTo>
                  <a:cubicBezTo>
                    <a:pt x="44" y="3"/>
                    <a:pt x="42" y="1"/>
                    <a:pt x="39" y="1"/>
                  </a:cubicBezTo>
                  <a:cubicBezTo>
                    <a:pt x="37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5" y="0"/>
                    <a:pt x="15" y="5"/>
                    <a:pt x="13" y="15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0" y="76"/>
                    <a:pt x="3" y="82"/>
                    <a:pt x="8" y="86"/>
                  </a:cubicBezTo>
                  <a:cubicBezTo>
                    <a:pt x="8" y="169"/>
                    <a:pt x="8" y="169"/>
                    <a:pt x="8" y="169"/>
                  </a:cubicBezTo>
                  <a:cubicBezTo>
                    <a:pt x="8" y="176"/>
                    <a:pt x="14" y="182"/>
                    <a:pt x="21" y="182"/>
                  </a:cubicBezTo>
                  <a:cubicBezTo>
                    <a:pt x="29" y="182"/>
                    <a:pt x="34" y="176"/>
                    <a:pt x="34" y="169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40" y="89"/>
                    <a:pt x="44" y="85"/>
                    <a:pt x="46" y="7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7" y="66"/>
                    <a:pt x="68" y="70"/>
                    <a:pt x="89" y="73"/>
                  </a:cubicBezTo>
                  <a:cubicBezTo>
                    <a:pt x="89" y="73"/>
                    <a:pt x="90" y="73"/>
                    <a:pt x="90" y="73"/>
                  </a:cubicBezTo>
                  <a:cubicBezTo>
                    <a:pt x="94" y="73"/>
                    <a:pt x="98" y="71"/>
                    <a:pt x="99" y="67"/>
                  </a:cubicBezTo>
                  <a:cubicBezTo>
                    <a:pt x="115" y="66"/>
                    <a:pt x="125" y="63"/>
                    <a:pt x="131" y="56"/>
                  </a:cubicBezTo>
                  <a:cubicBezTo>
                    <a:pt x="136" y="78"/>
                    <a:pt x="136" y="78"/>
                    <a:pt x="136" y="78"/>
                  </a:cubicBezTo>
                  <a:cubicBezTo>
                    <a:pt x="137" y="84"/>
                    <a:pt x="141" y="88"/>
                    <a:pt x="145" y="90"/>
                  </a:cubicBezTo>
                  <a:cubicBezTo>
                    <a:pt x="151" y="90"/>
                    <a:pt x="151" y="90"/>
                    <a:pt x="151" y="90"/>
                  </a:cubicBezTo>
                  <a:cubicBezTo>
                    <a:pt x="153" y="86"/>
                    <a:pt x="155" y="83"/>
                    <a:pt x="159" y="81"/>
                  </a:cubicBezTo>
                  <a:cubicBezTo>
                    <a:pt x="156" y="66"/>
                    <a:pt x="151" y="50"/>
                    <a:pt x="147" y="41"/>
                  </a:cubicBezTo>
                  <a:cubicBezTo>
                    <a:pt x="145" y="36"/>
                    <a:pt x="148" y="35"/>
                    <a:pt x="150" y="40"/>
                  </a:cubicBezTo>
                  <a:cubicBezTo>
                    <a:pt x="152" y="45"/>
                    <a:pt x="160" y="68"/>
                    <a:pt x="163" y="83"/>
                  </a:cubicBezTo>
                  <a:cubicBezTo>
                    <a:pt x="158" y="84"/>
                    <a:pt x="155" y="88"/>
                    <a:pt x="154" y="93"/>
                  </a:cubicBezTo>
                  <a:cubicBezTo>
                    <a:pt x="135" y="93"/>
                    <a:pt x="135" y="93"/>
                    <a:pt x="135" y="93"/>
                  </a:cubicBezTo>
                  <a:cubicBezTo>
                    <a:pt x="135" y="147"/>
                    <a:pt x="135" y="147"/>
                    <a:pt x="135" y="147"/>
                  </a:cubicBezTo>
                  <a:cubicBezTo>
                    <a:pt x="209" y="147"/>
                    <a:pt x="209" y="147"/>
                    <a:pt x="209" y="147"/>
                  </a:cubicBezTo>
                  <a:cubicBezTo>
                    <a:pt x="209" y="93"/>
                    <a:pt x="209" y="93"/>
                    <a:pt x="209" y="93"/>
                  </a:cubicBezTo>
                  <a:lnTo>
                    <a:pt x="191" y="93"/>
                  </a:lnTo>
                  <a:close/>
                  <a:moveTo>
                    <a:pt x="160" y="93"/>
                  </a:moveTo>
                  <a:cubicBezTo>
                    <a:pt x="161" y="91"/>
                    <a:pt x="163" y="89"/>
                    <a:pt x="165" y="89"/>
                  </a:cubicBezTo>
                  <a:cubicBezTo>
                    <a:pt x="167" y="91"/>
                    <a:pt x="170" y="92"/>
                    <a:pt x="172" y="92"/>
                  </a:cubicBezTo>
                  <a:cubicBezTo>
                    <a:pt x="173" y="92"/>
                    <a:pt x="174" y="92"/>
                    <a:pt x="174" y="92"/>
                  </a:cubicBezTo>
                  <a:cubicBezTo>
                    <a:pt x="176" y="91"/>
                    <a:pt x="178" y="90"/>
                    <a:pt x="179" y="89"/>
                  </a:cubicBezTo>
                  <a:cubicBezTo>
                    <a:pt x="182" y="89"/>
                    <a:pt x="183" y="91"/>
                    <a:pt x="184" y="93"/>
                  </a:cubicBezTo>
                  <a:lnTo>
                    <a:pt x="16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</a:endParaRPr>
            </a:p>
          </p:txBody>
        </p:sp>
      </p:grpSp>
      <p:sp>
        <p:nvSpPr>
          <p:cNvPr id="11" name="椭圆 10"/>
          <p:cNvSpPr/>
          <p:nvPr/>
        </p:nvSpPr>
        <p:spPr bwMode="auto">
          <a:xfrm>
            <a:off x="4378302" y="2527721"/>
            <a:ext cx="901279" cy="901279"/>
          </a:xfrm>
          <a:prstGeom prst="ellipse">
            <a:avLst/>
          </a:prstGeom>
          <a:noFill/>
          <a:ln>
            <a:solidFill>
              <a:srgbClr val="FBF0D1"/>
            </a:solidFill>
            <a:prstDash val="dash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" name="椭圆 11"/>
          <p:cNvSpPr/>
          <p:nvPr/>
        </p:nvSpPr>
        <p:spPr bwMode="auto">
          <a:xfrm>
            <a:off x="4438212" y="2586771"/>
            <a:ext cx="781460" cy="781460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" name="Freeform 77"/>
          <p:cNvSpPr>
            <a:spLocks noEditPoints="1"/>
          </p:cNvSpPr>
          <p:nvPr/>
        </p:nvSpPr>
        <p:spPr bwMode="auto">
          <a:xfrm>
            <a:off x="4663312" y="2818237"/>
            <a:ext cx="331258" cy="320246"/>
          </a:xfrm>
          <a:custGeom>
            <a:avLst/>
            <a:gdLst>
              <a:gd name="T0" fmla="*/ 169 w 268"/>
              <a:gd name="T1" fmla="*/ 102 h 258"/>
              <a:gd name="T2" fmla="*/ 176 w 268"/>
              <a:gd name="T3" fmla="*/ 30 h 258"/>
              <a:gd name="T4" fmla="*/ 170 w 268"/>
              <a:gd name="T5" fmla="*/ 33 h 258"/>
              <a:gd name="T6" fmla="*/ 143 w 268"/>
              <a:gd name="T7" fmla="*/ 111 h 258"/>
              <a:gd name="T8" fmla="*/ 162 w 268"/>
              <a:gd name="T9" fmla="*/ 125 h 258"/>
              <a:gd name="T10" fmla="*/ 209 w 268"/>
              <a:gd name="T11" fmla="*/ 144 h 258"/>
              <a:gd name="T12" fmla="*/ 208 w 268"/>
              <a:gd name="T13" fmla="*/ 137 h 258"/>
              <a:gd name="T14" fmla="*/ 150 w 268"/>
              <a:gd name="T15" fmla="*/ 111 h 258"/>
              <a:gd name="T16" fmla="*/ 165 w 268"/>
              <a:gd name="T17" fmla="*/ 111 h 258"/>
              <a:gd name="T18" fmla="*/ 150 w 268"/>
              <a:gd name="T19" fmla="*/ 111 h 258"/>
              <a:gd name="T20" fmla="*/ 191 w 268"/>
              <a:gd name="T21" fmla="*/ 216 h 258"/>
              <a:gd name="T22" fmla="*/ 253 w 268"/>
              <a:gd name="T23" fmla="*/ 111 h 258"/>
              <a:gd name="T24" fmla="*/ 61 w 268"/>
              <a:gd name="T25" fmla="*/ 111 h 258"/>
              <a:gd name="T26" fmla="*/ 47 w 268"/>
              <a:gd name="T27" fmla="*/ 126 h 258"/>
              <a:gd name="T28" fmla="*/ 157 w 268"/>
              <a:gd name="T29" fmla="*/ 0 h 258"/>
              <a:gd name="T30" fmla="*/ 177 w 268"/>
              <a:gd name="T31" fmla="*/ 190 h 258"/>
              <a:gd name="T32" fmla="*/ 134 w 268"/>
              <a:gd name="T33" fmla="*/ 152 h 258"/>
              <a:gd name="T34" fmla="*/ 117 w 268"/>
              <a:gd name="T35" fmla="*/ 146 h 258"/>
              <a:gd name="T36" fmla="*/ 9 w 268"/>
              <a:gd name="T37" fmla="*/ 137 h 258"/>
              <a:gd name="T38" fmla="*/ 0 w 268"/>
              <a:gd name="T39" fmla="*/ 204 h 258"/>
              <a:gd name="T40" fmla="*/ 180 w 268"/>
              <a:gd name="T41" fmla="*/ 198 h 258"/>
              <a:gd name="T42" fmla="*/ 162 w 268"/>
              <a:gd name="T43" fmla="*/ 191 h 258"/>
              <a:gd name="T44" fmla="*/ 127 w 268"/>
              <a:gd name="T45" fmla="*/ 189 h 258"/>
              <a:gd name="T46" fmla="*/ 129 w 268"/>
              <a:gd name="T47" fmla="*/ 162 h 258"/>
              <a:gd name="T48" fmla="*/ 136 w 268"/>
              <a:gd name="T49" fmla="*/ 163 h 258"/>
              <a:gd name="T50" fmla="*/ 162 w 268"/>
              <a:gd name="T51" fmla="*/ 191 h 258"/>
              <a:gd name="T52" fmla="*/ 180 w 268"/>
              <a:gd name="T53" fmla="*/ 228 h 258"/>
              <a:gd name="T54" fmla="*/ 162 w 268"/>
              <a:gd name="T55" fmla="*/ 237 h 258"/>
              <a:gd name="T56" fmla="*/ 115 w 268"/>
              <a:gd name="T57" fmla="*/ 237 h 258"/>
              <a:gd name="T58" fmla="*/ 44 w 268"/>
              <a:gd name="T59" fmla="*/ 216 h 258"/>
              <a:gd name="T60" fmla="*/ 9 w 268"/>
              <a:gd name="T61" fmla="*/ 237 h 258"/>
              <a:gd name="T62" fmla="*/ 0 w 268"/>
              <a:gd name="T63" fmla="*/ 209 h 258"/>
              <a:gd name="T64" fmla="*/ 138 w 268"/>
              <a:gd name="T65" fmla="*/ 222 h 258"/>
              <a:gd name="T66" fmla="*/ 138 w 268"/>
              <a:gd name="T67" fmla="*/ 258 h 258"/>
              <a:gd name="T68" fmla="*/ 138 w 268"/>
              <a:gd name="T69" fmla="*/ 222 h 258"/>
              <a:gd name="T70" fmla="*/ 129 w 268"/>
              <a:gd name="T71" fmla="*/ 240 h 258"/>
              <a:gd name="T72" fmla="*/ 147 w 268"/>
              <a:gd name="T73" fmla="*/ 240 h 258"/>
              <a:gd name="T74" fmla="*/ 44 w 268"/>
              <a:gd name="T75" fmla="*/ 222 h 258"/>
              <a:gd name="T76" fmla="*/ 44 w 268"/>
              <a:gd name="T77" fmla="*/ 258 h 258"/>
              <a:gd name="T78" fmla="*/ 44 w 268"/>
              <a:gd name="T79" fmla="*/ 222 h 258"/>
              <a:gd name="T80" fmla="*/ 35 w 268"/>
              <a:gd name="T81" fmla="*/ 240 h 258"/>
              <a:gd name="T82" fmla="*/ 53 w 268"/>
              <a:gd name="T83" fmla="*/ 24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68" h="258">
                <a:moveTo>
                  <a:pt x="172" y="109"/>
                </a:moveTo>
                <a:cubicBezTo>
                  <a:pt x="171" y="106"/>
                  <a:pt x="170" y="104"/>
                  <a:pt x="169" y="102"/>
                </a:cubicBezTo>
                <a:cubicBezTo>
                  <a:pt x="180" y="35"/>
                  <a:pt x="180" y="35"/>
                  <a:pt x="180" y="35"/>
                </a:cubicBezTo>
                <a:cubicBezTo>
                  <a:pt x="180" y="33"/>
                  <a:pt x="178" y="30"/>
                  <a:pt x="176" y="30"/>
                </a:cubicBezTo>
                <a:cubicBezTo>
                  <a:pt x="176" y="30"/>
                  <a:pt x="176" y="30"/>
                  <a:pt x="176" y="30"/>
                </a:cubicBezTo>
                <a:cubicBezTo>
                  <a:pt x="173" y="29"/>
                  <a:pt x="171" y="30"/>
                  <a:pt x="170" y="33"/>
                </a:cubicBezTo>
                <a:cubicBezTo>
                  <a:pt x="151" y="97"/>
                  <a:pt x="151" y="97"/>
                  <a:pt x="151" y="97"/>
                </a:cubicBezTo>
                <a:cubicBezTo>
                  <a:pt x="146" y="100"/>
                  <a:pt x="143" y="105"/>
                  <a:pt x="143" y="111"/>
                </a:cubicBezTo>
                <a:cubicBezTo>
                  <a:pt x="143" y="119"/>
                  <a:pt x="149" y="125"/>
                  <a:pt x="157" y="125"/>
                </a:cubicBezTo>
                <a:cubicBezTo>
                  <a:pt x="159" y="125"/>
                  <a:pt x="160" y="125"/>
                  <a:pt x="162" y="125"/>
                </a:cubicBezTo>
                <a:cubicBezTo>
                  <a:pt x="202" y="146"/>
                  <a:pt x="202" y="146"/>
                  <a:pt x="202" y="146"/>
                </a:cubicBezTo>
                <a:cubicBezTo>
                  <a:pt x="205" y="147"/>
                  <a:pt x="207" y="146"/>
                  <a:pt x="209" y="144"/>
                </a:cubicBezTo>
                <a:cubicBezTo>
                  <a:pt x="209" y="144"/>
                  <a:pt x="209" y="144"/>
                  <a:pt x="209" y="144"/>
                </a:cubicBezTo>
                <a:cubicBezTo>
                  <a:pt x="210" y="142"/>
                  <a:pt x="210" y="139"/>
                  <a:pt x="208" y="137"/>
                </a:cubicBezTo>
                <a:cubicBezTo>
                  <a:pt x="172" y="109"/>
                  <a:pt x="172" y="109"/>
                  <a:pt x="172" y="109"/>
                </a:cubicBezTo>
                <a:moveTo>
                  <a:pt x="150" y="111"/>
                </a:moveTo>
                <a:cubicBezTo>
                  <a:pt x="150" y="107"/>
                  <a:pt x="153" y="103"/>
                  <a:pt x="157" y="103"/>
                </a:cubicBezTo>
                <a:cubicBezTo>
                  <a:pt x="161" y="103"/>
                  <a:pt x="165" y="107"/>
                  <a:pt x="165" y="111"/>
                </a:cubicBezTo>
                <a:cubicBezTo>
                  <a:pt x="165" y="115"/>
                  <a:pt x="161" y="118"/>
                  <a:pt x="157" y="118"/>
                </a:cubicBezTo>
                <a:cubicBezTo>
                  <a:pt x="153" y="118"/>
                  <a:pt x="150" y="115"/>
                  <a:pt x="150" y="111"/>
                </a:cubicBezTo>
                <a:moveTo>
                  <a:pt x="268" y="111"/>
                </a:moveTo>
                <a:cubicBezTo>
                  <a:pt x="268" y="160"/>
                  <a:pt x="236" y="202"/>
                  <a:pt x="191" y="216"/>
                </a:cubicBezTo>
                <a:cubicBezTo>
                  <a:pt x="191" y="200"/>
                  <a:pt x="191" y="200"/>
                  <a:pt x="191" y="200"/>
                </a:cubicBezTo>
                <a:cubicBezTo>
                  <a:pt x="227" y="187"/>
                  <a:pt x="253" y="151"/>
                  <a:pt x="253" y="111"/>
                </a:cubicBezTo>
                <a:cubicBezTo>
                  <a:pt x="253" y="58"/>
                  <a:pt x="210" y="15"/>
                  <a:pt x="157" y="15"/>
                </a:cubicBezTo>
                <a:cubicBezTo>
                  <a:pt x="104" y="15"/>
                  <a:pt x="61" y="58"/>
                  <a:pt x="61" y="111"/>
                </a:cubicBezTo>
                <a:cubicBezTo>
                  <a:pt x="61" y="116"/>
                  <a:pt x="62" y="121"/>
                  <a:pt x="63" y="126"/>
                </a:cubicBezTo>
                <a:cubicBezTo>
                  <a:pt x="47" y="126"/>
                  <a:pt x="47" y="126"/>
                  <a:pt x="47" y="126"/>
                </a:cubicBezTo>
                <a:cubicBezTo>
                  <a:pt x="47" y="121"/>
                  <a:pt x="46" y="116"/>
                  <a:pt x="46" y="111"/>
                </a:cubicBezTo>
                <a:cubicBezTo>
                  <a:pt x="46" y="49"/>
                  <a:pt x="96" y="0"/>
                  <a:pt x="157" y="0"/>
                </a:cubicBezTo>
                <a:cubicBezTo>
                  <a:pt x="218" y="0"/>
                  <a:pt x="268" y="49"/>
                  <a:pt x="268" y="111"/>
                </a:cubicBezTo>
                <a:moveTo>
                  <a:pt x="177" y="190"/>
                </a:moveTo>
                <a:cubicBezTo>
                  <a:pt x="142" y="156"/>
                  <a:pt x="142" y="156"/>
                  <a:pt x="142" y="156"/>
                </a:cubicBezTo>
                <a:cubicBezTo>
                  <a:pt x="140" y="154"/>
                  <a:pt x="137" y="152"/>
                  <a:pt x="134" y="152"/>
                </a:cubicBezTo>
                <a:cubicBezTo>
                  <a:pt x="117" y="152"/>
                  <a:pt x="117" y="152"/>
                  <a:pt x="117" y="152"/>
                </a:cubicBezTo>
                <a:cubicBezTo>
                  <a:pt x="117" y="146"/>
                  <a:pt x="117" y="146"/>
                  <a:pt x="117" y="146"/>
                </a:cubicBezTo>
                <a:cubicBezTo>
                  <a:pt x="117" y="141"/>
                  <a:pt x="113" y="137"/>
                  <a:pt x="108" y="137"/>
                </a:cubicBezTo>
                <a:cubicBezTo>
                  <a:pt x="9" y="137"/>
                  <a:pt x="9" y="137"/>
                  <a:pt x="9" y="137"/>
                </a:cubicBezTo>
                <a:cubicBezTo>
                  <a:pt x="4" y="137"/>
                  <a:pt x="0" y="141"/>
                  <a:pt x="0" y="146"/>
                </a:cubicBezTo>
                <a:cubicBezTo>
                  <a:pt x="0" y="204"/>
                  <a:pt x="0" y="204"/>
                  <a:pt x="0" y="204"/>
                </a:cubicBezTo>
                <a:cubicBezTo>
                  <a:pt x="180" y="204"/>
                  <a:pt x="180" y="204"/>
                  <a:pt x="180" y="204"/>
                </a:cubicBezTo>
                <a:cubicBezTo>
                  <a:pt x="180" y="198"/>
                  <a:pt x="180" y="198"/>
                  <a:pt x="180" y="198"/>
                </a:cubicBezTo>
                <a:cubicBezTo>
                  <a:pt x="180" y="195"/>
                  <a:pt x="179" y="192"/>
                  <a:pt x="177" y="190"/>
                </a:cubicBezTo>
                <a:moveTo>
                  <a:pt x="162" y="191"/>
                </a:moveTo>
                <a:cubicBezTo>
                  <a:pt x="129" y="191"/>
                  <a:pt x="129" y="191"/>
                  <a:pt x="129" y="191"/>
                </a:cubicBezTo>
                <a:cubicBezTo>
                  <a:pt x="128" y="191"/>
                  <a:pt x="127" y="190"/>
                  <a:pt x="127" y="189"/>
                </a:cubicBezTo>
                <a:cubicBezTo>
                  <a:pt x="127" y="164"/>
                  <a:pt x="127" y="164"/>
                  <a:pt x="127" y="164"/>
                </a:cubicBezTo>
                <a:cubicBezTo>
                  <a:pt x="127" y="163"/>
                  <a:pt x="128" y="162"/>
                  <a:pt x="129" y="162"/>
                </a:cubicBezTo>
                <a:cubicBezTo>
                  <a:pt x="135" y="162"/>
                  <a:pt x="135" y="162"/>
                  <a:pt x="135" y="162"/>
                </a:cubicBezTo>
                <a:cubicBezTo>
                  <a:pt x="136" y="163"/>
                  <a:pt x="136" y="163"/>
                  <a:pt x="136" y="163"/>
                </a:cubicBezTo>
                <a:cubicBezTo>
                  <a:pt x="163" y="188"/>
                  <a:pt x="163" y="188"/>
                  <a:pt x="163" y="188"/>
                </a:cubicBezTo>
                <a:cubicBezTo>
                  <a:pt x="164" y="189"/>
                  <a:pt x="163" y="191"/>
                  <a:pt x="162" y="191"/>
                </a:cubicBezTo>
                <a:moveTo>
                  <a:pt x="180" y="209"/>
                </a:moveTo>
                <a:cubicBezTo>
                  <a:pt x="180" y="228"/>
                  <a:pt x="180" y="228"/>
                  <a:pt x="180" y="228"/>
                </a:cubicBezTo>
                <a:cubicBezTo>
                  <a:pt x="180" y="233"/>
                  <a:pt x="176" y="237"/>
                  <a:pt x="171" y="237"/>
                </a:cubicBezTo>
                <a:cubicBezTo>
                  <a:pt x="162" y="237"/>
                  <a:pt x="162" y="237"/>
                  <a:pt x="162" y="237"/>
                </a:cubicBezTo>
                <a:cubicBezTo>
                  <a:pt x="160" y="225"/>
                  <a:pt x="150" y="216"/>
                  <a:pt x="138" y="216"/>
                </a:cubicBezTo>
                <a:cubicBezTo>
                  <a:pt x="126" y="216"/>
                  <a:pt x="117" y="225"/>
                  <a:pt x="115" y="237"/>
                </a:cubicBezTo>
                <a:cubicBezTo>
                  <a:pt x="68" y="237"/>
                  <a:pt x="68" y="237"/>
                  <a:pt x="68" y="237"/>
                </a:cubicBezTo>
                <a:cubicBezTo>
                  <a:pt x="66" y="225"/>
                  <a:pt x="56" y="216"/>
                  <a:pt x="44" y="216"/>
                </a:cubicBezTo>
                <a:cubicBezTo>
                  <a:pt x="32" y="216"/>
                  <a:pt x="22" y="225"/>
                  <a:pt x="21" y="237"/>
                </a:cubicBezTo>
                <a:cubicBezTo>
                  <a:pt x="9" y="237"/>
                  <a:pt x="9" y="237"/>
                  <a:pt x="9" y="237"/>
                </a:cubicBezTo>
                <a:cubicBezTo>
                  <a:pt x="4" y="237"/>
                  <a:pt x="0" y="233"/>
                  <a:pt x="0" y="228"/>
                </a:cubicBezTo>
                <a:cubicBezTo>
                  <a:pt x="0" y="209"/>
                  <a:pt x="0" y="209"/>
                  <a:pt x="0" y="209"/>
                </a:cubicBezTo>
                <a:cubicBezTo>
                  <a:pt x="180" y="209"/>
                  <a:pt x="180" y="209"/>
                  <a:pt x="180" y="209"/>
                </a:cubicBezTo>
                <a:moveTo>
                  <a:pt x="138" y="222"/>
                </a:moveTo>
                <a:cubicBezTo>
                  <a:pt x="129" y="222"/>
                  <a:pt x="120" y="230"/>
                  <a:pt x="120" y="240"/>
                </a:cubicBezTo>
                <a:cubicBezTo>
                  <a:pt x="120" y="250"/>
                  <a:pt x="129" y="258"/>
                  <a:pt x="138" y="258"/>
                </a:cubicBezTo>
                <a:cubicBezTo>
                  <a:pt x="148" y="258"/>
                  <a:pt x="156" y="250"/>
                  <a:pt x="156" y="240"/>
                </a:cubicBezTo>
                <a:cubicBezTo>
                  <a:pt x="156" y="230"/>
                  <a:pt x="148" y="222"/>
                  <a:pt x="138" y="222"/>
                </a:cubicBezTo>
                <a:moveTo>
                  <a:pt x="138" y="249"/>
                </a:moveTo>
                <a:cubicBezTo>
                  <a:pt x="133" y="249"/>
                  <a:pt x="129" y="245"/>
                  <a:pt x="129" y="240"/>
                </a:cubicBezTo>
                <a:cubicBezTo>
                  <a:pt x="129" y="235"/>
                  <a:pt x="133" y="231"/>
                  <a:pt x="138" y="231"/>
                </a:cubicBezTo>
                <a:cubicBezTo>
                  <a:pt x="143" y="231"/>
                  <a:pt x="147" y="235"/>
                  <a:pt x="147" y="240"/>
                </a:cubicBezTo>
                <a:cubicBezTo>
                  <a:pt x="147" y="245"/>
                  <a:pt x="143" y="249"/>
                  <a:pt x="138" y="249"/>
                </a:cubicBezTo>
                <a:moveTo>
                  <a:pt x="44" y="222"/>
                </a:moveTo>
                <a:cubicBezTo>
                  <a:pt x="34" y="222"/>
                  <a:pt x="26" y="230"/>
                  <a:pt x="26" y="240"/>
                </a:cubicBezTo>
                <a:cubicBezTo>
                  <a:pt x="26" y="250"/>
                  <a:pt x="34" y="258"/>
                  <a:pt x="44" y="258"/>
                </a:cubicBezTo>
                <a:cubicBezTo>
                  <a:pt x="54" y="258"/>
                  <a:pt x="62" y="250"/>
                  <a:pt x="62" y="240"/>
                </a:cubicBezTo>
                <a:cubicBezTo>
                  <a:pt x="62" y="230"/>
                  <a:pt x="54" y="222"/>
                  <a:pt x="44" y="222"/>
                </a:cubicBezTo>
                <a:moveTo>
                  <a:pt x="44" y="249"/>
                </a:moveTo>
                <a:cubicBezTo>
                  <a:pt x="39" y="249"/>
                  <a:pt x="35" y="245"/>
                  <a:pt x="35" y="240"/>
                </a:cubicBezTo>
                <a:cubicBezTo>
                  <a:pt x="35" y="235"/>
                  <a:pt x="39" y="231"/>
                  <a:pt x="44" y="231"/>
                </a:cubicBezTo>
                <a:cubicBezTo>
                  <a:pt x="49" y="231"/>
                  <a:pt x="53" y="235"/>
                  <a:pt x="53" y="240"/>
                </a:cubicBezTo>
                <a:cubicBezTo>
                  <a:pt x="53" y="245"/>
                  <a:pt x="49" y="249"/>
                  <a:pt x="44" y="24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</a:endParaRPr>
          </a:p>
        </p:txBody>
      </p:sp>
      <p:sp>
        <p:nvSpPr>
          <p:cNvPr id="14" name="椭圆 13"/>
          <p:cNvSpPr/>
          <p:nvPr/>
        </p:nvSpPr>
        <p:spPr bwMode="auto">
          <a:xfrm>
            <a:off x="6924215" y="2527721"/>
            <a:ext cx="901279" cy="901279"/>
          </a:xfrm>
          <a:prstGeom prst="ellipse">
            <a:avLst/>
          </a:prstGeom>
          <a:noFill/>
          <a:ln>
            <a:solidFill>
              <a:srgbClr val="FBF0D1"/>
            </a:solidFill>
            <a:prstDash val="dash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 bwMode="auto">
          <a:xfrm>
            <a:off x="6984125" y="2586771"/>
            <a:ext cx="781460" cy="781460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214305" y="2816785"/>
            <a:ext cx="321096" cy="323154"/>
            <a:chOff x="4554536" y="4102100"/>
            <a:chExt cx="495302" cy="49847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7" name="Freeform 90"/>
            <p:cNvSpPr/>
            <p:nvPr/>
          </p:nvSpPr>
          <p:spPr bwMode="auto">
            <a:xfrm>
              <a:off x="4554536" y="4154489"/>
              <a:ext cx="446087" cy="446088"/>
            </a:xfrm>
            <a:custGeom>
              <a:avLst/>
              <a:gdLst>
                <a:gd name="T0" fmla="*/ 104 w 208"/>
                <a:gd name="T1" fmla="*/ 208 h 208"/>
                <a:gd name="T2" fmla="*/ 208 w 208"/>
                <a:gd name="T3" fmla="*/ 104 h 208"/>
                <a:gd name="T4" fmla="*/ 196 w 208"/>
                <a:gd name="T5" fmla="*/ 55 h 208"/>
                <a:gd name="T6" fmla="*/ 194 w 208"/>
                <a:gd name="T7" fmla="*/ 55 h 208"/>
                <a:gd name="T8" fmla="*/ 192 w 208"/>
                <a:gd name="T9" fmla="*/ 55 h 208"/>
                <a:gd name="T10" fmla="*/ 179 w 208"/>
                <a:gd name="T11" fmla="*/ 54 h 208"/>
                <a:gd name="T12" fmla="*/ 169 w 208"/>
                <a:gd name="T13" fmla="*/ 63 h 208"/>
                <a:gd name="T14" fmla="*/ 181 w 208"/>
                <a:gd name="T15" fmla="*/ 104 h 208"/>
                <a:gd name="T16" fmla="*/ 104 w 208"/>
                <a:gd name="T17" fmla="*/ 180 h 208"/>
                <a:gd name="T18" fmla="*/ 28 w 208"/>
                <a:gd name="T19" fmla="*/ 104 h 208"/>
                <a:gd name="T20" fmla="*/ 104 w 208"/>
                <a:gd name="T21" fmla="*/ 27 h 208"/>
                <a:gd name="T22" fmla="*/ 145 w 208"/>
                <a:gd name="T23" fmla="*/ 39 h 208"/>
                <a:gd name="T24" fmla="*/ 153 w 208"/>
                <a:gd name="T25" fmla="*/ 30 h 208"/>
                <a:gd name="T26" fmla="*/ 152 w 208"/>
                <a:gd name="T27" fmla="*/ 15 h 208"/>
                <a:gd name="T28" fmla="*/ 152 w 208"/>
                <a:gd name="T29" fmla="*/ 11 h 208"/>
                <a:gd name="T30" fmla="*/ 104 w 208"/>
                <a:gd name="T31" fmla="*/ 0 h 208"/>
                <a:gd name="T32" fmla="*/ 0 w 208"/>
                <a:gd name="T33" fmla="*/ 104 h 208"/>
                <a:gd name="T34" fmla="*/ 104 w 208"/>
                <a:gd name="T35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208">
                  <a:moveTo>
                    <a:pt x="104" y="208"/>
                  </a:moveTo>
                  <a:cubicBezTo>
                    <a:pt x="162" y="208"/>
                    <a:pt x="208" y="161"/>
                    <a:pt x="208" y="104"/>
                  </a:cubicBezTo>
                  <a:cubicBezTo>
                    <a:pt x="208" y="86"/>
                    <a:pt x="204" y="69"/>
                    <a:pt x="196" y="55"/>
                  </a:cubicBezTo>
                  <a:cubicBezTo>
                    <a:pt x="195" y="55"/>
                    <a:pt x="194" y="55"/>
                    <a:pt x="194" y="55"/>
                  </a:cubicBezTo>
                  <a:cubicBezTo>
                    <a:pt x="193" y="55"/>
                    <a:pt x="193" y="55"/>
                    <a:pt x="192" y="55"/>
                  </a:cubicBezTo>
                  <a:cubicBezTo>
                    <a:pt x="179" y="54"/>
                    <a:pt x="179" y="54"/>
                    <a:pt x="179" y="54"/>
                  </a:cubicBezTo>
                  <a:cubicBezTo>
                    <a:pt x="169" y="63"/>
                    <a:pt x="169" y="63"/>
                    <a:pt x="169" y="63"/>
                  </a:cubicBezTo>
                  <a:cubicBezTo>
                    <a:pt x="177" y="75"/>
                    <a:pt x="181" y="89"/>
                    <a:pt x="181" y="104"/>
                  </a:cubicBezTo>
                  <a:cubicBezTo>
                    <a:pt x="181" y="146"/>
                    <a:pt x="147" y="180"/>
                    <a:pt x="104" y="180"/>
                  </a:cubicBezTo>
                  <a:cubicBezTo>
                    <a:pt x="62" y="180"/>
                    <a:pt x="28" y="146"/>
                    <a:pt x="28" y="104"/>
                  </a:cubicBezTo>
                  <a:cubicBezTo>
                    <a:pt x="28" y="61"/>
                    <a:pt x="62" y="27"/>
                    <a:pt x="104" y="27"/>
                  </a:cubicBezTo>
                  <a:cubicBezTo>
                    <a:pt x="119" y="27"/>
                    <a:pt x="133" y="31"/>
                    <a:pt x="145" y="39"/>
                  </a:cubicBezTo>
                  <a:cubicBezTo>
                    <a:pt x="153" y="30"/>
                    <a:pt x="153" y="30"/>
                    <a:pt x="153" y="30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4"/>
                    <a:pt x="152" y="12"/>
                    <a:pt x="152" y="11"/>
                  </a:cubicBezTo>
                  <a:cubicBezTo>
                    <a:pt x="138" y="4"/>
                    <a:pt x="121" y="0"/>
                    <a:pt x="104" y="0"/>
                  </a:cubicBezTo>
                  <a:cubicBezTo>
                    <a:pt x="47" y="0"/>
                    <a:pt x="0" y="46"/>
                    <a:pt x="0" y="104"/>
                  </a:cubicBezTo>
                  <a:cubicBezTo>
                    <a:pt x="0" y="161"/>
                    <a:pt x="47" y="208"/>
                    <a:pt x="104" y="2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</a:endParaRPr>
            </a:p>
          </p:txBody>
        </p:sp>
        <p:sp>
          <p:nvSpPr>
            <p:cNvPr id="18" name="Freeform 91"/>
            <p:cNvSpPr/>
            <p:nvPr/>
          </p:nvSpPr>
          <p:spPr bwMode="auto">
            <a:xfrm>
              <a:off x="4668829" y="4265617"/>
              <a:ext cx="217488" cy="220663"/>
            </a:xfrm>
            <a:custGeom>
              <a:avLst/>
              <a:gdLst>
                <a:gd name="T0" fmla="*/ 51 w 102"/>
                <a:gd name="T1" fmla="*/ 25 h 103"/>
                <a:gd name="T2" fmla="*/ 53 w 102"/>
                <a:gd name="T3" fmla="*/ 25 h 103"/>
                <a:gd name="T4" fmla="*/ 73 w 102"/>
                <a:gd name="T5" fmla="*/ 6 h 103"/>
                <a:gd name="T6" fmla="*/ 73 w 102"/>
                <a:gd name="T7" fmla="*/ 5 h 103"/>
                <a:gd name="T8" fmla="*/ 51 w 102"/>
                <a:gd name="T9" fmla="*/ 0 h 103"/>
                <a:gd name="T10" fmla="*/ 0 w 102"/>
                <a:gd name="T11" fmla="*/ 52 h 103"/>
                <a:gd name="T12" fmla="*/ 51 w 102"/>
                <a:gd name="T13" fmla="*/ 103 h 103"/>
                <a:gd name="T14" fmla="*/ 102 w 102"/>
                <a:gd name="T15" fmla="*/ 52 h 103"/>
                <a:gd name="T16" fmla="*/ 98 w 102"/>
                <a:gd name="T17" fmla="*/ 30 h 103"/>
                <a:gd name="T18" fmla="*/ 97 w 102"/>
                <a:gd name="T19" fmla="*/ 30 h 103"/>
                <a:gd name="T20" fmla="*/ 78 w 102"/>
                <a:gd name="T21" fmla="*/ 50 h 103"/>
                <a:gd name="T22" fmla="*/ 78 w 102"/>
                <a:gd name="T23" fmla="*/ 52 h 103"/>
                <a:gd name="T24" fmla="*/ 51 w 102"/>
                <a:gd name="T25" fmla="*/ 79 h 103"/>
                <a:gd name="T26" fmla="*/ 24 w 102"/>
                <a:gd name="T27" fmla="*/ 52 h 103"/>
                <a:gd name="T28" fmla="*/ 51 w 102"/>
                <a:gd name="T29" fmla="*/ 2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2" h="103">
                  <a:moveTo>
                    <a:pt x="51" y="25"/>
                  </a:moveTo>
                  <a:cubicBezTo>
                    <a:pt x="52" y="25"/>
                    <a:pt x="53" y="25"/>
                    <a:pt x="53" y="25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66" y="2"/>
                    <a:pt x="59" y="0"/>
                    <a:pt x="51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80"/>
                    <a:pt x="23" y="103"/>
                    <a:pt x="51" y="103"/>
                  </a:cubicBezTo>
                  <a:cubicBezTo>
                    <a:pt x="80" y="103"/>
                    <a:pt x="102" y="80"/>
                    <a:pt x="102" y="52"/>
                  </a:cubicBezTo>
                  <a:cubicBezTo>
                    <a:pt x="102" y="44"/>
                    <a:pt x="101" y="37"/>
                    <a:pt x="98" y="30"/>
                  </a:cubicBezTo>
                  <a:cubicBezTo>
                    <a:pt x="97" y="30"/>
                    <a:pt x="97" y="30"/>
                    <a:pt x="97" y="30"/>
                  </a:cubicBezTo>
                  <a:cubicBezTo>
                    <a:pt x="78" y="50"/>
                    <a:pt x="78" y="50"/>
                    <a:pt x="78" y="50"/>
                  </a:cubicBezTo>
                  <a:cubicBezTo>
                    <a:pt x="78" y="50"/>
                    <a:pt x="78" y="51"/>
                    <a:pt x="78" y="52"/>
                  </a:cubicBezTo>
                  <a:cubicBezTo>
                    <a:pt x="78" y="67"/>
                    <a:pt x="66" y="79"/>
                    <a:pt x="51" y="79"/>
                  </a:cubicBezTo>
                  <a:cubicBezTo>
                    <a:pt x="36" y="79"/>
                    <a:pt x="24" y="67"/>
                    <a:pt x="24" y="52"/>
                  </a:cubicBezTo>
                  <a:cubicBezTo>
                    <a:pt x="24" y="37"/>
                    <a:pt x="36" y="25"/>
                    <a:pt x="5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</a:endParaRPr>
            </a:p>
          </p:txBody>
        </p:sp>
        <p:sp>
          <p:nvSpPr>
            <p:cNvPr id="19" name="Freeform 92"/>
            <p:cNvSpPr/>
            <p:nvPr/>
          </p:nvSpPr>
          <p:spPr bwMode="auto">
            <a:xfrm>
              <a:off x="4776788" y="4102100"/>
              <a:ext cx="273050" cy="273051"/>
            </a:xfrm>
            <a:custGeom>
              <a:avLst/>
              <a:gdLst>
                <a:gd name="T0" fmla="*/ 107 w 127"/>
                <a:gd name="T1" fmla="*/ 35 h 127"/>
                <a:gd name="T2" fmla="*/ 114 w 127"/>
                <a:gd name="T3" fmla="*/ 29 h 127"/>
                <a:gd name="T4" fmla="*/ 114 w 127"/>
                <a:gd name="T5" fmla="*/ 19 h 127"/>
                <a:gd name="T6" fmla="*/ 109 w 127"/>
                <a:gd name="T7" fmla="*/ 14 h 127"/>
                <a:gd name="T8" fmla="*/ 104 w 127"/>
                <a:gd name="T9" fmla="*/ 12 h 127"/>
                <a:gd name="T10" fmla="*/ 99 w 127"/>
                <a:gd name="T11" fmla="*/ 14 h 127"/>
                <a:gd name="T12" fmla="*/ 92 w 127"/>
                <a:gd name="T13" fmla="*/ 21 h 127"/>
                <a:gd name="T14" fmla="*/ 91 w 127"/>
                <a:gd name="T15" fmla="*/ 3 h 127"/>
                <a:gd name="T16" fmla="*/ 88 w 127"/>
                <a:gd name="T17" fmla="*/ 0 h 127"/>
                <a:gd name="T18" fmla="*/ 87 w 127"/>
                <a:gd name="T19" fmla="*/ 1 h 127"/>
                <a:gd name="T20" fmla="*/ 59 w 127"/>
                <a:gd name="T21" fmla="*/ 29 h 127"/>
                <a:gd name="T22" fmla="*/ 55 w 127"/>
                <a:gd name="T23" fmla="*/ 38 h 127"/>
                <a:gd name="T24" fmla="*/ 55 w 127"/>
                <a:gd name="T25" fmla="*/ 39 h 127"/>
                <a:gd name="T26" fmla="*/ 57 w 127"/>
                <a:gd name="T27" fmla="*/ 57 h 127"/>
                <a:gd name="T28" fmla="*/ 47 w 127"/>
                <a:gd name="T29" fmla="*/ 67 h 127"/>
                <a:gd name="T30" fmla="*/ 29 w 127"/>
                <a:gd name="T31" fmla="*/ 85 h 127"/>
                <a:gd name="T32" fmla="*/ 28 w 127"/>
                <a:gd name="T33" fmla="*/ 85 h 127"/>
                <a:gd name="T34" fmla="*/ 11 w 127"/>
                <a:gd name="T35" fmla="*/ 103 h 127"/>
                <a:gd name="T36" fmla="*/ 3 w 127"/>
                <a:gd name="T37" fmla="*/ 111 h 127"/>
                <a:gd name="T38" fmla="*/ 1 w 127"/>
                <a:gd name="T39" fmla="*/ 114 h 127"/>
                <a:gd name="T40" fmla="*/ 1 w 127"/>
                <a:gd name="T41" fmla="*/ 121 h 127"/>
                <a:gd name="T42" fmla="*/ 7 w 127"/>
                <a:gd name="T43" fmla="*/ 127 h 127"/>
                <a:gd name="T44" fmla="*/ 7 w 127"/>
                <a:gd name="T45" fmla="*/ 127 h 127"/>
                <a:gd name="T46" fmla="*/ 13 w 127"/>
                <a:gd name="T47" fmla="*/ 127 h 127"/>
                <a:gd name="T48" fmla="*/ 17 w 127"/>
                <a:gd name="T49" fmla="*/ 125 h 127"/>
                <a:gd name="T50" fmla="*/ 72 w 127"/>
                <a:gd name="T51" fmla="*/ 70 h 127"/>
                <a:gd name="T52" fmla="*/ 88 w 127"/>
                <a:gd name="T53" fmla="*/ 72 h 127"/>
                <a:gd name="T54" fmla="*/ 89 w 127"/>
                <a:gd name="T55" fmla="*/ 72 h 127"/>
                <a:gd name="T56" fmla="*/ 90 w 127"/>
                <a:gd name="T57" fmla="*/ 72 h 127"/>
                <a:gd name="T58" fmla="*/ 98 w 127"/>
                <a:gd name="T59" fmla="*/ 68 h 127"/>
                <a:gd name="T60" fmla="*/ 126 w 127"/>
                <a:gd name="T61" fmla="*/ 40 h 127"/>
                <a:gd name="T62" fmla="*/ 124 w 127"/>
                <a:gd name="T63" fmla="*/ 36 h 127"/>
                <a:gd name="T64" fmla="*/ 107 w 127"/>
                <a:gd name="T65" fmla="*/ 3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7" h="127">
                  <a:moveTo>
                    <a:pt x="107" y="35"/>
                  </a:moveTo>
                  <a:cubicBezTo>
                    <a:pt x="114" y="29"/>
                    <a:pt x="114" y="29"/>
                    <a:pt x="114" y="29"/>
                  </a:cubicBezTo>
                  <a:cubicBezTo>
                    <a:pt x="116" y="26"/>
                    <a:pt x="116" y="21"/>
                    <a:pt x="114" y="19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8" y="13"/>
                    <a:pt x="106" y="12"/>
                    <a:pt x="104" y="12"/>
                  </a:cubicBezTo>
                  <a:cubicBezTo>
                    <a:pt x="102" y="12"/>
                    <a:pt x="101" y="13"/>
                    <a:pt x="99" y="14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1"/>
                    <a:pt x="89" y="0"/>
                    <a:pt x="88" y="0"/>
                  </a:cubicBezTo>
                  <a:cubicBezTo>
                    <a:pt x="88" y="0"/>
                    <a:pt x="87" y="1"/>
                    <a:pt x="87" y="1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6" y="31"/>
                    <a:pt x="55" y="35"/>
                    <a:pt x="55" y="38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3" y="111"/>
                    <a:pt x="3" y="111"/>
                    <a:pt x="3" y="111"/>
                  </a:cubicBezTo>
                  <a:cubicBezTo>
                    <a:pt x="2" y="112"/>
                    <a:pt x="1" y="113"/>
                    <a:pt x="1" y="114"/>
                  </a:cubicBezTo>
                  <a:cubicBezTo>
                    <a:pt x="1" y="121"/>
                    <a:pt x="1" y="121"/>
                    <a:pt x="1" y="121"/>
                  </a:cubicBezTo>
                  <a:cubicBezTo>
                    <a:pt x="0" y="124"/>
                    <a:pt x="3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15" y="127"/>
                    <a:pt x="16" y="126"/>
                    <a:pt x="17" y="12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89" y="72"/>
                    <a:pt x="89" y="72"/>
                    <a:pt x="89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3" y="72"/>
                    <a:pt x="96" y="70"/>
                    <a:pt x="98" y="68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7" y="39"/>
                    <a:pt x="126" y="36"/>
                    <a:pt x="124" y="36"/>
                  </a:cubicBezTo>
                  <a:lnTo>
                    <a:pt x="107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</a:endParaRPr>
            </a:p>
          </p:txBody>
        </p:sp>
      </p:grpSp>
      <p:sp>
        <p:nvSpPr>
          <p:cNvPr id="20" name="椭圆 19"/>
          <p:cNvSpPr/>
          <p:nvPr/>
        </p:nvSpPr>
        <p:spPr bwMode="auto">
          <a:xfrm>
            <a:off x="1832389" y="2527721"/>
            <a:ext cx="901279" cy="901279"/>
          </a:xfrm>
          <a:prstGeom prst="ellipse">
            <a:avLst/>
          </a:prstGeom>
          <a:noFill/>
          <a:ln>
            <a:solidFill>
              <a:srgbClr val="FBF0D1"/>
            </a:solidFill>
            <a:prstDash val="dash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椭圆 20"/>
          <p:cNvSpPr/>
          <p:nvPr/>
        </p:nvSpPr>
        <p:spPr bwMode="auto">
          <a:xfrm>
            <a:off x="1892299" y="2586771"/>
            <a:ext cx="781460" cy="781460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22" name="Group 46"/>
          <p:cNvGrpSpPr/>
          <p:nvPr/>
        </p:nvGrpSpPr>
        <p:grpSpPr bwMode="auto">
          <a:xfrm>
            <a:off x="2121915" y="2795088"/>
            <a:ext cx="322227" cy="366544"/>
            <a:chOff x="-1" y="0"/>
            <a:chExt cx="361887" cy="41180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3" name="Freeform 68"/>
            <p:cNvSpPr>
              <a:spLocks noEditPoints="1" noChangeArrowheads="1"/>
            </p:cNvSpPr>
            <p:nvPr/>
          </p:nvSpPr>
          <p:spPr bwMode="auto">
            <a:xfrm>
              <a:off x="-1" y="0"/>
              <a:ext cx="164722" cy="299494"/>
            </a:xfrm>
            <a:custGeom>
              <a:avLst/>
              <a:gdLst>
                <a:gd name="T0" fmla="*/ 164722 w 50"/>
                <a:gd name="T1" fmla="*/ 276200 h 90"/>
                <a:gd name="T2" fmla="*/ 164722 w 50"/>
                <a:gd name="T3" fmla="*/ 23294 h 90"/>
                <a:gd name="T4" fmla="*/ 144955 w 50"/>
                <a:gd name="T5" fmla="*/ 0 h 90"/>
                <a:gd name="T6" fmla="*/ 19767 w 50"/>
                <a:gd name="T7" fmla="*/ 0 h 90"/>
                <a:gd name="T8" fmla="*/ 0 w 50"/>
                <a:gd name="T9" fmla="*/ 23294 h 90"/>
                <a:gd name="T10" fmla="*/ 0 w 50"/>
                <a:gd name="T11" fmla="*/ 276200 h 90"/>
                <a:gd name="T12" fmla="*/ 19767 w 50"/>
                <a:gd name="T13" fmla="*/ 299494 h 90"/>
                <a:gd name="T14" fmla="*/ 144955 w 50"/>
                <a:gd name="T15" fmla="*/ 299494 h 90"/>
                <a:gd name="T16" fmla="*/ 164722 w 50"/>
                <a:gd name="T17" fmla="*/ 276200 h 90"/>
                <a:gd name="T18" fmla="*/ 128483 w 50"/>
                <a:gd name="T19" fmla="*/ 16639 h 90"/>
                <a:gd name="T20" fmla="*/ 135072 w 50"/>
                <a:gd name="T21" fmla="*/ 19966 h 90"/>
                <a:gd name="T22" fmla="*/ 128483 w 50"/>
                <a:gd name="T23" fmla="*/ 26622 h 90"/>
                <a:gd name="T24" fmla="*/ 125189 w 50"/>
                <a:gd name="T25" fmla="*/ 19966 h 90"/>
                <a:gd name="T26" fmla="*/ 128483 w 50"/>
                <a:gd name="T27" fmla="*/ 16639 h 90"/>
                <a:gd name="T28" fmla="*/ 52711 w 50"/>
                <a:gd name="T29" fmla="*/ 16639 h 90"/>
                <a:gd name="T30" fmla="*/ 112011 w 50"/>
                <a:gd name="T31" fmla="*/ 16639 h 90"/>
                <a:gd name="T32" fmla="*/ 112011 w 50"/>
                <a:gd name="T33" fmla="*/ 23294 h 90"/>
                <a:gd name="T34" fmla="*/ 52711 w 50"/>
                <a:gd name="T35" fmla="*/ 23294 h 90"/>
                <a:gd name="T36" fmla="*/ 52711 w 50"/>
                <a:gd name="T37" fmla="*/ 16639 h 90"/>
                <a:gd name="T38" fmla="*/ 16472 w 50"/>
                <a:gd name="T39" fmla="*/ 229612 h 90"/>
                <a:gd name="T40" fmla="*/ 16472 w 50"/>
                <a:gd name="T41" fmla="*/ 36605 h 90"/>
                <a:gd name="T42" fmla="*/ 148250 w 50"/>
                <a:gd name="T43" fmla="*/ 36605 h 90"/>
                <a:gd name="T44" fmla="*/ 148250 w 50"/>
                <a:gd name="T45" fmla="*/ 229612 h 90"/>
                <a:gd name="T46" fmla="*/ 16472 w 50"/>
                <a:gd name="T47" fmla="*/ 229612 h 90"/>
                <a:gd name="T48" fmla="*/ 82361 w 50"/>
                <a:gd name="T49" fmla="*/ 276200 h 90"/>
                <a:gd name="T50" fmla="*/ 69183 w 50"/>
                <a:gd name="T51" fmla="*/ 262889 h 90"/>
                <a:gd name="T52" fmla="*/ 82361 w 50"/>
                <a:gd name="T53" fmla="*/ 249578 h 90"/>
                <a:gd name="T54" fmla="*/ 95539 w 50"/>
                <a:gd name="T55" fmla="*/ 262889 h 90"/>
                <a:gd name="T56" fmla="*/ 82361 w 50"/>
                <a:gd name="T57" fmla="*/ 276200 h 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0"/>
                <a:gd name="T88" fmla="*/ 0 h 90"/>
                <a:gd name="T89" fmla="*/ 50 w 50"/>
                <a:gd name="T90" fmla="*/ 90 h 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0" h="90">
                  <a:moveTo>
                    <a:pt x="50" y="83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6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7" y="90"/>
                    <a:pt x="50" y="87"/>
                    <a:pt x="50" y="83"/>
                  </a:cubicBezTo>
                  <a:close/>
                  <a:moveTo>
                    <a:pt x="39" y="5"/>
                  </a:moveTo>
                  <a:cubicBezTo>
                    <a:pt x="40" y="5"/>
                    <a:pt x="41" y="5"/>
                    <a:pt x="41" y="6"/>
                  </a:cubicBezTo>
                  <a:cubicBezTo>
                    <a:pt x="41" y="7"/>
                    <a:pt x="40" y="8"/>
                    <a:pt x="39" y="8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9" y="5"/>
                  </a:cubicBezTo>
                  <a:close/>
                  <a:moveTo>
                    <a:pt x="16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6" y="7"/>
                    <a:pt x="16" y="7"/>
                    <a:pt x="16" y="7"/>
                  </a:cubicBezTo>
                  <a:lnTo>
                    <a:pt x="16" y="5"/>
                  </a:lnTo>
                  <a:close/>
                  <a:moveTo>
                    <a:pt x="5" y="69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69"/>
                    <a:pt x="45" y="69"/>
                    <a:pt x="45" y="69"/>
                  </a:cubicBezTo>
                  <a:lnTo>
                    <a:pt x="5" y="69"/>
                  </a:lnTo>
                  <a:close/>
                  <a:moveTo>
                    <a:pt x="25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5" y="75"/>
                  </a:cubicBezTo>
                  <a:cubicBezTo>
                    <a:pt x="27" y="75"/>
                    <a:pt x="29" y="77"/>
                    <a:pt x="29" y="79"/>
                  </a:cubicBezTo>
                  <a:cubicBezTo>
                    <a:pt x="29" y="81"/>
                    <a:pt x="27" y="83"/>
                    <a:pt x="25" y="83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endParaRPr lang="zh-CN" altLang="en-US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</a:endParaRPr>
            </a:p>
          </p:txBody>
        </p:sp>
        <p:sp>
          <p:nvSpPr>
            <p:cNvPr id="24" name="Freeform 69"/>
            <p:cNvSpPr>
              <a:spLocks noEditPoints="1" noChangeArrowheads="1"/>
            </p:cNvSpPr>
            <p:nvPr/>
          </p:nvSpPr>
          <p:spPr bwMode="auto">
            <a:xfrm>
              <a:off x="192173" y="112309"/>
              <a:ext cx="169713" cy="299494"/>
            </a:xfrm>
            <a:custGeom>
              <a:avLst/>
              <a:gdLst>
                <a:gd name="T0" fmla="*/ 146419 w 51"/>
                <a:gd name="T1" fmla="*/ 0 h 90"/>
                <a:gd name="T2" fmla="*/ 23294 w 51"/>
                <a:gd name="T3" fmla="*/ 0 h 90"/>
                <a:gd name="T4" fmla="*/ 0 w 51"/>
                <a:gd name="T5" fmla="*/ 23294 h 90"/>
                <a:gd name="T6" fmla="*/ 0 w 51"/>
                <a:gd name="T7" fmla="*/ 276200 h 90"/>
                <a:gd name="T8" fmla="*/ 23294 w 51"/>
                <a:gd name="T9" fmla="*/ 299494 h 90"/>
                <a:gd name="T10" fmla="*/ 146419 w 51"/>
                <a:gd name="T11" fmla="*/ 299494 h 90"/>
                <a:gd name="T12" fmla="*/ 169713 w 51"/>
                <a:gd name="T13" fmla="*/ 276200 h 90"/>
                <a:gd name="T14" fmla="*/ 169713 w 51"/>
                <a:gd name="T15" fmla="*/ 23294 h 90"/>
                <a:gd name="T16" fmla="*/ 146419 w 51"/>
                <a:gd name="T17" fmla="*/ 0 h 90"/>
                <a:gd name="T18" fmla="*/ 133108 w 51"/>
                <a:gd name="T19" fmla="*/ 16639 h 90"/>
                <a:gd name="T20" fmla="*/ 139764 w 51"/>
                <a:gd name="T21" fmla="*/ 19966 h 90"/>
                <a:gd name="T22" fmla="*/ 133108 w 51"/>
                <a:gd name="T23" fmla="*/ 26622 h 90"/>
                <a:gd name="T24" fmla="*/ 126453 w 51"/>
                <a:gd name="T25" fmla="*/ 19966 h 90"/>
                <a:gd name="T26" fmla="*/ 133108 w 51"/>
                <a:gd name="T27" fmla="*/ 16639 h 90"/>
                <a:gd name="T28" fmla="*/ 56571 w 51"/>
                <a:gd name="T29" fmla="*/ 16639 h 90"/>
                <a:gd name="T30" fmla="*/ 113142 w 51"/>
                <a:gd name="T31" fmla="*/ 16639 h 90"/>
                <a:gd name="T32" fmla="*/ 113142 w 51"/>
                <a:gd name="T33" fmla="*/ 23294 h 90"/>
                <a:gd name="T34" fmla="*/ 56571 w 51"/>
                <a:gd name="T35" fmla="*/ 23294 h 90"/>
                <a:gd name="T36" fmla="*/ 56571 w 51"/>
                <a:gd name="T37" fmla="*/ 16639 h 90"/>
                <a:gd name="T38" fmla="*/ 86520 w 51"/>
                <a:gd name="T39" fmla="*/ 276200 h 90"/>
                <a:gd name="T40" fmla="*/ 69882 w 51"/>
                <a:gd name="T41" fmla="*/ 262889 h 90"/>
                <a:gd name="T42" fmla="*/ 86520 w 51"/>
                <a:gd name="T43" fmla="*/ 249578 h 90"/>
                <a:gd name="T44" fmla="*/ 99831 w 51"/>
                <a:gd name="T45" fmla="*/ 262889 h 90"/>
                <a:gd name="T46" fmla="*/ 86520 w 51"/>
                <a:gd name="T47" fmla="*/ 276200 h 90"/>
                <a:gd name="T48" fmla="*/ 153074 w 51"/>
                <a:gd name="T49" fmla="*/ 229612 h 90"/>
                <a:gd name="T50" fmla="*/ 16639 w 51"/>
                <a:gd name="T51" fmla="*/ 229612 h 90"/>
                <a:gd name="T52" fmla="*/ 16639 w 51"/>
                <a:gd name="T53" fmla="*/ 36605 h 90"/>
                <a:gd name="T54" fmla="*/ 153074 w 51"/>
                <a:gd name="T55" fmla="*/ 36605 h 90"/>
                <a:gd name="T56" fmla="*/ 153074 w 51"/>
                <a:gd name="T57" fmla="*/ 229612 h 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1"/>
                <a:gd name="T88" fmla="*/ 0 h 90"/>
                <a:gd name="T89" fmla="*/ 51 w 51"/>
                <a:gd name="T90" fmla="*/ 90 h 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1" h="90">
                  <a:moveTo>
                    <a:pt x="4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7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8" y="90"/>
                    <a:pt x="51" y="87"/>
                    <a:pt x="51" y="83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3"/>
                    <a:pt x="48" y="0"/>
                    <a:pt x="44" y="0"/>
                  </a:cubicBezTo>
                  <a:close/>
                  <a:moveTo>
                    <a:pt x="40" y="5"/>
                  </a:moveTo>
                  <a:cubicBezTo>
                    <a:pt x="41" y="5"/>
                    <a:pt x="42" y="5"/>
                    <a:pt x="42" y="6"/>
                  </a:cubicBezTo>
                  <a:cubicBezTo>
                    <a:pt x="42" y="7"/>
                    <a:pt x="41" y="8"/>
                    <a:pt x="40" y="8"/>
                  </a:cubicBezTo>
                  <a:cubicBezTo>
                    <a:pt x="39" y="8"/>
                    <a:pt x="38" y="7"/>
                    <a:pt x="38" y="6"/>
                  </a:cubicBezTo>
                  <a:cubicBezTo>
                    <a:pt x="38" y="5"/>
                    <a:pt x="39" y="5"/>
                    <a:pt x="40" y="5"/>
                  </a:cubicBezTo>
                  <a:close/>
                  <a:moveTo>
                    <a:pt x="17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7" y="7"/>
                    <a:pt x="17" y="7"/>
                    <a:pt x="17" y="7"/>
                  </a:cubicBezTo>
                  <a:lnTo>
                    <a:pt x="17" y="5"/>
                  </a:lnTo>
                  <a:close/>
                  <a:moveTo>
                    <a:pt x="26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6" y="75"/>
                  </a:cubicBezTo>
                  <a:cubicBezTo>
                    <a:pt x="28" y="75"/>
                    <a:pt x="30" y="77"/>
                    <a:pt x="30" y="79"/>
                  </a:cubicBezTo>
                  <a:cubicBezTo>
                    <a:pt x="30" y="81"/>
                    <a:pt x="28" y="83"/>
                    <a:pt x="26" y="83"/>
                  </a:cubicBezTo>
                  <a:close/>
                  <a:moveTo>
                    <a:pt x="46" y="69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6" y="11"/>
                    <a:pt x="46" y="11"/>
                    <a:pt x="46" y="11"/>
                  </a:cubicBezTo>
                  <a:lnTo>
                    <a:pt x="46" y="69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endParaRPr lang="zh-CN" altLang="en-US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</a:endParaRPr>
            </a:p>
          </p:txBody>
        </p:sp>
        <p:sp>
          <p:nvSpPr>
            <p:cNvPr id="25" name="Freeform 70"/>
            <p:cNvSpPr>
              <a:spLocks noChangeArrowheads="1"/>
            </p:cNvSpPr>
            <p:nvPr/>
          </p:nvSpPr>
          <p:spPr bwMode="auto">
            <a:xfrm>
              <a:off x="179695" y="17470"/>
              <a:ext cx="99830" cy="82362"/>
            </a:xfrm>
            <a:custGeom>
              <a:avLst/>
              <a:gdLst>
                <a:gd name="T0" fmla="*/ 79865 w 40"/>
                <a:gd name="T1" fmla="*/ 82362 h 33"/>
                <a:gd name="T2" fmla="*/ 99831 w 40"/>
                <a:gd name="T3" fmla="*/ 82362 h 33"/>
                <a:gd name="T4" fmla="*/ 99831 w 40"/>
                <a:gd name="T5" fmla="*/ 19967 h 33"/>
                <a:gd name="T6" fmla="*/ 99831 w 40"/>
                <a:gd name="T7" fmla="*/ 0 h 33"/>
                <a:gd name="T8" fmla="*/ 79865 w 40"/>
                <a:gd name="T9" fmla="*/ 0 h 33"/>
                <a:gd name="T10" fmla="*/ 0 w 40"/>
                <a:gd name="T11" fmla="*/ 0 h 33"/>
                <a:gd name="T12" fmla="*/ 0 w 40"/>
                <a:gd name="T13" fmla="*/ 19967 h 33"/>
                <a:gd name="T14" fmla="*/ 79865 w 40"/>
                <a:gd name="T15" fmla="*/ 19967 h 33"/>
                <a:gd name="T16" fmla="*/ 79865 w 40"/>
                <a:gd name="T17" fmla="*/ 82362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"/>
                <a:gd name="T28" fmla="*/ 0 h 33"/>
                <a:gd name="T29" fmla="*/ 40 w 40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" h="33">
                  <a:moveTo>
                    <a:pt x="32" y="33"/>
                  </a:moveTo>
                  <a:lnTo>
                    <a:pt x="40" y="33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32" y="8"/>
                  </a:lnTo>
                  <a:lnTo>
                    <a:pt x="32" y="33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endParaRPr lang="zh-CN" altLang="en-US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</a:endParaRPr>
            </a:p>
          </p:txBody>
        </p:sp>
        <p:sp>
          <p:nvSpPr>
            <p:cNvPr id="26" name="Freeform 71"/>
            <p:cNvSpPr>
              <a:spLocks noChangeArrowheads="1"/>
            </p:cNvSpPr>
            <p:nvPr/>
          </p:nvSpPr>
          <p:spPr bwMode="auto">
            <a:xfrm>
              <a:off x="89848" y="316965"/>
              <a:ext cx="82362" cy="82362"/>
            </a:xfrm>
            <a:custGeom>
              <a:avLst/>
              <a:gdLst>
                <a:gd name="T0" fmla="*/ 19967 w 33"/>
                <a:gd name="T1" fmla="*/ 0 h 33"/>
                <a:gd name="T2" fmla="*/ 0 w 33"/>
                <a:gd name="T3" fmla="*/ 0 h 33"/>
                <a:gd name="T4" fmla="*/ 0 w 33"/>
                <a:gd name="T5" fmla="*/ 62395 h 33"/>
                <a:gd name="T6" fmla="*/ 0 w 33"/>
                <a:gd name="T7" fmla="*/ 82362 h 33"/>
                <a:gd name="T8" fmla="*/ 19967 w 33"/>
                <a:gd name="T9" fmla="*/ 82362 h 33"/>
                <a:gd name="T10" fmla="*/ 82362 w 33"/>
                <a:gd name="T11" fmla="*/ 82362 h 33"/>
                <a:gd name="T12" fmla="*/ 82362 w 33"/>
                <a:gd name="T13" fmla="*/ 62395 h 33"/>
                <a:gd name="T14" fmla="*/ 19967 w 33"/>
                <a:gd name="T15" fmla="*/ 62395 h 33"/>
                <a:gd name="T16" fmla="*/ 19967 w 33"/>
                <a:gd name="T17" fmla="*/ 0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3"/>
                <a:gd name="T28" fmla="*/ 0 h 33"/>
                <a:gd name="T29" fmla="*/ 33 w 33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3" h="33">
                  <a:moveTo>
                    <a:pt x="8" y="0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33" y="33"/>
                  </a:lnTo>
                  <a:lnTo>
                    <a:pt x="33" y="25"/>
                  </a:lnTo>
                  <a:lnTo>
                    <a:pt x="8" y="25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endParaRPr lang="zh-CN" altLang="en-US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</a:endParaRPr>
            </a:p>
          </p:txBody>
        </p:sp>
      </p:grpSp>
      <p:sp>
        <p:nvSpPr>
          <p:cNvPr id="27" name="矩形 57"/>
          <p:cNvSpPr>
            <a:spLocks noChangeArrowheads="1"/>
          </p:cNvSpPr>
          <p:nvPr/>
        </p:nvSpPr>
        <p:spPr bwMode="auto">
          <a:xfrm>
            <a:off x="1379108" y="3580892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文本框 40"/>
          <p:cNvSpPr txBox="1"/>
          <p:nvPr/>
        </p:nvSpPr>
        <p:spPr>
          <a:xfrm>
            <a:off x="1134718" y="3968468"/>
            <a:ext cx="229059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29" name="矩形 57"/>
          <p:cNvSpPr>
            <a:spLocks noChangeArrowheads="1"/>
          </p:cNvSpPr>
          <p:nvPr/>
        </p:nvSpPr>
        <p:spPr bwMode="auto">
          <a:xfrm>
            <a:off x="3924128" y="3580892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框 40"/>
          <p:cNvSpPr txBox="1"/>
          <p:nvPr/>
        </p:nvSpPr>
        <p:spPr>
          <a:xfrm>
            <a:off x="3679738" y="3968468"/>
            <a:ext cx="229059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31" name="矩形 57"/>
          <p:cNvSpPr>
            <a:spLocks noChangeArrowheads="1"/>
          </p:cNvSpPr>
          <p:nvPr/>
        </p:nvSpPr>
        <p:spPr bwMode="auto">
          <a:xfrm>
            <a:off x="6469148" y="3580892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文本框 40"/>
          <p:cNvSpPr txBox="1"/>
          <p:nvPr/>
        </p:nvSpPr>
        <p:spPr>
          <a:xfrm>
            <a:off x="6224758" y="3968468"/>
            <a:ext cx="229059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33" name="矩形 57"/>
          <p:cNvSpPr>
            <a:spLocks noChangeArrowheads="1"/>
          </p:cNvSpPr>
          <p:nvPr/>
        </p:nvSpPr>
        <p:spPr bwMode="auto">
          <a:xfrm>
            <a:off x="9014167" y="3580892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文本框 40"/>
          <p:cNvSpPr txBox="1"/>
          <p:nvPr/>
        </p:nvSpPr>
        <p:spPr>
          <a:xfrm>
            <a:off x="8769777" y="3968468"/>
            <a:ext cx="229059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cxnSp>
        <p:nvCxnSpPr>
          <p:cNvPr id="35" name="直接连接符 34"/>
          <p:cNvCxnSpPr>
            <a:stCxn id="20" idx="6"/>
            <a:endCxn id="11" idx="2"/>
          </p:cNvCxnSpPr>
          <p:nvPr/>
        </p:nvCxnSpPr>
        <p:spPr>
          <a:xfrm>
            <a:off x="2733668" y="2978361"/>
            <a:ext cx="1644634" cy="0"/>
          </a:xfrm>
          <a:prstGeom prst="line">
            <a:avLst/>
          </a:prstGeom>
          <a:ln>
            <a:solidFill>
              <a:srgbClr val="FBF0D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stCxn id="11" idx="6"/>
            <a:endCxn id="14" idx="2"/>
          </p:cNvCxnSpPr>
          <p:nvPr/>
        </p:nvCxnSpPr>
        <p:spPr>
          <a:xfrm>
            <a:off x="5279581" y="2978361"/>
            <a:ext cx="1644634" cy="0"/>
          </a:xfrm>
          <a:prstGeom prst="line">
            <a:avLst/>
          </a:prstGeom>
          <a:ln>
            <a:solidFill>
              <a:srgbClr val="FBF0D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stCxn id="14" idx="6"/>
            <a:endCxn id="4" idx="2"/>
          </p:cNvCxnSpPr>
          <p:nvPr/>
        </p:nvCxnSpPr>
        <p:spPr>
          <a:xfrm>
            <a:off x="7825494" y="2978361"/>
            <a:ext cx="1644635" cy="0"/>
          </a:xfrm>
          <a:prstGeom prst="line">
            <a:avLst/>
          </a:prstGeom>
          <a:ln>
            <a:solidFill>
              <a:srgbClr val="FBF0D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57"/>
          <p:cNvSpPr>
            <a:spLocks noChangeArrowheads="1"/>
          </p:cNvSpPr>
          <p:nvPr/>
        </p:nvSpPr>
        <p:spPr bwMode="auto">
          <a:xfrm>
            <a:off x="3989473" y="363701"/>
            <a:ext cx="421305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/>
            <a:r>
              <a:rPr lang="zh-CN" altLang="en-US" sz="28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添加您宝贵的标题</a:t>
            </a:r>
            <a:endParaRPr lang="en-US" altLang="zh-CN" sz="28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57"/>
          <p:cNvSpPr>
            <a:spLocks noChangeArrowheads="1"/>
          </p:cNvSpPr>
          <p:nvPr/>
        </p:nvSpPr>
        <p:spPr bwMode="auto">
          <a:xfrm>
            <a:off x="2454109" y="886921"/>
            <a:ext cx="7283780" cy="33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使用说明：图片均可以使用填充功能更换，文字只需要复制粘贴进入即可，内页有说明。</a:t>
            </a:r>
          </a:p>
        </p:txBody>
      </p:sp>
      <p:sp>
        <p:nvSpPr>
          <p:cNvPr id="4" name="MH_SubTitle_1"/>
          <p:cNvSpPr/>
          <p:nvPr/>
        </p:nvSpPr>
        <p:spPr bwMode="auto">
          <a:xfrm>
            <a:off x="5181600" y="2955122"/>
            <a:ext cx="944830" cy="947756"/>
          </a:xfrm>
          <a:custGeom>
            <a:avLst/>
            <a:gdLst>
              <a:gd name="connsiteX0" fmla="*/ 713459 w 1426918"/>
              <a:gd name="connsiteY0" fmla="*/ 0 h 1426918"/>
              <a:gd name="connsiteX1" fmla="*/ 713459 w 1426918"/>
              <a:gd name="connsiteY1" fmla="*/ 1 h 1426918"/>
              <a:gd name="connsiteX2" fmla="*/ 1426918 w 1426918"/>
              <a:gd name="connsiteY2" fmla="*/ 713460 h 1426918"/>
              <a:gd name="connsiteX3" fmla="*/ 1426918 w 1426918"/>
              <a:gd name="connsiteY3" fmla="*/ 1426918 h 1426918"/>
              <a:gd name="connsiteX4" fmla="*/ 713459 w 1426918"/>
              <a:gd name="connsiteY4" fmla="*/ 1426918 h 1426918"/>
              <a:gd name="connsiteX5" fmla="*/ 0 w 1426918"/>
              <a:gd name="connsiteY5" fmla="*/ 713459 h 1426918"/>
              <a:gd name="connsiteX6" fmla="*/ 713459 w 1426918"/>
              <a:gd name="connsiteY6" fmla="*/ 0 h 1426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26918" h="1426918">
                <a:moveTo>
                  <a:pt x="713459" y="0"/>
                </a:moveTo>
                <a:lnTo>
                  <a:pt x="713459" y="1"/>
                </a:lnTo>
                <a:cubicBezTo>
                  <a:pt x="1107492" y="1"/>
                  <a:pt x="1426918" y="319427"/>
                  <a:pt x="1426918" y="713460"/>
                </a:cubicBezTo>
                <a:lnTo>
                  <a:pt x="1426918" y="1426918"/>
                </a:lnTo>
                <a:lnTo>
                  <a:pt x="713459" y="1426918"/>
                </a:lnTo>
                <a:cubicBezTo>
                  <a:pt x="319426" y="1426918"/>
                  <a:pt x="0" y="1107492"/>
                  <a:pt x="0" y="713459"/>
                </a:cubicBezTo>
                <a:cubicBezTo>
                  <a:pt x="0" y="319426"/>
                  <a:pt x="319426" y="0"/>
                  <a:pt x="713459" y="0"/>
                </a:cubicBezTo>
                <a:close/>
              </a:path>
            </a:pathLst>
          </a:cu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4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S</a:t>
            </a:r>
          </a:p>
        </p:txBody>
      </p:sp>
      <p:sp>
        <p:nvSpPr>
          <p:cNvPr id="5" name="MH_SubTitle_2"/>
          <p:cNvSpPr/>
          <p:nvPr/>
        </p:nvSpPr>
        <p:spPr bwMode="auto">
          <a:xfrm>
            <a:off x="6126430" y="2955122"/>
            <a:ext cx="944295" cy="947756"/>
          </a:xfrm>
          <a:custGeom>
            <a:avLst/>
            <a:gdLst>
              <a:gd name="connsiteX0" fmla="*/ 713459 w 1426918"/>
              <a:gd name="connsiteY0" fmla="*/ 0 h 1426918"/>
              <a:gd name="connsiteX1" fmla="*/ 1426918 w 1426918"/>
              <a:gd name="connsiteY1" fmla="*/ 713459 h 1426918"/>
              <a:gd name="connsiteX2" fmla="*/ 1426917 w 1426918"/>
              <a:gd name="connsiteY2" fmla="*/ 713459 h 1426918"/>
              <a:gd name="connsiteX3" fmla="*/ 713458 w 1426918"/>
              <a:gd name="connsiteY3" fmla="*/ 1426918 h 1426918"/>
              <a:gd name="connsiteX4" fmla="*/ 0 w 1426918"/>
              <a:gd name="connsiteY4" fmla="*/ 1426918 h 1426918"/>
              <a:gd name="connsiteX5" fmla="*/ 0 w 1426918"/>
              <a:gd name="connsiteY5" fmla="*/ 713459 h 1426918"/>
              <a:gd name="connsiteX6" fmla="*/ 713459 w 1426918"/>
              <a:gd name="connsiteY6" fmla="*/ 0 h 1426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26918" h="1426918">
                <a:moveTo>
                  <a:pt x="713459" y="0"/>
                </a:moveTo>
                <a:cubicBezTo>
                  <a:pt x="1107492" y="0"/>
                  <a:pt x="1426918" y="319426"/>
                  <a:pt x="1426918" y="713459"/>
                </a:cubicBezTo>
                <a:lnTo>
                  <a:pt x="1426917" y="713459"/>
                </a:lnTo>
                <a:cubicBezTo>
                  <a:pt x="1426917" y="1107492"/>
                  <a:pt x="1107491" y="1426918"/>
                  <a:pt x="713458" y="1426918"/>
                </a:cubicBezTo>
                <a:lnTo>
                  <a:pt x="0" y="1426918"/>
                </a:lnTo>
                <a:lnTo>
                  <a:pt x="0" y="713459"/>
                </a:lnTo>
                <a:cubicBezTo>
                  <a:pt x="0" y="319426"/>
                  <a:pt x="319426" y="0"/>
                  <a:pt x="713459" y="0"/>
                </a:cubicBezTo>
                <a:close/>
              </a:path>
            </a:pathLst>
          </a:cu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4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</a:t>
            </a:r>
          </a:p>
        </p:txBody>
      </p:sp>
      <p:sp>
        <p:nvSpPr>
          <p:cNvPr id="6" name="MH_SubTitle_3"/>
          <p:cNvSpPr/>
          <p:nvPr/>
        </p:nvSpPr>
        <p:spPr bwMode="auto">
          <a:xfrm>
            <a:off x="5181600" y="3902878"/>
            <a:ext cx="944830" cy="944544"/>
          </a:xfrm>
          <a:custGeom>
            <a:avLst/>
            <a:gdLst>
              <a:gd name="connsiteX0" fmla="*/ 713460 w 1426918"/>
              <a:gd name="connsiteY0" fmla="*/ 0 h 1426918"/>
              <a:gd name="connsiteX1" fmla="*/ 1426918 w 1426918"/>
              <a:gd name="connsiteY1" fmla="*/ 0 h 1426918"/>
              <a:gd name="connsiteX2" fmla="*/ 1426918 w 1426918"/>
              <a:gd name="connsiteY2" fmla="*/ 713459 h 1426918"/>
              <a:gd name="connsiteX3" fmla="*/ 713459 w 1426918"/>
              <a:gd name="connsiteY3" fmla="*/ 1426918 h 1426918"/>
              <a:gd name="connsiteX4" fmla="*/ 0 w 1426918"/>
              <a:gd name="connsiteY4" fmla="*/ 713459 h 1426918"/>
              <a:gd name="connsiteX5" fmla="*/ 1 w 1426918"/>
              <a:gd name="connsiteY5" fmla="*/ 713459 h 1426918"/>
              <a:gd name="connsiteX6" fmla="*/ 713460 w 1426918"/>
              <a:gd name="connsiteY6" fmla="*/ 0 h 1426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26918" h="1426918">
                <a:moveTo>
                  <a:pt x="713460" y="0"/>
                </a:moveTo>
                <a:lnTo>
                  <a:pt x="1426918" y="0"/>
                </a:lnTo>
                <a:lnTo>
                  <a:pt x="1426918" y="713459"/>
                </a:lnTo>
                <a:cubicBezTo>
                  <a:pt x="1426918" y="1107492"/>
                  <a:pt x="1107492" y="1426918"/>
                  <a:pt x="713459" y="1426918"/>
                </a:cubicBezTo>
                <a:cubicBezTo>
                  <a:pt x="319426" y="1426918"/>
                  <a:pt x="0" y="1107492"/>
                  <a:pt x="0" y="713459"/>
                </a:cubicBezTo>
                <a:lnTo>
                  <a:pt x="1" y="713459"/>
                </a:lnTo>
                <a:cubicBezTo>
                  <a:pt x="1" y="319426"/>
                  <a:pt x="319427" y="0"/>
                  <a:pt x="713460" y="0"/>
                </a:cubicBezTo>
                <a:close/>
              </a:path>
            </a:pathLst>
          </a:cu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4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O</a:t>
            </a:r>
          </a:p>
        </p:txBody>
      </p:sp>
      <p:sp>
        <p:nvSpPr>
          <p:cNvPr id="7" name="MH_SubTitle_4"/>
          <p:cNvSpPr/>
          <p:nvPr/>
        </p:nvSpPr>
        <p:spPr bwMode="auto">
          <a:xfrm>
            <a:off x="6126430" y="3902878"/>
            <a:ext cx="944295" cy="944544"/>
          </a:xfrm>
          <a:custGeom>
            <a:avLst/>
            <a:gdLst>
              <a:gd name="connsiteX0" fmla="*/ 0 w 1426918"/>
              <a:gd name="connsiteY0" fmla="*/ 0 h 1426918"/>
              <a:gd name="connsiteX1" fmla="*/ 713459 w 1426918"/>
              <a:gd name="connsiteY1" fmla="*/ 0 h 1426918"/>
              <a:gd name="connsiteX2" fmla="*/ 1426918 w 1426918"/>
              <a:gd name="connsiteY2" fmla="*/ 713459 h 1426918"/>
              <a:gd name="connsiteX3" fmla="*/ 713459 w 1426918"/>
              <a:gd name="connsiteY3" fmla="*/ 1426918 h 1426918"/>
              <a:gd name="connsiteX4" fmla="*/ 713459 w 1426918"/>
              <a:gd name="connsiteY4" fmla="*/ 1426917 h 1426918"/>
              <a:gd name="connsiteX5" fmla="*/ 0 w 1426918"/>
              <a:gd name="connsiteY5" fmla="*/ 713458 h 1426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6918" h="1426918">
                <a:moveTo>
                  <a:pt x="0" y="0"/>
                </a:moveTo>
                <a:lnTo>
                  <a:pt x="713459" y="0"/>
                </a:lnTo>
                <a:cubicBezTo>
                  <a:pt x="1107492" y="0"/>
                  <a:pt x="1426918" y="319426"/>
                  <a:pt x="1426918" y="713459"/>
                </a:cubicBezTo>
                <a:cubicBezTo>
                  <a:pt x="1426918" y="1107492"/>
                  <a:pt x="1107492" y="1426918"/>
                  <a:pt x="713459" y="1426918"/>
                </a:cubicBezTo>
                <a:lnTo>
                  <a:pt x="713459" y="1426917"/>
                </a:lnTo>
                <a:cubicBezTo>
                  <a:pt x="319426" y="1426917"/>
                  <a:pt x="0" y="1107491"/>
                  <a:pt x="0" y="713458"/>
                </a:cubicBezTo>
                <a:close/>
              </a:path>
            </a:pathLst>
          </a:cu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4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</a:t>
            </a:r>
          </a:p>
        </p:txBody>
      </p:sp>
      <p:sp>
        <p:nvSpPr>
          <p:cNvPr id="8" name="矩形 57"/>
          <p:cNvSpPr>
            <a:spLocks noChangeArrowheads="1"/>
          </p:cNvSpPr>
          <p:nvPr/>
        </p:nvSpPr>
        <p:spPr bwMode="auto">
          <a:xfrm>
            <a:off x="7240828" y="2741061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框 40"/>
          <p:cNvSpPr txBox="1"/>
          <p:nvPr/>
        </p:nvSpPr>
        <p:spPr>
          <a:xfrm>
            <a:off x="7240828" y="3079615"/>
            <a:ext cx="419376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0" name="矩形 57"/>
          <p:cNvSpPr>
            <a:spLocks noChangeArrowheads="1"/>
          </p:cNvSpPr>
          <p:nvPr/>
        </p:nvSpPr>
        <p:spPr bwMode="auto">
          <a:xfrm>
            <a:off x="7240828" y="4132247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框 40"/>
          <p:cNvSpPr txBox="1"/>
          <p:nvPr/>
        </p:nvSpPr>
        <p:spPr>
          <a:xfrm>
            <a:off x="7240828" y="4470801"/>
            <a:ext cx="419376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2" name="矩形 57"/>
          <p:cNvSpPr>
            <a:spLocks noChangeArrowheads="1"/>
          </p:cNvSpPr>
          <p:nvPr/>
        </p:nvSpPr>
        <p:spPr bwMode="auto">
          <a:xfrm>
            <a:off x="3209684" y="2741061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40"/>
          <p:cNvSpPr txBox="1"/>
          <p:nvPr/>
        </p:nvSpPr>
        <p:spPr>
          <a:xfrm>
            <a:off x="817730" y="3079615"/>
            <a:ext cx="419376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4" name="矩形 57"/>
          <p:cNvSpPr>
            <a:spLocks noChangeArrowheads="1"/>
          </p:cNvSpPr>
          <p:nvPr/>
        </p:nvSpPr>
        <p:spPr bwMode="auto">
          <a:xfrm>
            <a:off x="3209684" y="4132247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40"/>
          <p:cNvSpPr txBox="1"/>
          <p:nvPr/>
        </p:nvSpPr>
        <p:spPr>
          <a:xfrm>
            <a:off x="817730" y="4470801"/>
            <a:ext cx="419376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cxnSp>
        <p:nvCxnSpPr>
          <p:cNvPr id="16" name="直接连接符 15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7"/>
          <p:cNvSpPr>
            <a:spLocks noChangeArrowheads="1"/>
          </p:cNvSpPr>
          <p:nvPr/>
        </p:nvSpPr>
        <p:spPr bwMode="auto">
          <a:xfrm>
            <a:off x="3989473" y="363701"/>
            <a:ext cx="421305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/>
            <a:r>
              <a:rPr lang="zh-CN" altLang="en-US" sz="28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添加您宝贵的标题</a:t>
            </a:r>
            <a:endParaRPr lang="en-US" altLang="zh-CN" sz="28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57"/>
          <p:cNvSpPr>
            <a:spLocks noChangeArrowheads="1"/>
          </p:cNvSpPr>
          <p:nvPr/>
        </p:nvSpPr>
        <p:spPr bwMode="auto">
          <a:xfrm>
            <a:off x="2454109" y="886921"/>
            <a:ext cx="7283780" cy="33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使用说明：图片均可以使用填充功能更换，文字只需要复制粘贴进入即可，内页有说明。</a:t>
            </a:r>
          </a:p>
        </p:txBody>
      </p:sp>
      <p:sp>
        <p:nvSpPr>
          <p:cNvPr id="4" name="同心圆 5"/>
          <p:cNvSpPr/>
          <p:nvPr/>
        </p:nvSpPr>
        <p:spPr>
          <a:xfrm>
            <a:off x="5366542" y="2529681"/>
            <a:ext cx="1550988" cy="1546225"/>
          </a:xfrm>
          <a:custGeom>
            <a:avLst/>
            <a:gdLst/>
            <a:ahLst/>
            <a:cxnLst>
              <a:cxn ang="0">
                <a:pos x="0" y="1219200"/>
              </a:cxn>
              <a:cxn ang="0">
                <a:pos x="1219200" y="0"/>
              </a:cxn>
              <a:cxn ang="0">
                <a:pos x="2438400" y="1219200"/>
              </a:cxn>
              <a:cxn ang="0">
                <a:pos x="1219200" y="2438400"/>
              </a:cxn>
              <a:cxn ang="0">
                <a:pos x="0" y="1219200"/>
              </a:cxn>
              <a:cxn ang="0">
                <a:pos x="234477" y="1219200"/>
              </a:cxn>
              <a:cxn ang="0">
                <a:pos x="1219200" y="2203923"/>
              </a:cxn>
              <a:cxn ang="0">
                <a:pos x="2203923" y="1219200"/>
              </a:cxn>
              <a:cxn ang="0">
                <a:pos x="1219200" y="234477"/>
              </a:cxn>
              <a:cxn ang="0">
                <a:pos x="234477" y="1219200"/>
              </a:cxn>
            </a:cxnLst>
            <a:rect l="0" t="0" r="0" b="0"/>
            <a:pathLst>
              <a:path w="2438400" h="2438400">
                <a:moveTo>
                  <a:pt x="0" y="1219200"/>
                </a:moveTo>
                <a:cubicBezTo>
                  <a:pt x="0" y="545854"/>
                  <a:pt x="545854" y="0"/>
                  <a:pt x="1219200" y="0"/>
                </a:cubicBezTo>
                <a:cubicBezTo>
                  <a:pt x="1892546" y="0"/>
                  <a:pt x="2438400" y="545854"/>
                  <a:pt x="2438400" y="1219200"/>
                </a:cubicBezTo>
                <a:cubicBezTo>
                  <a:pt x="2438400" y="1892546"/>
                  <a:pt x="1892546" y="2438400"/>
                  <a:pt x="1219200" y="2438400"/>
                </a:cubicBezTo>
                <a:cubicBezTo>
                  <a:pt x="545854" y="2438400"/>
                  <a:pt x="0" y="1892546"/>
                  <a:pt x="0" y="1219200"/>
                </a:cubicBezTo>
                <a:close/>
                <a:moveTo>
                  <a:pt x="234477" y="1219200"/>
                </a:moveTo>
                <a:cubicBezTo>
                  <a:pt x="234477" y="1763047"/>
                  <a:pt x="675353" y="2203923"/>
                  <a:pt x="1219200" y="2203923"/>
                </a:cubicBezTo>
                <a:cubicBezTo>
                  <a:pt x="1763047" y="2203923"/>
                  <a:pt x="2203923" y="1763047"/>
                  <a:pt x="2203923" y="1219200"/>
                </a:cubicBezTo>
                <a:cubicBezTo>
                  <a:pt x="2203923" y="675353"/>
                  <a:pt x="1763047" y="234477"/>
                  <a:pt x="1219200" y="234477"/>
                </a:cubicBezTo>
                <a:cubicBezTo>
                  <a:pt x="675353" y="234477"/>
                  <a:pt x="234477" y="675353"/>
                  <a:pt x="234477" y="1219200"/>
                </a:cubicBezTo>
                <a:close/>
              </a:path>
            </a:pathLst>
          </a:cu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>
            <a:noFill/>
          </a:ln>
        </p:spPr>
        <p:txBody>
          <a:bodyPr/>
          <a:lstStyle/>
          <a:p>
            <a:endParaRPr lang="zh-CN" altLang="en-US" sz="995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Impact" panose="020B0806030902050204" pitchFamily="34" charset="0"/>
            </a:endParaRPr>
          </a:p>
        </p:txBody>
      </p:sp>
      <p:sp>
        <p:nvSpPr>
          <p:cNvPr id="5" name="同心圆 4"/>
          <p:cNvSpPr/>
          <p:nvPr/>
        </p:nvSpPr>
        <p:spPr>
          <a:xfrm>
            <a:off x="5661817" y="2824956"/>
            <a:ext cx="957263" cy="952500"/>
          </a:xfrm>
          <a:custGeom>
            <a:avLst/>
            <a:gdLst/>
            <a:ahLst/>
            <a:cxnLst>
              <a:cxn ang="0">
                <a:pos x="0" y="749300"/>
              </a:cxn>
              <a:cxn ang="0">
                <a:pos x="749300" y="0"/>
              </a:cxn>
              <a:cxn ang="0">
                <a:pos x="1498600" y="749300"/>
              </a:cxn>
              <a:cxn ang="0">
                <a:pos x="749300" y="1498600"/>
              </a:cxn>
              <a:cxn ang="0">
                <a:pos x="0" y="749300"/>
              </a:cxn>
              <a:cxn ang="0">
                <a:pos x="239057" y="749300"/>
              </a:cxn>
              <a:cxn ang="0">
                <a:pos x="749300" y="1259543"/>
              </a:cxn>
              <a:cxn ang="0">
                <a:pos x="1259543" y="749300"/>
              </a:cxn>
              <a:cxn ang="0">
                <a:pos x="749300" y="239057"/>
              </a:cxn>
              <a:cxn ang="0">
                <a:pos x="239057" y="749300"/>
              </a:cxn>
            </a:cxnLst>
            <a:rect l="0" t="0" r="0" b="0"/>
            <a:pathLst>
              <a:path w="1498600" h="1498600">
                <a:moveTo>
                  <a:pt x="0" y="749300"/>
                </a:moveTo>
                <a:cubicBezTo>
                  <a:pt x="0" y="335473"/>
                  <a:pt x="335473" y="0"/>
                  <a:pt x="749300" y="0"/>
                </a:cubicBezTo>
                <a:cubicBezTo>
                  <a:pt x="1163127" y="0"/>
                  <a:pt x="1498600" y="335473"/>
                  <a:pt x="1498600" y="749300"/>
                </a:cubicBezTo>
                <a:cubicBezTo>
                  <a:pt x="1498600" y="1163127"/>
                  <a:pt x="1163127" y="1498600"/>
                  <a:pt x="749300" y="1498600"/>
                </a:cubicBezTo>
                <a:cubicBezTo>
                  <a:pt x="335473" y="1498600"/>
                  <a:pt x="0" y="1163127"/>
                  <a:pt x="0" y="749300"/>
                </a:cubicBezTo>
                <a:close/>
                <a:moveTo>
                  <a:pt x="239057" y="749300"/>
                </a:moveTo>
                <a:cubicBezTo>
                  <a:pt x="239057" y="1031099"/>
                  <a:pt x="467501" y="1259543"/>
                  <a:pt x="749300" y="1259543"/>
                </a:cubicBezTo>
                <a:cubicBezTo>
                  <a:pt x="1031099" y="1259543"/>
                  <a:pt x="1259543" y="1031099"/>
                  <a:pt x="1259543" y="749300"/>
                </a:cubicBezTo>
                <a:cubicBezTo>
                  <a:pt x="1259543" y="467501"/>
                  <a:pt x="1031099" y="239057"/>
                  <a:pt x="749300" y="239057"/>
                </a:cubicBezTo>
                <a:cubicBezTo>
                  <a:pt x="467501" y="239057"/>
                  <a:pt x="239057" y="467501"/>
                  <a:pt x="239057" y="749300"/>
                </a:cubicBezTo>
                <a:close/>
              </a:path>
            </a:pathLst>
          </a:cu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>
            <a:noFill/>
          </a:ln>
        </p:spPr>
        <p:txBody>
          <a:bodyPr/>
          <a:lstStyle/>
          <a:p>
            <a:endParaRPr lang="zh-CN" altLang="en-US" sz="995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Impact" panose="020B0806030902050204" pitchFamily="34" charset="0"/>
            </a:endParaRPr>
          </a:p>
        </p:txBody>
      </p:sp>
      <p:sp>
        <p:nvSpPr>
          <p:cNvPr id="6" name="矩形 10"/>
          <p:cNvSpPr/>
          <p:nvPr/>
        </p:nvSpPr>
        <p:spPr>
          <a:xfrm rot="20340000">
            <a:off x="6687342" y="2880518"/>
            <a:ext cx="458788" cy="96838"/>
          </a:xfrm>
          <a:prstGeom prst="rect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>
            <a:noFill/>
          </a:ln>
        </p:spPr>
        <p:txBody>
          <a:bodyPr lIns="90625" tIns="45310" rIns="90625" bIns="45310" anchor="ctr"/>
          <a:lstStyle/>
          <a:p>
            <a:pPr algn="ctr"/>
            <a:endParaRPr lang="zh-CN" altLang="en-US" sz="1335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同心圆 3"/>
          <p:cNvSpPr/>
          <p:nvPr/>
        </p:nvSpPr>
        <p:spPr>
          <a:xfrm>
            <a:off x="5953917" y="3113881"/>
            <a:ext cx="374650" cy="376237"/>
          </a:xfrm>
          <a:custGeom>
            <a:avLst/>
            <a:gdLst/>
            <a:ahLst/>
            <a:cxnLst>
              <a:cxn ang="0">
                <a:pos x="0" y="292100"/>
              </a:cxn>
              <a:cxn ang="0">
                <a:pos x="292100" y="0"/>
              </a:cxn>
              <a:cxn ang="0">
                <a:pos x="584200" y="292100"/>
              </a:cxn>
              <a:cxn ang="0">
                <a:pos x="292100" y="584200"/>
              </a:cxn>
              <a:cxn ang="0">
                <a:pos x="0" y="292100"/>
              </a:cxn>
              <a:cxn ang="0">
                <a:pos x="172795" y="292100"/>
              </a:cxn>
              <a:cxn ang="0">
                <a:pos x="292100" y="411405"/>
              </a:cxn>
              <a:cxn ang="0">
                <a:pos x="411405" y="292100"/>
              </a:cxn>
              <a:cxn ang="0">
                <a:pos x="292100" y="172795"/>
              </a:cxn>
              <a:cxn ang="0">
                <a:pos x="172795" y="292100"/>
              </a:cxn>
            </a:cxnLst>
            <a:rect l="0" t="0" r="0" b="0"/>
            <a:pathLst>
              <a:path w="584200" h="584200">
                <a:moveTo>
                  <a:pt x="0" y="292100"/>
                </a:moveTo>
                <a:cubicBezTo>
                  <a:pt x="0" y="130778"/>
                  <a:pt x="130778" y="0"/>
                  <a:pt x="292100" y="0"/>
                </a:cubicBezTo>
                <a:cubicBezTo>
                  <a:pt x="453422" y="0"/>
                  <a:pt x="584200" y="130778"/>
                  <a:pt x="584200" y="292100"/>
                </a:cubicBezTo>
                <a:cubicBezTo>
                  <a:pt x="584200" y="453422"/>
                  <a:pt x="453422" y="584200"/>
                  <a:pt x="292100" y="584200"/>
                </a:cubicBezTo>
                <a:cubicBezTo>
                  <a:pt x="130778" y="584200"/>
                  <a:pt x="0" y="453422"/>
                  <a:pt x="0" y="292100"/>
                </a:cubicBezTo>
                <a:close/>
                <a:moveTo>
                  <a:pt x="172795" y="292100"/>
                </a:moveTo>
                <a:cubicBezTo>
                  <a:pt x="172795" y="357990"/>
                  <a:pt x="226210" y="411405"/>
                  <a:pt x="292100" y="411405"/>
                </a:cubicBezTo>
                <a:cubicBezTo>
                  <a:pt x="357990" y="411405"/>
                  <a:pt x="411405" y="357990"/>
                  <a:pt x="411405" y="292100"/>
                </a:cubicBezTo>
                <a:cubicBezTo>
                  <a:pt x="411405" y="226210"/>
                  <a:pt x="357990" y="172795"/>
                  <a:pt x="292100" y="172795"/>
                </a:cubicBezTo>
                <a:cubicBezTo>
                  <a:pt x="226210" y="172795"/>
                  <a:pt x="172795" y="226210"/>
                  <a:pt x="172795" y="292100"/>
                </a:cubicBezTo>
                <a:close/>
              </a:path>
            </a:pathLst>
          </a:cu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>
            <a:noFill/>
          </a:ln>
        </p:spPr>
        <p:txBody>
          <a:bodyPr/>
          <a:lstStyle/>
          <a:p>
            <a:endParaRPr lang="zh-CN" altLang="en-US" sz="995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Impact" panose="020B0806030902050204" pitchFamily="34" charset="0"/>
            </a:endParaRPr>
          </a:p>
        </p:txBody>
      </p:sp>
      <p:sp>
        <p:nvSpPr>
          <p:cNvPr id="8" name="矩形 8"/>
          <p:cNvSpPr/>
          <p:nvPr/>
        </p:nvSpPr>
        <p:spPr>
          <a:xfrm rot="3420000">
            <a:off x="6174580" y="3813968"/>
            <a:ext cx="690562" cy="96838"/>
          </a:xfrm>
          <a:prstGeom prst="rect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>
            <a:noFill/>
          </a:ln>
        </p:spPr>
        <p:txBody>
          <a:bodyPr lIns="90625" tIns="45310" rIns="90625" bIns="45310" anchor="ctr"/>
          <a:lstStyle/>
          <a:p>
            <a:pPr algn="ctr"/>
            <a:endParaRPr lang="zh-CN" altLang="en-US" sz="1335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椭圆 9"/>
          <p:cNvSpPr>
            <a:spLocks noChangeArrowheads="1"/>
          </p:cNvSpPr>
          <p:nvPr/>
        </p:nvSpPr>
        <p:spPr bwMode="auto">
          <a:xfrm>
            <a:off x="6555580" y="4004468"/>
            <a:ext cx="323850" cy="323850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txBody>
          <a:bodyPr lIns="90625" tIns="45310" rIns="90625" bIns="45310" anchor="ctr"/>
          <a:lstStyle/>
          <a:p>
            <a:pPr algn="ctr"/>
            <a:r>
              <a:rPr lang="en-US" altLang="zh-CN" sz="160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B</a:t>
            </a:r>
          </a:p>
        </p:txBody>
      </p:sp>
      <p:sp>
        <p:nvSpPr>
          <p:cNvPr id="10" name="椭圆 11"/>
          <p:cNvSpPr>
            <a:spLocks noChangeArrowheads="1"/>
          </p:cNvSpPr>
          <p:nvPr/>
        </p:nvSpPr>
        <p:spPr bwMode="auto">
          <a:xfrm>
            <a:off x="6985792" y="2677318"/>
            <a:ext cx="320675" cy="323850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txBody>
          <a:bodyPr lIns="90625" tIns="45310" rIns="90625" bIns="45310" anchor="ctr"/>
          <a:lstStyle/>
          <a:p>
            <a:pPr algn="ctr"/>
            <a:r>
              <a:rPr lang="en-US" altLang="zh-CN" sz="160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C</a:t>
            </a:r>
          </a:p>
        </p:txBody>
      </p:sp>
      <p:sp>
        <p:nvSpPr>
          <p:cNvPr id="11" name="矩形 6"/>
          <p:cNvSpPr/>
          <p:nvPr/>
        </p:nvSpPr>
        <p:spPr>
          <a:xfrm rot="840000">
            <a:off x="5082380" y="3113881"/>
            <a:ext cx="915987" cy="92075"/>
          </a:xfrm>
          <a:prstGeom prst="rect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>
            <a:noFill/>
          </a:ln>
        </p:spPr>
        <p:txBody>
          <a:bodyPr lIns="90625" tIns="45310" rIns="90625" bIns="45310" anchor="ctr"/>
          <a:lstStyle/>
          <a:p>
            <a:pPr algn="ctr"/>
            <a:endParaRPr lang="zh-CN" altLang="en-US" sz="1335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椭圆 7"/>
          <p:cNvSpPr>
            <a:spLocks noChangeArrowheads="1"/>
          </p:cNvSpPr>
          <p:nvPr/>
        </p:nvSpPr>
        <p:spPr bwMode="auto">
          <a:xfrm>
            <a:off x="4885530" y="2866231"/>
            <a:ext cx="325437" cy="319087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txBody>
          <a:bodyPr lIns="90625" tIns="45310" rIns="90625" bIns="45310" anchor="ctr"/>
          <a:lstStyle/>
          <a:p>
            <a:pPr algn="ctr"/>
            <a:r>
              <a:rPr lang="en-US" altLang="zh-CN" sz="160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</a:t>
            </a:r>
          </a:p>
        </p:txBody>
      </p:sp>
      <p:sp>
        <p:nvSpPr>
          <p:cNvPr id="13" name="矩形 57"/>
          <p:cNvSpPr>
            <a:spLocks noChangeArrowheads="1"/>
          </p:cNvSpPr>
          <p:nvPr/>
        </p:nvSpPr>
        <p:spPr bwMode="auto">
          <a:xfrm>
            <a:off x="7374729" y="2662614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框 40"/>
          <p:cNvSpPr txBox="1"/>
          <p:nvPr/>
        </p:nvSpPr>
        <p:spPr>
          <a:xfrm>
            <a:off x="7374729" y="3113881"/>
            <a:ext cx="419376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5" name="矩形 57"/>
          <p:cNvSpPr>
            <a:spLocks noChangeArrowheads="1"/>
          </p:cNvSpPr>
          <p:nvPr/>
        </p:nvSpPr>
        <p:spPr bwMode="auto">
          <a:xfrm>
            <a:off x="6555580" y="4530019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55580" y="4981286"/>
            <a:ext cx="419376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7" name="矩形 57"/>
          <p:cNvSpPr>
            <a:spLocks noChangeArrowheads="1"/>
          </p:cNvSpPr>
          <p:nvPr/>
        </p:nvSpPr>
        <p:spPr bwMode="auto">
          <a:xfrm>
            <a:off x="2820704" y="2823779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28750" y="3275046"/>
            <a:ext cx="419376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cxnSp>
        <p:nvCxnSpPr>
          <p:cNvPr id="19" name="直接连接符 58"/>
          <p:cNvCxnSpPr>
            <a:cxnSpLocks noChangeShapeType="1"/>
          </p:cNvCxnSpPr>
          <p:nvPr/>
        </p:nvCxnSpPr>
        <p:spPr bwMode="auto">
          <a:xfrm>
            <a:off x="3525226" y="3231038"/>
            <a:ext cx="974214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直接连接符 58"/>
          <p:cNvCxnSpPr>
            <a:cxnSpLocks noChangeShapeType="1"/>
          </p:cNvCxnSpPr>
          <p:nvPr/>
        </p:nvCxnSpPr>
        <p:spPr bwMode="auto">
          <a:xfrm>
            <a:off x="7487223" y="3079208"/>
            <a:ext cx="974214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直接连接符 58"/>
          <p:cNvCxnSpPr>
            <a:cxnSpLocks noChangeShapeType="1"/>
          </p:cNvCxnSpPr>
          <p:nvPr/>
        </p:nvCxnSpPr>
        <p:spPr bwMode="auto">
          <a:xfrm>
            <a:off x="6661139" y="4939497"/>
            <a:ext cx="974214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直接连接符 21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743174" y="0"/>
            <a:ext cx="3451761" cy="6858000"/>
          </a:xfrm>
          <a:prstGeom prst="rect">
            <a:avLst/>
          </a:prstGeom>
          <a:blipFill dpi="0" rotWithShape="1">
            <a:blip r:embed="rId4"/>
            <a:srcRect/>
            <a:stretch>
              <a:fillRect l="-120000" r="-120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/>
              <a:uLnTx/>
              <a:uFillTx/>
            </a:endParaRPr>
          </a:p>
        </p:txBody>
      </p:sp>
      <p:sp>
        <p:nvSpPr>
          <p:cNvPr id="5" name="文本框 40"/>
          <p:cNvSpPr txBox="1"/>
          <p:nvPr/>
        </p:nvSpPr>
        <p:spPr>
          <a:xfrm>
            <a:off x="7986954" y="4059444"/>
            <a:ext cx="3089629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6" name="文本框 40"/>
          <p:cNvSpPr txBox="1"/>
          <p:nvPr/>
        </p:nvSpPr>
        <p:spPr>
          <a:xfrm>
            <a:off x="7986954" y="2944185"/>
            <a:ext cx="3089629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7" name="矩形 6"/>
          <p:cNvSpPr/>
          <p:nvPr/>
        </p:nvSpPr>
        <p:spPr>
          <a:xfrm>
            <a:off x="7986954" y="1881703"/>
            <a:ext cx="3403438" cy="408888"/>
          </a:xfrm>
          <a:prstGeom prst="rect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40"/>
          <p:cNvSpPr txBox="1"/>
          <p:nvPr/>
        </p:nvSpPr>
        <p:spPr>
          <a:xfrm>
            <a:off x="336088" y="1852076"/>
            <a:ext cx="3089629" cy="923330"/>
          </a:xfrm>
          <a:prstGeom prst="rect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9" name="文本框 40"/>
          <p:cNvSpPr txBox="1"/>
          <p:nvPr/>
        </p:nvSpPr>
        <p:spPr>
          <a:xfrm>
            <a:off x="336088" y="736817"/>
            <a:ext cx="3089629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0" name="文本框 40"/>
          <p:cNvSpPr txBox="1"/>
          <p:nvPr/>
        </p:nvSpPr>
        <p:spPr>
          <a:xfrm>
            <a:off x="336088" y="2967335"/>
            <a:ext cx="3089629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1" name="文本框 40"/>
          <p:cNvSpPr txBox="1"/>
          <p:nvPr/>
        </p:nvSpPr>
        <p:spPr>
          <a:xfrm>
            <a:off x="336088" y="4082594"/>
            <a:ext cx="3089629" cy="923330"/>
          </a:xfrm>
          <a:prstGeom prst="rect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2" name="文本框 40"/>
          <p:cNvSpPr txBox="1"/>
          <p:nvPr/>
        </p:nvSpPr>
        <p:spPr>
          <a:xfrm>
            <a:off x="336088" y="5197853"/>
            <a:ext cx="3089629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决策 3"/>
          <p:cNvSpPr/>
          <p:nvPr/>
        </p:nvSpPr>
        <p:spPr>
          <a:xfrm>
            <a:off x="5961062" y="3294062"/>
            <a:ext cx="269875" cy="269875"/>
          </a:xfrm>
          <a:prstGeom prst="flowChartDecision">
            <a:avLst/>
          </a:prstGeom>
          <a:noFill/>
          <a:ln w="38100">
            <a:solidFill>
              <a:srgbClr val="FBF0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6095999" y="3563937"/>
            <a:ext cx="1" cy="3294063"/>
          </a:xfrm>
          <a:prstGeom prst="line">
            <a:avLst/>
          </a:prstGeom>
          <a:ln w="12700">
            <a:solidFill>
              <a:srgbClr val="FBF0D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4724610" y="767033"/>
            <a:ext cx="2742779" cy="4088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24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24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24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40"/>
          <p:cNvSpPr txBox="1"/>
          <p:nvPr/>
        </p:nvSpPr>
        <p:spPr>
          <a:xfrm>
            <a:off x="1354441" y="1677614"/>
            <a:ext cx="9483118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5766603" y="1426767"/>
            <a:ext cx="658792" cy="0"/>
          </a:xfrm>
          <a:prstGeom prst="line">
            <a:avLst/>
          </a:prstGeom>
          <a:ln w="38100">
            <a:solidFill>
              <a:srgbClr val="FBF0D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40"/>
          <p:cNvSpPr txBox="1"/>
          <p:nvPr/>
        </p:nvSpPr>
        <p:spPr>
          <a:xfrm>
            <a:off x="6425395" y="4677512"/>
            <a:ext cx="473590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！此处文字通过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kern="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0" name="矩形 9"/>
          <p:cNvSpPr/>
          <p:nvPr/>
        </p:nvSpPr>
        <p:spPr>
          <a:xfrm>
            <a:off x="6425395" y="4167845"/>
            <a:ext cx="3403438" cy="408888"/>
          </a:xfrm>
          <a:prstGeom prst="rect">
            <a:avLst/>
          </a:prstGeom>
          <a:solidFill>
            <a:srgbClr val="002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kumimoji="0" lang="en-US" altLang="en-US" sz="1600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框 40"/>
          <p:cNvSpPr txBox="1"/>
          <p:nvPr/>
        </p:nvSpPr>
        <p:spPr>
          <a:xfrm>
            <a:off x="1030697" y="4677512"/>
            <a:ext cx="473590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！此处文字通过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kern="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363165" y="4167845"/>
            <a:ext cx="3403438" cy="408888"/>
          </a:xfrm>
          <a:prstGeom prst="rect">
            <a:avLst/>
          </a:prstGeom>
          <a:solidFill>
            <a:srgbClr val="002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kumimoji="0" lang="en-US" altLang="en-US" sz="1600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57"/>
          <p:cNvSpPr>
            <a:spLocks noChangeArrowheads="1"/>
          </p:cNvSpPr>
          <p:nvPr/>
        </p:nvSpPr>
        <p:spPr bwMode="auto">
          <a:xfrm>
            <a:off x="3989473" y="363701"/>
            <a:ext cx="421305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48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Impact" panose="020B0806030902050204" pitchFamily="34" charset="0"/>
                <a:ea typeface="微软雅黑" panose="020B0503020204020204" pitchFamily="34" charset="-122"/>
              </a:rPr>
              <a:t>CONTENTS</a:t>
            </a:r>
          </a:p>
        </p:txBody>
      </p:sp>
      <p:sp>
        <p:nvSpPr>
          <p:cNvPr id="6" name="矩形 57"/>
          <p:cNvSpPr>
            <a:spLocks noChangeArrowheads="1"/>
          </p:cNvSpPr>
          <p:nvPr/>
        </p:nvSpPr>
        <p:spPr bwMode="auto">
          <a:xfrm>
            <a:off x="2454109" y="1091003"/>
            <a:ext cx="7283780" cy="33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使用说明：图片均可以使用填充功能更换，文字只需要复制粘贴进入即可，内页有说明。</a:t>
            </a:r>
          </a:p>
        </p:txBody>
      </p:sp>
      <p:sp>
        <p:nvSpPr>
          <p:cNvPr id="7" name="椭圆 9"/>
          <p:cNvSpPr>
            <a:spLocks noChangeAspect="1"/>
          </p:cNvSpPr>
          <p:nvPr/>
        </p:nvSpPr>
        <p:spPr>
          <a:xfrm>
            <a:off x="5439659" y="2204097"/>
            <a:ext cx="305634" cy="305634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>
            <a:noFill/>
          </a:ln>
        </p:spPr>
        <p:txBody>
          <a:bodyPr anchor="ctr"/>
          <a:lstStyle/>
          <a:p>
            <a:pPr algn="ctr"/>
            <a:r>
              <a:rPr lang="en-US" altLang="x-none" sz="1600" noProof="1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</a:rPr>
              <a:t>1</a:t>
            </a:r>
          </a:p>
        </p:txBody>
      </p:sp>
      <p:sp>
        <p:nvSpPr>
          <p:cNvPr id="8" name="椭圆 9"/>
          <p:cNvSpPr>
            <a:spLocks noChangeAspect="1"/>
          </p:cNvSpPr>
          <p:nvPr/>
        </p:nvSpPr>
        <p:spPr>
          <a:xfrm>
            <a:off x="5439659" y="3613797"/>
            <a:ext cx="305634" cy="305634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>
            <a:noFill/>
          </a:ln>
        </p:spPr>
        <p:txBody>
          <a:bodyPr anchor="ctr"/>
          <a:lstStyle/>
          <a:p>
            <a:pPr algn="ctr"/>
            <a:r>
              <a:rPr lang="en-US" altLang="x-none" sz="1600" noProof="1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</a:rPr>
              <a:t>3</a:t>
            </a:r>
          </a:p>
        </p:txBody>
      </p:sp>
      <p:sp>
        <p:nvSpPr>
          <p:cNvPr id="9" name="椭圆 9"/>
          <p:cNvSpPr>
            <a:spLocks noChangeAspect="1"/>
          </p:cNvSpPr>
          <p:nvPr/>
        </p:nvSpPr>
        <p:spPr>
          <a:xfrm>
            <a:off x="5439659" y="5023497"/>
            <a:ext cx="305634" cy="305634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>
            <a:noFill/>
          </a:ln>
        </p:spPr>
        <p:txBody>
          <a:bodyPr anchor="ctr"/>
          <a:lstStyle/>
          <a:p>
            <a:pPr algn="ctr"/>
            <a:r>
              <a:rPr lang="en-US" altLang="x-none" sz="1600" noProof="1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</a:rPr>
              <a:t>5</a:t>
            </a:r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>
            <a:off x="6442959" y="2204097"/>
            <a:ext cx="305634" cy="305634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>
            <a:noFill/>
          </a:ln>
        </p:spPr>
        <p:txBody>
          <a:bodyPr anchor="ctr"/>
          <a:lstStyle/>
          <a:p>
            <a:pPr algn="ctr"/>
            <a:r>
              <a:rPr lang="en-US" altLang="x-none" sz="1600" noProof="1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</a:rPr>
              <a:t>2</a:t>
            </a:r>
          </a:p>
        </p:txBody>
      </p:sp>
      <p:sp>
        <p:nvSpPr>
          <p:cNvPr id="11" name="椭圆 9"/>
          <p:cNvSpPr>
            <a:spLocks noChangeAspect="1"/>
          </p:cNvSpPr>
          <p:nvPr/>
        </p:nvSpPr>
        <p:spPr>
          <a:xfrm>
            <a:off x="6442959" y="3613797"/>
            <a:ext cx="305634" cy="305634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>
            <a:noFill/>
          </a:ln>
        </p:spPr>
        <p:txBody>
          <a:bodyPr anchor="ctr"/>
          <a:lstStyle/>
          <a:p>
            <a:pPr algn="ctr"/>
            <a:r>
              <a:rPr lang="en-US" altLang="x-none" sz="1600" noProof="1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</a:rPr>
              <a:t>4</a:t>
            </a:r>
          </a:p>
        </p:txBody>
      </p:sp>
      <p:sp>
        <p:nvSpPr>
          <p:cNvPr id="12" name="椭圆 9"/>
          <p:cNvSpPr>
            <a:spLocks noChangeAspect="1"/>
          </p:cNvSpPr>
          <p:nvPr/>
        </p:nvSpPr>
        <p:spPr>
          <a:xfrm>
            <a:off x="6442959" y="5023497"/>
            <a:ext cx="305634" cy="305634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>
            <a:noFill/>
          </a:ln>
        </p:spPr>
        <p:txBody>
          <a:bodyPr anchor="ctr"/>
          <a:lstStyle/>
          <a:p>
            <a:pPr algn="ctr"/>
            <a:r>
              <a:rPr lang="en-US" altLang="x-none" sz="1600" noProof="1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</a:rPr>
              <a:t>6</a:t>
            </a:r>
          </a:p>
        </p:txBody>
      </p:sp>
      <p:sp>
        <p:nvSpPr>
          <p:cNvPr id="13" name="矩形 57"/>
          <p:cNvSpPr>
            <a:spLocks noChangeArrowheads="1"/>
          </p:cNvSpPr>
          <p:nvPr/>
        </p:nvSpPr>
        <p:spPr bwMode="auto">
          <a:xfrm>
            <a:off x="3526549" y="2187637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57"/>
          <p:cNvSpPr>
            <a:spLocks noChangeArrowheads="1"/>
          </p:cNvSpPr>
          <p:nvPr/>
        </p:nvSpPr>
        <p:spPr bwMode="auto">
          <a:xfrm>
            <a:off x="6863638" y="2187637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40"/>
          <p:cNvSpPr txBox="1"/>
          <p:nvPr/>
        </p:nvSpPr>
        <p:spPr>
          <a:xfrm>
            <a:off x="1134595" y="2526191"/>
            <a:ext cx="419376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6" name="文本框 40"/>
          <p:cNvSpPr txBox="1"/>
          <p:nvPr/>
        </p:nvSpPr>
        <p:spPr>
          <a:xfrm>
            <a:off x="6863638" y="2526191"/>
            <a:ext cx="419376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7" name="矩形 57"/>
          <p:cNvSpPr>
            <a:spLocks noChangeArrowheads="1"/>
          </p:cNvSpPr>
          <p:nvPr/>
        </p:nvSpPr>
        <p:spPr bwMode="auto">
          <a:xfrm>
            <a:off x="3526549" y="3613797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57"/>
          <p:cNvSpPr>
            <a:spLocks noChangeArrowheads="1"/>
          </p:cNvSpPr>
          <p:nvPr/>
        </p:nvSpPr>
        <p:spPr bwMode="auto">
          <a:xfrm>
            <a:off x="6863638" y="3613797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文本框 40"/>
          <p:cNvSpPr txBox="1"/>
          <p:nvPr/>
        </p:nvSpPr>
        <p:spPr>
          <a:xfrm>
            <a:off x="1134595" y="3952351"/>
            <a:ext cx="419376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20" name="文本框 40"/>
          <p:cNvSpPr txBox="1"/>
          <p:nvPr/>
        </p:nvSpPr>
        <p:spPr>
          <a:xfrm>
            <a:off x="6863638" y="3952351"/>
            <a:ext cx="419376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21" name="矩形 57"/>
          <p:cNvSpPr>
            <a:spLocks noChangeArrowheads="1"/>
          </p:cNvSpPr>
          <p:nvPr/>
        </p:nvSpPr>
        <p:spPr bwMode="auto">
          <a:xfrm>
            <a:off x="3526549" y="5036975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57"/>
          <p:cNvSpPr>
            <a:spLocks noChangeArrowheads="1"/>
          </p:cNvSpPr>
          <p:nvPr/>
        </p:nvSpPr>
        <p:spPr bwMode="auto">
          <a:xfrm>
            <a:off x="6863638" y="5036975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文本框 40"/>
          <p:cNvSpPr txBox="1"/>
          <p:nvPr/>
        </p:nvSpPr>
        <p:spPr>
          <a:xfrm>
            <a:off x="1134595" y="5375529"/>
            <a:ext cx="419376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24" name="文本框 40"/>
          <p:cNvSpPr txBox="1"/>
          <p:nvPr/>
        </p:nvSpPr>
        <p:spPr>
          <a:xfrm>
            <a:off x="6863638" y="5375529"/>
            <a:ext cx="419376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40"/>
          <p:cNvSpPr txBox="1"/>
          <p:nvPr/>
        </p:nvSpPr>
        <p:spPr>
          <a:xfrm>
            <a:off x="6425395" y="1189774"/>
            <a:ext cx="473590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！此处文字通过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kern="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8" name="矩形 17"/>
          <p:cNvSpPr/>
          <p:nvPr/>
        </p:nvSpPr>
        <p:spPr>
          <a:xfrm>
            <a:off x="6425395" y="680107"/>
            <a:ext cx="3403438" cy="408888"/>
          </a:xfrm>
          <a:prstGeom prst="rect">
            <a:avLst/>
          </a:prstGeom>
          <a:solidFill>
            <a:srgbClr val="002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kumimoji="0" lang="en-US" altLang="en-US" sz="1600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文本框 40"/>
          <p:cNvSpPr txBox="1"/>
          <p:nvPr/>
        </p:nvSpPr>
        <p:spPr>
          <a:xfrm>
            <a:off x="1030697" y="2533299"/>
            <a:ext cx="473590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！此处文字通过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kern="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20" name="矩形 19"/>
          <p:cNvSpPr/>
          <p:nvPr/>
        </p:nvSpPr>
        <p:spPr>
          <a:xfrm>
            <a:off x="2363165" y="2023632"/>
            <a:ext cx="3403438" cy="408888"/>
          </a:xfrm>
          <a:prstGeom prst="rect">
            <a:avLst/>
          </a:prstGeom>
          <a:solidFill>
            <a:srgbClr val="002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kumimoji="0" lang="en-US" altLang="en-US" sz="1600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6096000" y="0"/>
            <a:ext cx="1" cy="6858000"/>
          </a:xfrm>
          <a:prstGeom prst="line">
            <a:avLst/>
          </a:prstGeom>
          <a:ln w="12700">
            <a:solidFill>
              <a:srgbClr val="FBF0D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流程图: 决策 21"/>
          <p:cNvSpPr/>
          <p:nvPr/>
        </p:nvSpPr>
        <p:spPr>
          <a:xfrm>
            <a:off x="5961062" y="2079889"/>
            <a:ext cx="269875" cy="269875"/>
          </a:xfrm>
          <a:prstGeom prst="flowChartDecision">
            <a:avLst/>
          </a:prstGeom>
          <a:noFill/>
          <a:ln w="38100">
            <a:solidFill>
              <a:srgbClr val="FBF0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5961062" y="3405716"/>
            <a:ext cx="269875" cy="269875"/>
          </a:xfrm>
          <a:prstGeom prst="flowChartDecision">
            <a:avLst/>
          </a:prstGeom>
          <a:noFill/>
          <a:ln w="38100">
            <a:solidFill>
              <a:srgbClr val="FBF0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5961062" y="4731543"/>
            <a:ext cx="269875" cy="269875"/>
          </a:xfrm>
          <a:prstGeom prst="flowChartDecision">
            <a:avLst/>
          </a:prstGeom>
          <a:noFill/>
          <a:ln w="38100">
            <a:solidFill>
              <a:srgbClr val="FBF0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</a:endParaRPr>
          </a:p>
        </p:txBody>
      </p:sp>
      <p:sp>
        <p:nvSpPr>
          <p:cNvPr id="27" name="文本框 40"/>
          <p:cNvSpPr txBox="1"/>
          <p:nvPr/>
        </p:nvSpPr>
        <p:spPr>
          <a:xfrm>
            <a:off x="6425395" y="3833726"/>
            <a:ext cx="473590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！此处文字通过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kern="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28" name="矩形 27"/>
          <p:cNvSpPr/>
          <p:nvPr/>
        </p:nvSpPr>
        <p:spPr>
          <a:xfrm>
            <a:off x="6425395" y="3324059"/>
            <a:ext cx="3403438" cy="408888"/>
          </a:xfrm>
          <a:prstGeom prst="rect">
            <a:avLst/>
          </a:prstGeom>
          <a:solidFill>
            <a:srgbClr val="002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kumimoji="0" lang="en-US" altLang="en-US" sz="1600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文本框 40"/>
          <p:cNvSpPr txBox="1"/>
          <p:nvPr/>
        </p:nvSpPr>
        <p:spPr>
          <a:xfrm>
            <a:off x="1030697" y="5174899"/>
            <a:ext cx="473590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！此处文字通过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kern="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30" name="矩形 29"/>
          <p:cNvSpPr/>
          <p:nvPr/>
        </p:nvSpPr>
        <p:spPr>
          <a:xfrm>
            <a:off x="2363165" y="4665232"/>
            <a:ext cx="3403438" cy="408888"/>
          </a:xfrm>
          <a:prstGeom prst="rect">
            <a:avLst/>
          </a:prstGeom>
          <a:solidFill>
            <a:srgbClr val="002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kumimoji="0" lang="en-US" altLang="en-US" sz="1600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流程图: 决策 30"/>
          <p:cNvSpPr/>
          <p:nvPr/>
        </p:nvSpPr>
        <p:spPr>
          <a:xfrm>
            <a:off x="5961062" y="754062"/>
            <a:ext cx="269875" cy="269875"/>
          </a:xfrm>
          <a:prstGeom prst="flowChartDecision">
            <a:avLst/>
          </a:prstGeom>
          <a:noFill/>
          <a:ln w="38100">
            <a:solidFill>
              <a:srgbClr val="FBF0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H="1">
            <a:off x="6095999" y="0"/>
            <a:ext cx="1" cy="3294063"/>
          </a:xfrm>
          <a:prstGeom prst="line">
            <a:avLst/>
          </a:prstGeom>
          <a:ln w="12700">
            <a:solidFill>
              <a:srgbClr val="FBF0D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流程图: 决策 4"/>
          <p:cNvSpPr/>
          <p:nvPr/>
        </p:nvSpPr>
        <p:spPr>
          <a:xfrm>
            <a:off x="5961062" y="907898"/>
            <a:ext cx="269875" cy="269875"/>
          </a:xfrm>
          <a:prstGeom prst="flowChartDecision">
            <a:avLst/>
          </a:prstGeom>
          <a:noFill/>
          <a:ln w="38100">
            <a:solidFill>
              <a:srgbClr val="FBF0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24610" y="4140428"/>
            <a:ext cx="2742779" cy="4088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24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24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24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40"/>
          <p:cNvSpPr txBox="1"/>
          <p:nvPr/>
        </p:nvSpPr>
        <p:spPr>
          <a:xfrm>
            <a:off x="1354441" y="5051009"/>
            <a:ext cx="9483118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5766603" y="4800162"/>
            <a:ext cx="658792" cy="0"/>
          </a:xfrm>
          <a:prstGeom prst="line">
            <a:avLst/>
          </a:prstGeom>
          <a:ln w="38100">
            <a:solidFill>
              <a:srgbClr val="FBF0D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40"/>
          <p:cNvSpPr txBox="1"/>
          <p:nvPr/>
        </p:nvSpPr>
        <p:spPr>
          <a:xfrm>
            <a:off x="6425395" y="1348059"/>
            <a:ext cx="473590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！此处文字通过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kern="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0" name="矩形 9"/>
          <p:cNvSpPr/>
          <p:nvPr/>
        </p:nvSpPr>
        <p:spPr>
          <a:xfrm>
            <a:off x="6425395" y="838392"/>
            <a:ext cx="3403438" cy="408888"/>
          </a:xfrm>
          <a:prstGeom prst="rect">
            <a:avLst/>
          </a:prstGeom>
          <a:solidFill>
            <a:srgbClr val="002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kumimoji="0" lang="en-US" altLang="en-US" sz="1600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框 40"/>
          <p:cNvSpPr txBox="1"/>
          <p:nvPr/>
        </p:nvSpPr>
        <p:spPr>
          <a:xfrm>
            <a:off x="1030697" y="1348059"/>
            <a:ext cx="473590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！此处文字通过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kern="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363165" y="838392"/>
            <a:ext cx="3403438" cy="408888"/>
          </a:xfrm>
          <a:prstGeom prst="rect">
            <a:avLst/>
          </a:prstGeom>
          <a:solidFill>
            <a:srgbClr val="002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kumimoji="0" lang="en-US" altLang="en-US" sz="1600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流程图: 决策 12"/>
          <p:cNvSpPr/>
          <p:nvPr/>
        </p:nvSpPr>
        <p:spPr>
          <a:xfrm>
            <a:off x="5961062" y="3294063"/>
            <a:ext cx="269875" cy="269875"/>
          </a:xfrm>
          <a:prstGeom prst="flowChartDecision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 bwMode="auto">
          <a:xfrm>
            <a:off x="4976813" y="868363"/>
            <a:ext cx="9085262" cy="5203825"/>
            <a:chOff x="2007321" y="1438226"/>
            <a:chExt cx="8493758" cy="4865206"/>
          </a:xfrm>
        </p:grpSpPr>
        <p:sp>
          <p:nvSpPr>
            <p:cNvPr id="5" name="Freeform 2"/>
            <p:cNvSpPr/>
            <p:nvPr/>
          </p:nvSpPr>
          <p:spPr bwMode="auto">
            <a:xfrm>
              <a:off x="2007321" y="6114631"/>
              <a:ext cx="4278336" cy="188801"/>
            </a:xfrm>
            <a:custGeom>
              <a:avLst/>
              <a:gdLst>
                <a:gd name="T0" fmla="*/ 0 w 885"/>
                <a:gd name="T1" fmla="*/ 77457 h 39"/>
                <a:gd name="T2" fmla="*/ 377074 w 885"/>
                <a:gd name="T3" fmla="*/ 188801 h 39"/>
                <a:gd name="T4" fmla="*/ 4278336 w 885"/>
                <a:gd name="T5" fmla="*/ 188801 h 39"/>
                <a:gd name="T6" fmla="*/ 4278336 w 885"/>
                <a:gd name="T7" fmla="*/ 0 h 39"/>
                <a:gd name="T8" fmla="*/ 0 w 885"/>
                <a:gd name="T9" fmla="*/ 0 h 39"/>
                <a:gd name="T10" fmla="*/ 0 w 885"/>
                <a:gd name="T11" fmla="*/ 77457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85" h="39">
                  <a:moveTo>
                    <a:pt x="0" y="16"/>
                  </a:moveTo>
                  <a:cubicBezTo>
                    <a:pt x="0" y="23"/>
                    <a:pt x="30" y="39"/>
                    <a:pt x="78" y="39"/>
                  </a:cubicBezTo>
                  <a:cubicBezTo>
                    <a:pt x="126" y="39"/>
                    <a:pt x="885" y="39"/>
                    <a:pt x="885" y="39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Freeform 3"/>
            <p:cNvSpPr/>
            <p:nvPr/>
          </p:nvSpPr>
          <p:spPr bwMode="auto">
            <a:xfrm>
              <a:off x="6222740" y="6114631"/>
              <a:ext cx="4278336" cy="188801"/>
            </a:xfrm>
            <a:custGeom>
              <a:avLst/>
              <a:gdLst>
                <a:gd name="T0" fmla="*/ 4278336 w 884"/>
                <a:gd name="T1" fmla="*/ 77457 h 39"/>
                <a:gd name="T2" fmla="*/ 3900836 w 884"/>
                <a:gd name="T3" fmla="*/ 188801 h 39"/>
                <a:gd name="T4" fmla="*/ 0 w 884"/>
                <a:gd name="T5" fmla="*/ 188801 h 39"/>
                <a:gd name="T6" fmla="*/ 0 w 884"/>
                <a:gd name="T7" fmla="*/ 0 h 39"/>
                <a:gd name="T8" fmla="*/ 4278336 w 884"/>
                <a:gd name="T9" fmla="*/ 0 h 39"/>
                <a:gd name="T10" fmla="*/ 4278336 w 884"/>
                <a:gd name="T11" fmla="*/ 77457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84" h="39">
                  <a:moveTo>
                    <a:pt x="884" y="16"/>
                  </a:moveTo>
                  <a:cubicBezTo>
                    <a:pt x="884" y="23"/>
                    <a:pt x="854" y="39"/>
                    <a:pt x="806" y="39"/>
                  </a:cubicBezTo>
                  <a:cubicBezTo>
                    <a:pt x="758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84" y="0"/>
                    <a:pt x="884" y="0"/>
                    <a:pt x="884" y="0"/>
                  </a:cubicBezTo>
                  <a:lnTo>
                    <a:pt x="884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Freeform 4"/>
            <p:cNvSpPr/>
            <p:nvPr/>
          </p:nvSpPr>
          <p:spPr bwMode="auto">
            <a:xfrm>
              <a:off x="2868125" y="1438226"/>
              <a:ext cx="6838937" cy="4666323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1750">
              <a:solidFill>
                <a:schemeClr val="bg1">
                  <a:lumMod val="75000"/>
                </a:schemeClr>
              </a:solidFill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2007321" y="6037760"/>
              <a:ext cx="8493758" cy="15435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5641969" y="6037175"/>
              <a:ext cx="1219616" cy="87138"/>
            </a:xfrm>
            <a:custGeom>
              <a:avLst/>
              <a:gdLst>
                <a:gd name="T0" fmla="*/ 0 w 252"/>
                <a:gd name="T1" fmla="*/ 0 h 18"/>
                <a:gd name="T2" fmla="*/ 106474 w 252"/>
                <a:gd name="T3" fmla="*/ 87138 h 18"/>
                <a:gd name="T4" fmla="*/ 1113142 w 252"/>
                <a:gd name="T5" fmla="*/ 87138 h 18"/>
                <a:gd name="T6" fmla="*/ 1219616 w 252"/>
                <a:gd name="T7" fmla="*/ 0 h 18"/>
                <a:gd name="T8" fmla="*/ 0 w 252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2" h="18">
                  <a:moveTo>
                    <a:pt x="0" y="0"/>
                  </a:moveTo>
                  <a:cubicBezTo>
                    <a:pt x="2" y="10"/>
                    <a:pt x="11" y="18"/>
                    <a:pt x="22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41" y="18"/>
                    <a:pt x="250" y="10"/>
                    <a:pt x="2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3096683" y="1733581"/>
              <a:ext cx="6383305" cy="4032571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Oval 8"/>
            <p:cNvSpPr/>
            <p:nvPr/>
          </p:nvSpPr>
          <p:spPr>
            <a:xfrm>
              <a:off x="6251974" y="1546572"/>
              <a:ext cx="78659" cy="786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文本框 40"/>
          <p:cNvSpPr txBox="1"/>
          <p:nvPr/>
        </p:nvSpPr>
        <p:spPr>
          <a:xfrm>
            <a:off x="674374" y="2049932"/>
            <a:ext cx="4302440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！此处文字通过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kern="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3" name="矩形 57"/>
          <p:cNvSpPr>
            <a:spLocks noChangeArrowheads="1"/>
          </p:cNvSpPr>
          <p:nvPr/>
        </p:nvSpPr>
        <p:spPr bwMode="auto">
          <a:xfrm>
            <a:off x="674373" y="1184275"/>
            <a:ext cx="4302440" cy="646331"/>
          </a:xfrm>
          <a:prstGeom prst="rect">
            <a:avLst/>
          </a:prstGeom>
          <a:solidFill>
            <a:srgbClr val="002240"/>
          </a:solidFill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3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添加您宝贵的标题</a:t>
            </a:r>
            <a:endParaRPr lang="en-US" altLang="zh-CN" sz="3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40"/>
          <p:cNvSpPr txBox="1"/>
          <p:nvPr/>
        </p:nvSpPr>
        <p:spPr>
          <a:xfrm>
            <a:off x="674374" y="3359924"/>
            <a:ext cx="4302440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！此处文字通过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kern="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5" name="文本框 40"/>
          <p:cNvSpPr txBox="1"/>
          <p:nvPr/>
        </p:nvSpPr>
        <p:spPr>
          <a:xfrm>
            <a:off x="674374" y="4669916"/>
            <a:ext cx="4302440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！此处文字通过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kern="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cxnSp>
        <p:nvCxnSpPr>
          <p:cNvPr id="16" name="直接连接符 15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40"/>
          <p:cNvSpPr txBox="1"/>
          <p:nvPr/>
        </p:nvSpPr>
        <p:spPr>
          <a:xfrm>
            <a:off x="6864209" y="1768175"/>
            <a:ext cx="4525279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！此处文字通过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kern="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5" name="矩形 4"/>
          <p:cNvSpPr/>
          <p:nvPr/>
        </p:nvSpPr>
        <p:spPr>
          <a:xfrm>
            <a:off x="6864210" y="1144208"/>
            <a:ext cx="3403438" cy="408888"/>
          </a:xfrm>
          <a:prstGeom prst="rect">
            <a:avLst/>
          </a:prstGeom>
          <a:solidFill>
            <a:srgbClr val="002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blipFill dpi="0" rotWithShape="1">
            <a:blip r:embed="rId4"/>
            <a:srcRect/>
            <a:stretch>
              <a:fillRect l="-80000" r="-20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864209" y="4493260"/>
            <a:ext cx="3117991" cy="96203"/>
          </a:xfrm>
          <a:prstGeom prst="rect">
            <a:avLst/>
          </a:prstGeom>
          <a:solidFill>
            <a:srgbClr val="002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864210" y="4493260"/>
            <a:ext cx="2242745" cy="96203"/>
          </a:xfrm>
          <a:prstGeom prst="rect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64209" y="4859020"/>
            <a:ext cx="3117991" cy="96203"/>
          </a:xfrm>
          <a:prstGeom prst="rect">
            <a:avLst/>
          </a:prstGeom>
          <a:solidFill>
            <a:srgbClr val="002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864210" y="4859020"/>
            <a:ext cx="1727903" cy="96203"/>
          </a:xfrm>
          <a:prstGeom prst="rect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864209" y="5224780"/>
            <a:ext cx="3117991" cy="96203"/>
          </a:xfrm>
          <a:prstGeom prst="rect">
            <a:avLst/>
          </a:prstGeom>
          <a:solidFill>
            <a:srgbClr val="002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864210" y="5224780"/>
            <a:ext cx="2705230" cy="96203"/>
          </a:xfrm>
          <a:prstGeom prst="rect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864209" y="5590540"/>
            <a:ext cx="3117991" cy="96203"/>
          </a:xfrm>
          <a:prstGeom prst="rect">
            <a:avLst/>
          </a:prstGeom>
          <a:solidFill>
            <a:srgbClr val="002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864210" y="5590540"/>
            <a:ext cx="1297414" cy="96203"/>
          </a:xfrm>
          <a:prstGeom prst="rect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267648" y="4336917"/>
            <a:ext cx="785820" cy="4088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75%</a:t>
            </a:r>
            <a:endParaRPr lang="en-US" altLang="en-US" sz="1600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267648" y="4702677"/>
            <a:ext cx="785820" cy="4088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55%</a:t>
            </a:r>
            <a:endParaRPr lang="en-US" altLang="en-US" sz="1600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267648" y="5068437"/>
            <a:ext cx="785820" cy="4088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95%</a:t>
            </a:r>
            <a:endParaRPr lang="en-US" altLang="en-US" sz="1600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267648" y="5434197"/>
            <a:ext cx="785820" cy="4088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35%</a:t>
            </a:r>
            <a:endParaRPr lang="en-US" altLang="en-US" sz="1600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662256" y="0"/>
            <a:ext cx="2867488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559054" y="3847394"/>
            <a:ext cx="1073892" cy="1073892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710719" y="3994678"/>
            <a:ext cx="770562" cy="770562"/>
          </a:xfrm>
          <a:prstGeom prst="ellipse">
            <a:avLst/>
          </a:prstGeom>
          <a:noFill/>
          <a:ln>
            <a:solidFill>
              <a:schemeClr val="tx1">
                <a:alpha val="4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空心弧 6"/>
          <p:cNvSpPr/>
          <p:nvPr/>
        </p:nvSpPr>
        <p:spPr>
          <a:xfrm>
            <a:off x="5687347" y="3989839"/>
            <a:ext cx="817307" cy="817307"/>
          </a:xfrm>
          <a:prstGeom prst="blockArc">
            <a:avLst>
              <a:gd name="adj1" fmla="val 13382597"/>
              <a:gd name="adj2" fmla="val 294773"/>
              <a:gd name="adj3" fmla="val 8666"/>
            </a:avLst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31157" y="5002400"/>
            <a:ext cx="7296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32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559054" y="783611"/>
            <a:ext cx="1073892" cy="1073892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710719" y="930895"/>
            <a:ext cx="770562" cy="770562"/>
          </a:xfrm>
          <a:prstGeom prst="ellipse">
            <a:avLst/>
          </a:prstGeom>
          <a:noFill/>
          <a:ln>
            <a:solidFill>
              <a:schemeClr val="tx1">
                <a:alpha val="4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空心弧 10"/>
          <p:cNvSpPr/>
          <p:nvPr/>
        </p:nvSpPr>
        <p:spPr>
          <a:xfrm>
            <a:off x="5678788" y="898963"/>
            <a:ext cx="834425" cy="834425"/>
          </a:xfrm>
          <a:prstGeom prst="blockArc">
            <a:avLst>
              <a:gd name="adj1" fmla="val 10727270"/>
              <a:gd name="adj2" fmla="val 294773"/>
              <a:gd name="adj3" fmla="val 8666"/>
            </a:avLst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31157" y="1972855"/>
            <a:ext cx="7296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06138" y="2589471"/>
            <a:ext cx="2379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kern="0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kern="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kern="0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06138" y="5600076"/>
            <a:ext cx="2379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kern="0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kern="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kern="0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40"/>
          <p:cNvSpPr txBox="1"/>
          <p:nvPr/>
        </p:nvSpPr>
        <p:spPr>
          <a:xfrm>
            <a:off x="7701847" y="1288219"/>
            <a:ext cx="4048193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！此处文字通过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kern="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6" name="矩形 15"/>
          <p:cNvSpPr/>
          <p:nvPr/>
        </p:nvSpPr>
        <p:spPr>
          <a:xfrm>
            <a:off x="7701847" y="778552"/>
            <a:ext cx="3403438" cy="408888"/>
          </a:xfrm>
          <a:prstGeom prst="rect">
            <a:avLst/>
          </a:prstGeom>
          <a:solidFill>
            <a:srgbClr val="002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kumimoji="0" lang="en-US" altLang="en-US" sz="1600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40"/>
          <p:cNvSpPr txBox="1"/>
          <p:nvPr/>
        </p:nvSpPr>
        <p:spPr>
          <a:xfrm>
            <a:off x="7701847" y="4357061"/>
            <a:ext cx="4048193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！此处文字通过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kern="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8" name="矩形 17"/>
          <p:cNvSpPr/>
          <p:nvPr/>
        </p:nvSpPr>
        <p:spPr>
          <a:xfrm>
            <a:off x="7701847" y="3847394"/>
            <a:ext cx="3403438" cy="408888"/>
          </a:xfrm>
          <a:prstGeom prst="rect">
            <a:avLst/>
          </a:prstGeom>
          <a:solidFill>
            <a:srgbClr val="002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kumimoji="0" lang="en-US" altLang="en-US" sz="1600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文本框 40"/>
          <p:cNvSpPr txBox="1"/>
          <p:nvPr/>
        </p:nvSpPr>
        <p:spPr>
          <a:xfrm>
            <a:off x="441960" y="1288219"/>
            <a:ext cx="4048193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！此处文字通过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kern="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20" name="矩形 19"/>
          <p:cNvSpPr/>
          <p:nvPr/>
        </p:nvSpPr>
        <p:spPr>
          <a:xfrm>
            <a:off x="1086715" y="778552"/>
            <a:ext cx="3403438" cy="408888"/>
          </a:xfrm>
          <a:prstGeom prst="rect">
            <a:avLst/>
          </a:prstGeom>
          <a:solidFill>
            <a:srgbClr val="002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kumimoji="0" lang="en-US" altLang="en-US" sz="1600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40"/>
          <p:cNvSpPr txBox="1"/>
          <p:nvPr/>
        </p:nvSpPr>
        <p:spPr>
          <a:xfrm>
            <a:off x="441960" y="4357061"/>
            <a:ext cx="4048193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！此处文字通过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kern="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kern="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22" name="矩形 21"/>
          <p:cNvSpPr/>
          <p:nvPr/>
        </p:nvSpPr>
        <p:spPr>
          <a:xfrm>
            <a:off x="1086715" y="3847394"/>
            <a:ext cx="3403438" cy="408888"/>
          </a:xfrm>
          <a:prstGeom prst="rect">
            <a:avLst/>
          </a:prstGeom>
          <a:solidFill>
            <a:srgbClr val="002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kumimoji="0" lang="en-US" altLang="en-US" sz="1600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57"/>
          <p:cNvSpPr>
            <a:spLocks noChangeArrowheads="1"/>
          </p:cNvSpPr>
          <p:nvPr/>
        </p:nvSpPr>
        <p:spPr bwMode="auto">
          <a:xfrm>
            <a:off x="3989473" y="363701"/>
            <a:ext cx="421305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/>
            <a:r>
              <a:rPr lang="zh-CN" altLang="en-US" sz="28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添加您宝贵的标题</a:t>
            </a:r>
            <a:endParaRPr lang="en-US" altLang="zh-CN" sz="28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57"/>
          <p:cNvSpPr>
            <a:spLocks noChangeArrowheads="1"/>
          </p:cNvSpPr>
          <p:nvPr/>
        </p:nvSpPr>
        <p:spPr bwMode="auto">
          <a:xfrm>
            <a:off x="2454109" y="886921"/>
            <a:ext cx="7283780" cy="33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使用说明：图片均可以使用填充功能更换，文字只需要复制粘贴进入即可，内页有说明。</a:t>
            </a:r>
          </a:p>
        </p:txBody>
      </p:sp>
      <p:sp>
        <p:nvSpPr>
          <p:cNvPr id="4" name="矩形 23"/>
          <p:cNvSpPr>
            <a:spLocks noChangeArrowheads="1"/>
          </p:cNvSpPr>
          <p:nvPr/>
        </p:nvSpPr>
        <p:spPr bwMode="auto">
          <a:xfrm>
            <a:off x="283845" y="1896443"/>
            <a:ext cx="2973388" cy="398463"/>
          </a:xfrm>
          <a:prstGeom prst="rect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txBody>
          <a:bodyPr anchor="ctr"/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宝贵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的标题</a:t>
            </a:r>
          </a:p>
        </p:txBody>
      </p:sp>
      <p:sp>
        <p:nvSpPr>
          <p:cNvPr id="5" name="矩形 23"/>
          <p:cNvSpPr>
            <a:spLocks noChangeArrowheads="1"/>
          </p:cNvSpPr>
          <p:nvPr/>
        </p:nvSpPr>
        <p:spPr bwMode="auto">
          <a:xfrm>
            <a:off x="283845" y="4028603"/>
            <a:ext cx="2973388" cy="398463"/>
          </a:xfrm>
          <a:prstGeom prst="rect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txBody>
          <a:bodyPr anchor="ctr"/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宝贵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的标题</a:t>
            </a:r>
          </a:p>
        </p:txBody>
      </p:sp>
      <p:sp>
        <p:nvSpPr>
          <p:cNvPr id="6" name="文本框 10"/>
          <p:cNvSpPr txBox="1"/>
          <p:nvPr/>
        </p:nvSpPr>
        <p:spPr>
          <a:xfrm>
            <a:off x="283845" y="2439042"/>
            <a:ext cx="2971800" cy="12003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7" name="文本框 2"/>
          <p:cNvSpPr txBox="1"/>
          <p:nvPr/>
        </p:nvSpPr>
        <p:spPr>
          <a:xfrm>
            <a:off x="283845" y="4571202"/>
            <a:ext cx="2971800" cy="12003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8" name="矩形 7"/>
          <p:cNvSpPr/>
          <p:nvPr/>
        </p:nvSpPr>
        <p:spPr>
          <a:xfrm>
            <a:off x="3996214" y="1896443"/>
            <a:ext cx="2474913" cy="1941513"/>
          </a:xfrm>
          <a:prstGeom prst="rect">
            <a:avLst/>
          </a:prstGeom>
          <a:blipFill dpi="0" rotWithShape="1">
            <a:blip r:embed="rId4"/>
            <a:srcRect/>
            <a:stretch>
              <a:fillRect l="-10000" r="-10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612833" y="1909143"/>
            <a:ext cx="0" cy="3862388"/>
          </a:xfrm>
          <a:prstGeom prst="line">
            <a:avLst/>
          </a:prstGeom>
          <a:ln w="12700">
            <a:solidFill>
              <a:srgbClr val="FBF0D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57"/>
          <p:cNvSpPr>
            <a:spLocks noChangeArrowheads="1"/>
          </p:cNvSpPr>
          <p:nvPr/>
        </p:nvSpPr>
        <p:spPr bwMode="auto">
          <a:xfrm>
            <a:off x="4333558" y="3972893"/>
            <a:ext cx="18002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</a:p>
        </p:txBody>
      </p:sp>
      <p:sp>
        <p:nvSpPr>
          <p:cNvPr id="11" name="文本框 11"/>
          <p:cNvSpPr txBox="1"/>
          <p:nvPr/>
        </p:nvSpPr>
        <p:spPr>
          <a:xfrm>
            <a:off x="3898763" y="4571202"/>
            <a:ext cx="2669814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您汇报顺利！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4561364" y="4474226"/>
            <a:ext cx="1344612" cy="0"/>
          </a:xfrm>
          <a:prstGeom prst="line">
            <a:avLst/>
          </a:prstGeom>
          <a:ln w="12700">
            <a:solidFill>
              <a:srgbClr val="FBF0D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666028" y="1896443"/>
            <a:ext cx="2474913" cy="1941513"/>
          </a:xfrm>
          <a:prstGeom prst="rect">
            <a:avLst/>
          </a:prstGeom>
          <a:blipFill dpi="0" rotWithShape="1">
            <a:blip r:embed="rId5"/>
            <a:srcRect/>
            <a:stretch>
              <a:fillRect l="-10000" r="-20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矩形 57"/>
          <p:cNvSpPr>
            <a:spLocks noChangeArrowheads="1"/>
          </p:cNvSpPr>
          <p:nvPr/>
        </p:nvSpPr>
        <p:spPr bwMode="auto">
          <a:xfrm>
            <a:off x="7003372" y="3972893"/>
            <a:ext cx="18002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</a:p>
        </p:txBody>
      </p:sp>
      <p:sp>
        <p:nvSpPr>
          <p:cNvPr id="15" name="文本框 11"/>
          <p:cNvSpPr txBox="1"/>
          <p:nvPr/>
        </p:nvSpPr>
        <p:spPr>
          <a:xfrm>
            <a:off x="6568577" y="4571202"/>
            <a:ext cx="2669814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您汇报顺利！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7231178" y="4474226"/>
            <a:ext cx="1344612" cy="0"/>
          </a:xfrm>
          <a:prstGeom prst="line">
            <a:avLst/>
          </a:prstGeom>
          <a:ln w="12700">
            <a:solidFill>
              <a:srgbClr val="FBF0D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9335842" y="1896443"/>
            <a:ext cx="2474913" cy="1941513"/>
          </a:xfrm>
          <a:prstGeom prst="rect">
            <a:avLst/>
          </a:prstGeom>
          <a:blipFill dpi="0" rotWithShape="1">
            <a:blip r:embed="rId6"/>
            <a:srcRect/>
            <a:stretch>
              <a:fillRect r="-30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矩形 57"/>
          <p:cNvSpPr>
            <a:spLocks noChangeArrowheads="1"/>
          </p:cNvSpPr>
          <p:nvPr/>
        </p:nvSpPr>
        <p:spPr bwMode="auto">
          <a:xfrm>
            <a:off x="9673186" y="3972893"/>
            <a:ext cx="18002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</a:p>
        </p:txBody>
      </p:sp>
      <p:sp>
        <p:nvSpPr>
          <p:cNvPr id="19" name="文本框 11"/>
          <p:cNvSpPr txBox="1"/>
          <p:nvPr/>
        </p:nvSpPr>
        <p:spPr>
          <a:xfrm>
            <a:off x="9238391" y="4571202"/>
            <a:ext cx="2669814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，蓝素材祝愿</a:t>
            </a:r>
            <a:r>
              <a:rPr kumimoji="0" lang="zh-CN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您汇报顺利！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9900992" y="4474226"/>
            <a:ext cx="1344612" cy="0"/>
          </a:xfrm>
          <a:prstGeom prst="line">
            <a:avLst/>
          </a:prstGeom>
          <a:ln w="12700">
            <a:solidFill>
              <a:srgbClr val="FBF0D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 bwMode="auto">
          <a:xfrm>
            <a:off x="5915024" y="3200400"/>
            <a:ext cx="361950" cy="366713"/>
            <a:chOff x="6992" y="3670"/>
            <a:chExt cx="426" cy="432"/>
          </a:xfrm>
        </p:grpSpPr>
        <p:sp>
          <p:nvSpPr>
            <p:cNvPr id="5" name="Oval 6"/>
            <p:cNvSpPr/>
            <p:nvPr/>
          </p:nvSpPr>
          <p:spPr>
            <a:xfrm>
              <a:off x="6992" y="3670"/>
              <a:ext cx="428" cy="432"/>
            </a:xfrm>
            <a:prstGeom prst="ellipse">
              <a:avLst/>
            </a:prstGeom>
            <a:gradFill>
              <a:gsLst>
                <a:gs pos="0">
                  <a:srgbClr val="FBF0D1"/>
                </a:gs>
                <a:gs pos="16000">
                  <a:srgbClr val="E0A971"/>
                </a:gs>
                <a:gs pos="40000">
                  <a:srgbClr val="FCEECB"/>
                </a:gs>
                <a:gs pos="69000">
                  <a:srgbClr val="F8CB72"/>
                </a:gs>
                <a:gs pos="100000">
                  <a:srgbClr val="FEE8AE"/>
                </a:gs>
              </a:gsLst>
              <a:lin ang="2700000" scaled="0"/>
            </a:gra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1735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" name="Group 12"/>
            <p:cNvGrpSpPr/>
            <p:nvPr/>
          </p:nvGrpSpPr>
          <p:grpSpPr>
            <a:xfrm>
              <a:off x="7083" y="3799"/>
              <a:ext cx="244" cy="174"/>
              <a:chOff x="4362884" y="1304483"/>
              <a:chExt cx="466712" cy="331938"/>
            </a:xfrm>
            <a:solidFill>
              <a:schemeClr val="bg1"/>
            </a:solidFill>
          </p:grpSpPr>
          <p:sp>
            <p:nvSpPr>
              <p:cNvPr id="7" name="Freeform 32"/>
              <p:cNvSpPr/>
              <p:nvPr/>
            </p:nvSpPr>
            <p:spPr bwMode="auto">
              <a:xfrm>
                <a:off x="4362884" y="1366877"/>
                <a:ext cx="466712" cy="269544"/>
              </a:xfrm>
              <a:custGeom>
                <a:avLst/>
                <a:gdLst>
                  <a:gd name="T0" fmla="*/ 0 w 187"/>
                  <a:gd name="T1" fmla="*/ 0 h 108"/>
                  <a:gd name="T2" fmla="*/ 0 w 187"/>
                  <a:gd name="T3" fmla="*/ 108 h 108"/>
                  <a:gd name="T4" fmla="*/ 187 w 187"/>
                  <a:gd name="T5" fmla="*/ 108 h 108"/>
                  <a:gd name="T6" fmla="*/ 187 w 187"/>
                  <a:gd name="T7" fmla="*/ 0 h 108"/>
                  <a:gd name="T8" fmla="*/ 94 w 187"/>
                  <a:gd name="T9" fmla="*/ 67 h 108"/>
                  <a:gd name="T10" fmla="*/ 0 w 187"/>
                  <a:gd name="T11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108">
                    <a:moveTo>
                      <a:pt x="0" y="0"/>
                    </a:moveTo>
                    <a:lnTo>
                      <a:pt x="0" y="108"/>
                    </a:lnTo>
                    <a:lnTo>
                      <a:pt x="187" y="108"/>
                    </a:lnTo>
                    <a:lnTo>
                      <a:pt x="187" y="0"/>
                    </a:lnTo>
                    <a:lnTo>
                      <a:pt x="94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2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en-US" sz="2400" noProof="1">
                  <a:gradFill>
                    <a:gsLst>
                      <a:gs pos="0">
                        <a:srgbClr val="FBF0D1"/>
                      </a:gs>
                      <a:gs pos="16000">
                        <a:srgbClr val="E0A971"/>
                      </a:gs>
                      <a:gs pos="40000">
                        <a:srgbClr val="FCEECB"/>
                      </a:gs>
                      <a:gs pos="69000">
                        <a:srgbClr val="F8CB72"/>
                      </a:gs>
                      <a:gs pos="100000">
                        <a:srgbClr val="FEE8AE"/>
                      </a:gs>
                    </a:gsLst>
                    <a:lin ang="270000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Freeform 33"/>
              <p:cNvSpPr/>
              <p:nvPr/>
            </p:nvSpPr>
            <p:spPr bwMode="auto">
              <a:xfrm>
                <a:off x="4362884" y="1304483"/>
                <a:ext cx="466712" cy="192176"/>
              </a:xfrm>
              <a:custGeom>
                <a:avLst/>
                <a:gdLst>
                  <a:gd name="T0" fmla="*/ 187 w 187"/>
                  <a:gd name="T1" fmla="*/ 9 h 77"/>
                  <a:gd name="T2" fmla="*/ 187 w 187"/>
                  <a:gd name="T3" fmla="*/ 0 h 77"/>
                  <a:gd name="T4" fmla="*/ 0 w 187"/>
                  <a:gd name="T5" fmla="*/ 0 h 77"/>
                  <a:gd name="T6" fmla="*/ 0 w 187"/>
                  <a:gd name="T7" fmla="*/ 10 h 77"/>
                  <a:gd name="T8" fmla="*/ 94 w 187"/>
                  <a:gd name="T9" fmla="*/ 77 h 77"/>
                  <a:gd name="T10" fmla="*/ 187 w 187"/>
                  <a:gd name="T11" fmla="*/ 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77">
                    <a:moveTo>
                      <a:pt x="187" y="9"/>
                    </a:moveTo>
                    <a:lnTo>
                      <a:pt x="187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4" y="77"/>
                    </a:lnTo>
                    <a:lnTo>
                      <a:pt x="187" y="9"/>
                    </a:lnTo>
                    <a:close/>
                  </a:path>
                </a:pathLst>
              </a:custGeom>
              <a:solidFill>
                <a:srgbClr val="0022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en-US" sz="2400" noProof="1">
                  <a:gradFill>
                    <a:gsLst>
                      <a:gs pos="0">
                        <a:srgbClr val="FBF0D1"/>
                      </a:gs>
                      <a:gs pos="16000">
                        <a:srgbClr val="E0A971"/>
                      </a:gs>
                      <a:gs pos="40000">
                        <a:srgbClr val="FCEECB"/>
                      </a:gs>
                      <a:gs pos="69000">
                        <a:srgbClr val="F8CB72"/>
                      </a:gs>
                      <a:gs pos="100000">
                        <a:srgbClr val="FEE8AE"/>
                      </a:gs>
                    </a:gsLst>
                    <a:lin ang="270000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9" name="组合 5"/>
          <p:cNvGrpSpPr/>
          <p:nvPr/>
        </p:nvGrpSpPr>
        <p:grpSpPr bwMode="auto">
          <a:xfrm>
            <a:off x="5915024" y="2228850"/>
            <a:ext cx="361950" cy="366713"/>
            <a:chOff x="6992" y="2569"/>
            <a:chExt cx="426" cy="432"/>
          </a:xfrm>
        </p:grpSpPr>
        <p:sp>
          <p:nvSpPr>
            <p:cNvPr id="10" name="Oval 4"/>
            <p:cNvSpPr/>
            <p:nvPr/>
          </p:nvSpPr>
          <p:spPr>
            <a:xfrm>
              <a:off x="6992" y="2569"/>
              <a:ext cx="428" cy="432"/>
            </a:xfrm>
            <a:prstGeom prst="ellipse">
              <a:avLst/>
            </a:prstGeom>
            <a:gradFill>
              <a:gsLst>
                <a:gs pos="0">
                  <a:srgbClr val="FBF0D1"/>
                </a:gs>
                <a:gs pos="16000">
                  <a:srgbClr val="E0A971"/>
                </a:gs>
                <a:gs pos="40000">
                  <a:srgbClr val="FCEECB"/>
                </a:gs>
                <a:gs pos="69000">
                  <a:srgbClr val="F8CB72"/>
                </a:gs>
                <a:gs pos="100000">
                  <a:srgbClr val="FEE8AE"/>
                </a:gs>
              </a:gsLst>
              <a:lin ang="2700000" scaled="0"/>
            </a:gra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1735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" name="Group 15"/>
            <p:cNvGrpSpPr/>
            <p:nvPr/>
          </p:nvGrpSpPr>
          <p:grpSpPr>
            <a:xfrm>
              <a:off x="7105" y="2689"/>
              <a:ext cx="201" cy="192"/>
              <a:chOff x="4417791" y="3086470"/>
              <a:chExt cx="441754" cy="421788"/>
            </a:xfrm>
            <a:solidFill>
              <a:schemeClr val="bg1"/>
            </a:solidFill>
          </p:grpSpPr>
          <p:sp>
            <p:nvSpPr>
              <p:cNvPr id="12" name="Freeform 64"/>
              <p:cNvSpPr>
                <a:spLocks noEditPoints="1"/>
              </p:cNvSpPr>
              <p:nvPr/>
            </p:nvSpPr>
            <p:spPr bwMode="auto">
              <a:xfrm>
                <a:off x="4417791" y="3086470"/>
                <a:ext cx="441754" cy="421788"/>
              </a:xfrm>
              <a:custGeom>
                <a:avLst/>
                <a:gdLst>
                  <a:gd name="T0" fmla="*/ 125 w 133"/>
                  <a:gd name="T1" fmla="*/ 0 h 127"/>
                  <a:gd name="T2" fmla="*/ 9 w 133"/>
                  <a:gd name="T3" fmla="*/ 0 h 127"/>
                  <a:gd name="T4" fmla="*/ 0 w 133"/>
                  <a:gd name="T5" fmla="*/ 9 h 127"/>
                  <a:gd name="T6" fmla="*/ 0 w 133"/>
                  <a:gd name="T7" fmla="*/ 91 h 127"/>
                  <a:gd name="T8" fmla="*/ 9 w 133"/>
                  <a:gd name="T9" fmla="*/ 100 h 127"/>
                  <a:gd name="T10" fmla="*/ 53 w 133"/>
                  <a:gd name="T11" fmla="*/ 100 h 127"/>
                  <a:gd name="T12" fmla="*/ 40 w 133"/>
                  <a:gd name="T13" fmla="*/ 118 h 127"/>
                  <a:gd name="T14" fmla="*/ 40 w 133"/>
                  <a:gd name="T15" fmla="*/ 127 h 127"/>
                  <a:gd name="T16" fmla="*/ 53 w 133"/>
                  <a:gd name="T17" fmla="*/ 127 h 127"/>
                  <a:gd name="T18" fmla="*/ 80 w 133"/>
                  <a:gd name="T19" fmla="*/ 127 h 127"/>
                  <a:gd name="T20" fmla="*/ 94 w 133"/>
                  <a:gd name="T21" fmla="*/ 127 h 127"/>
                  <a:gd name="T22" fmla="*/ 94 w 133"/>
                  <a:gd name="T23" fmla="*/ 118 h 127"/>
                  <a:gd name="T24" fmla="*/ 80 w 133"/>
                  <a:gd name="T25" fmla="*/ 100 h 127"/>
                  <a:gd name="T26" fmla="*/ 125 w 133"/>
                  <a:gd name="T27" fmla="*/ 100 h 127"/>
                  <a:gd name="T28" fmla="*/ 133 w 133"/>
                  <a:gd name="T29" fmla="*/ 91 h 127"/>
                  <a:gd name="T30" fmla="*/ 133 w 133"/>
                  <a:gd name="T31" fmla="*/ 9 h 127"/>
                  <a:gd name="T32" fmla="*/ 125 w 133"/>
                  <a:gd name="T33" fmla="*/ 0 h 127"/>
                  <a:gd name="T34" fmla="*/ 60 w 133"/>
                  <a:gd name="T35" fmla="*/ 89 h 127"/>
                  <a:gd name="T36" fmla="*/ 67 w 133"/>
                  <a:gd name="T37" fmla="*/ 82 h 127"/>
                  <a:gd name="T38" fmla="*/ 75 w 133"/>
                  <a:gd name="T39" fmla="*/ 89 h 127"/>
                  <a:gd name="T40" fmla="*/ 67 w 133"/>
                  <a:gd name="T41" fmla="*/ 97 h 127"/>
                  <a:gd name="T42" fmla="*/ 60 w 133"/>
                  <a:gd name="T43" fmla="*/ 89 h 127"/>
                  <a:gd name="T44" fmla="*/ 124 w 133"/>
                  <a:gd name="T45" fmla="*/ 79 h 127"/>
                  <a:gd name="T46" fmla="*/ 10 w 133"/>
                  <a:gd name="T47" fmla="*/ 79 h 127"/>
                  <a:gd name="T48" fmla="*/ 10 w 133"/>
                  <a:gd name="T49" fmla="*/ 10 h 127"/>
                  <a:gd name="T50" fmla="*/ 124 w 133"/>
                  <a:gd name="T51" fmla="*/ 10 h 127"/>
                  <a:gd name="T52" fmla="*/ 124 w 133"/>
                  <a:gd name="T53" fmla="*/ 79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3" h="127">
                    <a:moveTo>
                      <a:pt x="125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6"/>
                      <a:pt x="4" y="100"/>
                      <a:pt x="9" y="100"/>
                    </a:cubicBezTo>
                    <a:cubicBezTo>
                      <a:pt x="53" y="100"/>
                      <a:pt x="53" y="100"/>
                      <a:pt x="53" y="100"/>
                    </a:cubicBezTo>
                    <a:cubicBezTo>
                      <a:pt x="53" y="100"/>
                      <a:pt x="55" y="118"/>
                      <a:pt x="40" y="118"/>
                    </a:cubicBezTo>
                    <a:cubicBezTo>
                      <a:pt x="40" y="127"/>
                      <a:pt x="40" y="127"/>
                      <a:pt x="40" y="127"/>
                    </a:cubicBezTo>
                    <a:cubicBezTo>
                      <a:pt x="53" y="127"/>
                      <a:pt x="53" y="127"/>
                      <a:pt x="53" y="127"/>
                    </a:cubicBezTo>
                    <a:cubicBezTo>
                      <a:pt x="80" y="127"/>
                      <a:pt x="80" y="127"/>
                      <a:pt x="80" y="127"/>
                    </a:cubicBezTo>
                    <a:cubicBezTo>
                      <a:pt x="94" y="127"/>
                      <a:pt x="94" y="127"/>
                      <a:pt x="94" y="127"/>
                    </a:cubicBezTo>
                    <a:cubicBezTo>
                      <a:pt x="94" y="118"/>
                      <a:pt x="94" y="118"/>
                      <a:pt x="94" y="118"/>
                    </a:cubicBezTo>
                    <a:cubicBezTo>
                      <a:pt x="78" y="118"/>
                      <a:pt x="80" y="100"/>
                      <a:pt x="80" y="100"/>
                    </a:cubicBezTo>
                    <a:cubicBezTo>
                      <a:pt x="125" y="100"/>
                      <a:pt x="125" y="100"/>
                      <a:pt x="125" y="100"/>
                    </a:cubicBezTo>
                    <a:cubicBezTo>
                      <a:pt x="129" y="100"/>
                      <a:pt x="133" y="96"/>
                      <a:pt x="133" y="91"/>
                    </a:cubicBezTo>
                    <a:cubicBezTo>
                      <a:pt x="133" y="9"/>
                      <a:pt x="133" y="9"/>
                      <a:pt x="133" y="9"/>
                    </a:cubicBezTo>
                    <a:cubicBezTo>
                      <a:pt x="133" y="4"/>
                      <a:pt x="129" y="0"/>
                      <a:pt x="125" y="0"/>
                    </a:cubicBezTo>
                    <a:close/>
                    <a:moveTo>
                      <a:pt x="60" y="89"/>
                    </a:moveTo>
                    <a:cubicBezTo>
                      <a:pt x="60" y="85"/>
                      <a:pt x="63" y="82"/>
                      <a:pt x="67" y="82"/>
                    </a:cubicBezTo>
                    <a:cubicBezTo>
                      <a:pt x="72" y="82"/>
                      <a:pt x="75" y="85"/>
                      <a:pt x="75" y="89"/>
                    </a:cubicBezTo>
                    <a:cubicBezTo>
                      <a:pt x="75" y="94"/>
                      <a:pt x="72" y="97"/>
                      <a:pt x="67" y="97"/>
                    </a:cubicBezTo>
                    <a:cubicBezTo>
                      <a:pt x="63" y="97"/>
                      <a:pt x="60" y="94"/>
                      <a:pt x="60" y="89"/>
                    </a:cubicBezTo>
                    <a:close/>
                    <a:moveTo>
                      <a:pt x="124" y="79"/>
                    </a:moveTo>
                    <a:cubicBezTo>
                      <a:pt x="10" y="79"/>
                      <a:pt x="10" y="79"/>
                      <a:pt x="10" y="7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24" y="10"/>
                      <a:pt x="124" y="10"/>
                      <a:pt x="124" y="10"/>
                    </a:cubicBezTo>
                    <a:lnTo>
                      <a:pt x="124" y="79"/>
                    </a:lnTo>
                    <a:close/>
                  </a:path>
                </a:pathLst>
              </a:custGeom>
              <a:solidFill>
                <a:srgbClr val="002240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endParaRPr lang="en-US" sz="2400" noProof="1">
                  <a:gradFill>
                    <a:gsLst>
                      <a:gs pos="0">
                        <a:srgbClr val="FBF0D1"/>
                      </a:gs>
                      <a:gs pos="16000">
                        <a:srgbClr val="E0A971"/>
                      </a:gs>
                      <a:gs pos="40000">
                        <a:srgbClr val="FCEECB"/>
                      </a:gs>
                      <a:gs pos="69000">
                        <a:srgbClr val="F8CB72"/>
                      </a:gs>
                      <a:gs pos="100000">
                        <a:srgbClr val="FEE8AE"/>
                      </a:gs>
                    </a:gsLst>
                    <a:lin ang="270000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Oval 65"/>
              <p:cNvSpPr>
                <a:spLocks noChangeArrowheads="1"/>
              </p:cNvSpPr>
              <p:nvPr/>
            </p:nvSpPr>
            <p:spPr bwMode="auto">
              <a:xfrm>
                <a:off x="4627437" y="3365998"/>
                <a:ext cx="29949" cy="32446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lIns="121920" tIns="60960" rIns="121920" bIns="60960"/>
              <a:lstStyle/>
              <a:p>
                <a:endParaRPr lang="en-US" sz="2400" noProof="1">
                  <a:gradFill>
                    <a:gsLst>
                      <a:gs pos="0">
                        <a:srgbClr val="FBF0D1"/>
                      </a:gs>
                      <a:gs pos="16000">
                        <a:srgbClr val="E0A971"/>
                      </a:gs>
                      <a:gs pos="40000">
                        <a:srgbClr val="FCEECB"/>
                      </a:gs>
                      <a:gs pos="69000">
                        <a:srgbClr val="F8CB72"/>
                      </a:gs>
                      <a:gs pos="100000">
                        <a:srgbClr val="FEE8AE"/>
                      </a:gs>
                    </a:gsLst>
                    <a:lin ang="270000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4" name="组合 1"/>
          <p:cNvGrpSpPr/>
          <p:nvPr/>
        </p:nvGrpSpPr>
        <p:grpSpPr bwMode="auto">
          <a:xfrm>
            <a:off x="5915024" y="5145088"/>
            <a:ext cx="361950" cy="366712"/>
            <a:chOff x="6991" y="5811"/>
            <a:chExt cx="428" cy="432"/>
          </a:xfrm>
        </p:grpSpPr>
        <p:sp>
          <p:nvSpPr>
            <p:cNvPr id="15" name="Oval 8"/>
            <p:cNvSpPr/>
            <p:nvPr/>
          </p:nvSpPr>
          <p:spPr>
            <a:xfrm>
              <a:off x="6991" y="5811"/>
              <a:ext cx="430" cy="432"/>
            </a:xfrm>
            <a:prstGeom prst="ellipse">
              <a:avLst/>
            </a:prstGeom>
            <a:gradFill>
              <a:gsLst>
                <a:gs pos="0">
                  <a:srgbClr val="FBF0D1"/>
                </a:gs>
                <a:gs pos="16000">
                  <a:srgbClr val="E0A971"/>
                </a:gs>
                <a:gs pos="40000">
                  <a:srgbClr val="FCEECB"/>
                </a:gs>
                <a:gs pos="69000">
                  <a:srgbClr val="F8CB72"/>
                </a:gs>
                <a:gs pos="100000">
                  <a:srgbClr val="FEE8AE"/>
                </a:gs>
              </a:gsLst>
              <a:lin ang="2700000" scaled="0"/>
            </a:gra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1735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5"/>
            <p:cNvSpPr>
              <a:spLocks noChangeArrowheads="1"/>
            </p:cNvSpPr>
            <p:nvPr/>
          </p:nvSpPr>
          <p:spPr bwMode="auto">
            <a:xfrm>
              <a:off x="7124" y="5880"/>
              <a:ext cx="164" cy="294"/>
            </a:xfrm>
            <a:custGeom>
              <a:avLst/>
              <a:gdLst>
                <a:gd name="T0" fmla="*/ 173 w 173"/>
                <a:gd name="T1" fmla="*/ 0 h 309"/>
                <a:gd name="T2" fmla="*/ 124 w 173"/>
                <a:gd name="T3" fmla="*/ 0 h 309"/>
                <a:gd name="T4" fmla="*/ 50 w 173"/>
                <a:gd name="T5" fmla="*/ 80 h 309"/>
                <a:gd name="T6" fmla="*/ 50 w 173"/>
                <a:gd name="T7" fmla="*/ 68 h 309"/>
                <a:gd name="T8" fmla="*/ 50 w 173"/>
                <a:gd name="T9" fmla="*/ 68 h 309"/>
                <a:gd name="T10" fmla="*/ 50 w 173"/>
                <a:gd name="T11" fmla="*/ 99 h 309"/>
                <a:gd name="T12" fmla="*/ 50 w 173"/>
                <a:gd name="T13" fmla="*/ 111 h 309"/>
                <a:gd name="T14" fmla="*/ 0 w 173"/>
                <a:gd name="T15" fmla="*/ 111 h 309"/>
                <a:gd name="T16" fmla="*/ 0 w 173"/>
                <a:gd name="T17" fmla="*/ 99 h 309"/>
                <a:gd name="T18" fmla="*/ 0 w 173"/>
                <a:gd name="T19" fmla="*/ 160 h 309"/>
                <a:gd name="T20" fmla="*/ 50 w 173"/>
                <a:gd name="T21" fmla="*/ 160 h 309"/>
                <a:gd name="T22" fmla="*/ 50 w 173"/>
                <a:gd name="T23" fmla="*/ 309 h 309"/>
                <a:gd name="T24" fmla="*/ 112 w 173"/>
                <a:gd name="T25" fmla="*/ 309 h 309"/>
                <a:gd name="T26" fmla="*/ 112 w 173"/>
                <a:gd name="T27" fmla="*/ 160 h 309"/>
                <a:gd name="T28" fmla="*/ 173 w 173"/>
                <a:gd name="T29" fmla="*/ 160 h 309"/>
                <a:gd name="T30" fmla="*/ 173 w 173"/>
                <a:gd name="T31" fmla="*/ 111 h 309"/>
                <a:gd name="T32" fmla="*/ 112 w 173"/>
                <a:gd name="T33" fmla="*/ 111 h 309"/>
                <a:gd name="T34" fmla="*/ 112 w 173"/>
                <a:gd name="T35" fmla="*/ 99 h 309"/>
                <a:gd name="T36" fmla="*/ 112 w 173"/>
                <a:gd name="T37" fmla="*/ 67 h 309"/>
                <a:gd name="T38" fmla="*/ 124 w 173"/>
                <a:gd name="T39" fmla="*/ 49 h 309"/>
                <a:gd name="T40" fmla="*/ 173 w 173"/>
                <a:gd name="T41" fmla="*/ 49 h 309"/>
                <a:gd name="T42" fmla="*/ 173 w 173"/>
                <a:gd name="T43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3" h="309">
                  <a:moveTo>
                    <a:pt x="173" y="0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83" y="0"/>
                    <a:pt x="50" y="36"/>
                    <a:pt x="50" y="80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0" y="111"/>
                    <a:pt x="50" y="111"/>
                    <a:pt x="50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50" y="160"/>
                    <a:pt x="50" y="160"/>
                    <a:pt x="50" y="160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112" y="309"/>
                    <a:pt x="112" y="309"/>
                    <a:pt x="112" y="309"/>
                  </a:cubicBezTo>
                  <a:cubicBezTo>
                    <a:pt x="112" y="160"/>
                    <a:pt x="112" y="160"/>
                    <a:pt x="112" y="160"/>
                  </a:cubicBezTo>
                  <a:cubicBezTo>
                    <a:pt x="173" y="160"/>
                    <a:pt x="173" y="160"/>
                    <a:pt x="173" y="160"/>
                  </a:cubicBezTo>
                  <a:cubicBezTo>
                    <a:pt x="173" y="111"/>
                    <a:pt x="173" y="111"/>
                    <a:pt x="173" y="111"/>
                  </a:cubicBezTo>
                  <a:cubicBezTo>
                    <a:pt x="112" y="111"/>
                    <a:pt x="112" y="111"/>
                    <a:pt x="112" y="111"/>
                  </a:cubicBezTo>
                  <a:cubicBezTo>
                    <a:pt x="112" y="99"/>
                    <a:pt x="112" y="99"/>
                    <a:pt x="112" y="99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57"/>
                    <a:pt x="118" y="49"/>
                    <a:pt x="124" y="49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3" y="0"/>
                    <a:pt x="173" y="0"/>
                    <a:pt x="173" y="0"/>
                  </a:cubicBezTo>
                </a:path>
              </a:pathLst>
            </a:custGeom>
            <a:solidFill>
              <a:srgbClr val="0022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</a:endParaRPr>
            </a:p>
          </p:txBody>
        </p:sp>
      </p:grpSp>
      <p:grpSp>
        <p:nvGrpSpPr>
          <p:cNvPr id="17" name="组合 2"/>
          <p:cNvGrpSpPr/>
          <p:nvPr/>
        </p:nvGrpSpPr>
        <p:grpSpPr bwMode="auto">
          <a:xfrm>
            <a:off x="5915024" y="4173538"/>
            <a:ext cx="361950" cy="365125"/>
            <a:chOff x="6992" y="4729"/>
            <a:chExt cx="426" cy="432"/>
          </a:xfrm>
        </p:grpSpPr>
        <p:sp>
          <p:nvSpPr>
            <p:cNvPr id="18" name="Oval 7"/>
            <p:cNvSpPr/>
            <p:nvPr/>
          </p:nvSpPr>
          <p:spPr>
            <a:xfrm>
              <a:off x="6992" y="4729"/>
              <a:ext cx="428" cy="432"/>
            </a:xfrm>
            <a:prstGeom prst="ellipse">
              <a:avLst/>
            </a:prstGeom>
            <a:gradFill>
              <a:gsLst>
                <a:gs pos="0">
                  <a:srgbClr val="FBF0D1"/>
                </a:gs>
                <a:gs pos="16000">
                  <a:srgbClr val="E0A971"/>
                </a:gs>
                <a:gs pos="40000">
                  <a:srgbClr val="FCEECB"/>
                </a:gs>
                <a:gs pos="69000">
                  <a:srgbClr val="F8CB72"/>
                </a:gs>
                <a:gs pos="100000">
                  <a:srgbClr val="FEE8AE"/>
                </a:gs>
              </a:gsLst>
              <a:lin ang="2700000" scaled="0"/>
            </a:gra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1735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6"/>
            <p:cNvSpPr>
              <a:spLocks noChangeArrowheads="1"/>
            </p:cNvSpPr>
            <p:nvPr/>
          </p:nvSpPr>
          <p:spPr bwMode="auto">
            <a:xfrm>
              <a:off x="7083" y="4843"/>
              <a:ext cx="245" cy="204"/>
            </a:xfrm>
            <a:custGeom>
              <a:avLst/>
              <a:gdLst>
                <a:gd name="T0" fmla="*/ 0 w 345"/>
                <a:gd name="T1" fmla="*/ 109 h 287"/>
                <a:gd name="T2" fmla="*/ 39 w 345"/>
                <a:gd name="T3" fmla="*/ 105 h 287"/>
                <a:gd name="T4" fmla="*/ 2 w 345"/>
                <a:gd name="T5" fmla="*/ 83 h 287"/>
                <a:gd name="T6" fmla="*/ 42 w 345"/>
                <a:gd name="T7" fmla="*/ 88 h 287"/>
                <a:gd name="T8" fmla="*/ 44 w 345"/>
                <a:gd name="T9" fmla="*/ 80 h 287"/>
                <a:gd name="T10" fmla="*/ 117 w 345"/>
                <a:gd name="T11" fmla="*/ 22 h 287"/>
                <a:gd name="T12" fmla="*/ 109 w 345"/>
                <a:gd name="T13" fmla="*/ 19 h 287"/>
                <a:gd name="T14" fmla="*/ 88 w 345"/>
                <a:gd name="T15" fmla="*/ 7 h 287"/>
                <a:gd name="T16" fmla="*/ 121 w 345"/>
                <a:gd name="T17" fmla="*/ 14 h 287"/>
                <a:gd name="T18" fmla="*/ 103 w 345"/>
                <a:gd name="T19" fmla="*/ 0 h 287"/>
                <a:gd name="T20" fmla="*/ 130 w 345"/>
                <a:gd name="T21" fmla="*/ 13 h 287"/>
                <a:gd name="T22" fmla="*/ 125 w 345"/>
                <a:gd name="T23" fmla="*/ 2 h 287"/>
                <a:gd name="T24" fmla="*/ 179 w 345"/>
                <a:gd name="T25" fmla="*/ 86 h 287"/>
                <a:gd name="T26" fmla="*/ 205 w 345"/>
                <a:gd name="T27" fmla="*/ 65 h 287"/>
                <a:gd name="T28" fmla="*/ 293 w 345"/>
                <a:gd name="T29" fmla="*/ 26 h 287"/>
                <a:gd name="T30" fmla="*/ 264 w 345"/>
                <a:gd name="T31" fmla="*/ 69 h 287"/>
                <a:gd name="T32" fmla="*/ 285 w 345"/>
                <a:gd name="T33" fmla="*/ 72 h 287"/>
                <a:gd name="T34" fmla="*/ 246 w 345"/>
                <a:gd name="T35" fmla="*/ 106 h 287"/>
                <a:gd name="T36" fmla="*/ 270 w 345"/>
                <a:gd name="T37" fmla="*/ 115 h 287"/>
                <a:gd name="T38" fmla="*/ 228 w 345"/>
                <a:gd name="T39" fmla="*/ 136 h 287"/>
                <a:gd name="T40" fmla="*/ 217 w 345"/>
                <a:gd name="T41" fmla="*/ 165 h 287"/>
                <a:gd name="T42" fmla="*/ 345 w 345"/>
                <a:gd name="T43" fmla="*/ 169 h 287"/>
                <a:gd name="T44" fmla="*/ 41 w 345"/>
                <a:gd name="T45" fmla="*/ 125 h 287"/>
                <a:gd name="T46" fmla="*/ 0 w 345"/>
                <a:gd name="T47" fmla="*/ 109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5" h="287">
                  <a:moveTo>
                    <a:pt x="0" y="109"/>
                  </a:moveTo>
                  <a:cubicBezTo>
                    <a:pt x="12" y="111"/>
                    <a:pt x="30" y="109"/>
                    <a:pt x="39" y="105"/>
                  </a:cubicBezTo>
                  <a:cubicBezTo>
                    <a:pt x="20" y="104"/>
                    <a:pt x="7" y="95"/>
                    <a:pt x="2" y="83"/>
                  </a:cubicBezTo>
                  <a:cubicBezTo>
                    <a:pt x="9" y="87"/>
                    <a:pt x="30" y="92"/>
                    <a:pt x="42" y="88"/>
                  </a:cubicBezTo>
                  <a:cubicBezTo>
                    <a:pt x="43" y="85"/>
                    <a:pt x="44" y="82"/>
                    <a:pt x="44" y="80"/>
                  </a:cubicBezTo>
                  <a:cubicBezTo>
                    <a:pt x="53" y="46"/>
                    <a:pt x="85" y="19"/>
                    <a:pt x="117" y="22"/>
                  </a:cubicBezTo>
                  <a:cubicBezTo>
                    <a:pt x="115" y="21"/>
                    <a:pt x="112" y="20"/>
                    <a:pt x="109" y="19"/>
                  </a:cubicBezTo>
                  <a:cubicBezTo>
                    <a:pt x="106" y="18"/>
                    <a:pt x="85" y="15"/>
                    <a:pt x="88" y="7"/>
                  </a:cubicBezTo>
                  <a:cubicBezTo>
                    <a:pt x="91" y="1"/>
                    <a:pt x="117" y="12"/>
                    <a:pt x="121" y="14"/>
                  </a:cubicBezTo>
                  <a:cubicBezTo>
                    <a:pt x="115" y="11"/>
                    <a:pt x="104" y="7"/>
                    <a:pt x="103" y="0"/>
                  </a:cubicBezTo>
                  <a:cubicBezTo>
                    <a:pt x="113" y="1"/>
                    <a:pt x="123" y="6"/>
                    <a:pt x="130" y="13"/>
                  </a:cubicBezTo>
                  <a:cubicBezTo>
                    <a:pt x="127" y="10"/>
                    <a:pt x="125" y="6"/>
                    <a:pt x="125" y="2"/>
                  </a:cubicBezTo>
                  <a:cubicBezTo>
                    <a:pt x="151" y="19"/>
                    <a:pt x="166" y="53"/>
                    <a:pt x="179" y="86"/>
                  </a:cubicBezTo>
                  <a:cubicBezTo>
                    <a:pt x="189" y="76"/>
                    <a:pt x="197" y="69"/>
                    <a:pt x="205" y="65"/>
                  </a:cubicBezTo>
                  <a:cubicBezTo>
                    <a:pt x="227" y="53"/>
                    <a:pt x="253" y="41"/>
                    <a:pt x="293" y="26"/>
                  </a:cubicBezTo>
                  <a:cubicBezTo>
                    <a:pt x="295" y="39"/>
                    <a:pt x="287" y="57"/>
                    <a:pt x="264" y="69"/>
                  </a:cubicBezTo>
                  <a:cubicBezTo>
                    <a:pt x="269" y="68"/>
                    <a:pt x="278" y="70"/>
                    <a:pt x="285" y="72"/>
                  </a:cubicBezTo>
                  <a:cubicBezTo>
                    <a:pt x="282" y="87"/>
                    <a:pt x="272" y="100"/>
                    <a:pt x="246" y="106"/>
                  </a:cubicBezTo>
                  <a:cubicBezTo>
                    <a:pt x="258" y="107"/>
                    <a:pt x="264" y="109"/>
                    <a:pt x="270" y="115"/>
                  </a:cubicBezTo>
                  <a:cubicBezTo>
                    <a:pt x="265" y="126"/>
                    <a:pt x="251" y="139"/>
                    <a:pt x="228" y="136"/>
                  </a:cubicBezTo>
                  <a:cubicBezTo>
                    <a:pt x="254" y="147"/>
                    <a:pt x="238" y="169"/>
                    <a:pt x="217" y="165"/>
                  </a:cubicBezTo>
                  <a:cubicBezTo>
                    <a:pt x="254" y="203"/>
                    <a:pt x="311" y="201"/>
                    <a:pt x="345" y="169"/>
                  </a:cubicBezTo>
                  <a:cubicBezTo>
                    <a:pt x="258" y="287"/>
                    <a:pt x="69" y="239"/>
                    <a:pt x="41" y="125"/>
                  </a:cubicBezTo>
                  <a:cubicBezTo>
                    <a:pt x="20" y="125"/>
                    <a:pt x="8" y="118"/>
                    <a:pt x="0" y="109"/>
                  </a:cubicBezTo>
                  <a:close/>
                </a:path>
              </a:pathLst>
            </a:custGeom>
            <a:solidFill>
              <a:srgbClr val="0022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</a:endParaRPr>
            </a:p>
          </p:txBody>
        </p:sp>
      </p:grpSp>
      <p:sp>
        <p:nvSpPr>
          <p:cNvPr id="20" name="Text Box 10"/>
          <p:cNvSpPr txBox="1"/>
          <p:nvPr/>
        </p:nvSpPr>
        <p:spPr>
          <a:xfrm>
            <a:off x="5055393" y="2692400"/>
            <a:ext cx="2081213" cy="246221"/>
          </a:xfrm>
          <a:prstGeom prst="rect">
            <a:avLst/>
          </a:prstGeom>
          <a:noFill/>
          <a:ln w="9525">
            <a:noFill/>
          </a:ln>
        </p:spPr>
        <p:txBody>
          <a:bodyPr lIns="60960" tIns="30480" rIns="60960" bIns="30480">
            <a:spAutoFit/>
          </a:bodyPr>
          <a:lstStyle/>
          <a:p>
            <a:pPr algn="ctr" defTabSz="1087755"/>
            <a:r>
              <a:rPr lang="en-US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</a:t>
            </a:r>
            <a:r>
              <a:rPr lang="en-US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.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蓝素材</a:t>
            </a:r>
            <a:r>
              <a:rPr lang="en-US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.</a:t>
            </a:r>
            <a:r>
              <a:rPr lang="en-US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</a:t>
            </a:r>
            <a:endParaRPr lang="en-US" altLang="en-US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 Box 10"/>
          <p:cNvSpPr txBox="1"/>
          <p:nvPr/>
        </p:nvSpPr>
        <p:spPr>
          <a:xfrm>
            <a:off x="5004593" y="3651250"/>
            <a:ext cx="2182813" cy="246221"/>
          </a:xfrm>
          <a:prstGeom prst="rect">
            <a:avLst/>
          </a:prstGeom>
          <a:noFill/>
          <a:ln w="9525">
            <a:noFill/>
          </a:ln>
        </p:spPr>
        <p:txBody>
          <a:bodyPr lIns="60960" tIns="30480" rIns="60960" bIns="30480">
            <a:spAutoFit/>
          </a:bodyPr>
          <a:lstStyle/>
          <a:p>
            <a:pPr algn="ctr" defTabSz="1087755"/>
            <a:r>
              <a:rPr lang="en-US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admin</a:t>
            </a:r>
            <a:r>
              <a:rPr lang="en-US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蓝素材</a:t>
            </a:r>
            <a:r>
              <a:rPr lang="en-US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.</a:t>
            </a:r>
            <a:r>
              <a:rPr lang="en-US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</a:t>
            </a:r>
            <a:endParaRPr lang="en-US" altLang="en-US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 Box 10"/>
          <p:cNvSpPr txBox="1"/>
          <p:nvPr/>
        </p:nvSpPr>
        <p:spPr>
          <a:xfrm>
            <a:off x="5311774" y="4608513"/>
            <a:ext cx="1568450" cy="246221"/>
          </a:xfrm>
          <a:prstGeom prst="rect">
            <a:avLst/>
          </a:prstGeom>
          <a:noFill/>
          <a:ln w="9525">
            <a:noFill/>
          </a:ln>
        </p:spPr>
        <p:txBody>
          <a:bodyPr lIns="60960" tIns="30480" rIns="60960" bIns="30480">
            <a:spAutoFit/>
          </a:bodyPr>
          <a:lstStyle/>
          <a:p>
            <a:pPr algn="ctr" defTabSz="1087755"/>
            <a:r>
              <a:rPr lang="en-US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蓝素材</a:t>
            </a:r>
            <a:endParaRPr lang="en-US" altLang="en-US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 Box 10"/>
          <p:cNvSpPr txBox="1"/>
          <p:nvPr/>
        </p:nvSpPr>
        <p:spPr>
          <a:xfrm>
            <a:off x="5311774" y="5567363"/>
            <a:ext cx="1568450" cy="246221"/>
          </a:xfrm>
          <a:prstGeom prst="rect">
            <a:avLst/>
          </a:prstGeom>
          <a:noFill/>
          <a:ln w="9525">
            <a:noFill/>
          </a:ln>
        </p:spPr>
        <p:txBody>
          <a:bodyPr lIns="60960" tIns="30480" rIns="60960" bIns="30480">
            <a:spAutoFit/>
          </a:bodyPr>
          <a:lstStyle/>
          <a:p>
            <a:pPr algn="ctr" defTabSz="1087755"/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蓝素材</a:t>
            </a:r>
            <a:endParaRPr lang="en-US" altLang="en-US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4907756" y="1016000"/>
            <a:ext cx="2376487" cy="67710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0960" tIns="30480" rIns="60960" bIns="30480">
            <a:spAutoFit/>
          </a:bodyPr>
          <a:lstStyle/>
          <a:p>
            <a:pPr algn="dist" defTabSz="1087755"/>
            <a:r>
              <a:rPr lang="en-US" altLang="en-CA" sz="4000" spc="-15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微软雅黑" panose="020B0503020204020204" pitchFamily="34" charset="-122"/>
                <a:cs typeface="Open Sans" panose="020B0606030504020204" pitchFamily="34" charset="0"/>
              </a:rPr>
              <a:t>CONTACT</a:t>
            </a:r>
          </a:p>
        </p:txBody>
      </p:sp>
      <p:cxnSp>
        <p:nvCxnSpPr>
          <p:cNvPr id="25" name="直接连接符 24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7"/>
          <p:cNvSpPr>
            <a:spLocks noChangeArrowheads="1"/>
          </p:cNvSpPr>
          <p:nvPr/>
        </p:nvSpPr>
        <p:spPr bwMode="auto">
          <a:xfrm>
            <a:off x="3647836" y="2625557"/>
            <a:ext cx="48963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非常感谢您的聆听</a:t>
            </a:r>
          </a:p>
        </p:txBody>
      </p:sp>
      <p:sp>
        <p:nvSpPr>
          <p:cNvPr id="3" name="矩形 57"/>
          <p:cNvSpPr>
            <a:spLocks noChangeArrowheads="1"/>
          </p:cNvSpPr>
          <p:nvPr/>
        </p:nvSpPr>
        <p:spPr bwMode="auto">
          <a:xfrm>
            <a:off x="3333749" y="3429000"/>
            <a:ext cx="5524500" cy="613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总结计划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商务计划书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商务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通用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简约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述职报告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工作计划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演讲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产品介绍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策划宣传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年会庆典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总结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培训</a:t>
            </a:r>
            <a:r>
              <a:rPr lang="en-US" altLang="zh-CN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宇宙星空</a:t>
            </a:r>
          </a:p>
        </p:txBody>
      </p:sp>
      <p:sp>
        <p:nvSpPr>
          <p:cNvPr id="4" name="矩形 57"/>
          <p:cNvSpPr>
            <a:spLocks noChangeArrowheads="1"/>
          </p:cNvSpPr>
          <p:nvPr/>
        </p:nvSpPr>
        <p:spPr bwMode="auto">
          <a:xfrm>
            <a:off x="5169030" y="5035886"/>
            <a:ext cx="1853938" cy="287020"/>
          </a:xfrm>
          <a:prstGeom prst="rect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星程素材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Group 117"/>
          <p:cNvGrpSpPr>
            <a:grpSpLocks noChangeAspect="1"/>
          </p:cNvGrpSpPr>
          <p:nvPr/>
        </p:nvGrpSpPr>
        <p:grpSpPr bwMode="auto">
          <a:xfrm>
            <a:off x="5770561" y="1479674"/>
            <a:ext cx="650875" cy="649287"/>
            <a:chOff x="1844" y="2833"/>
            <a:chExt cx="410" cy="409"/>
          </a:xfr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</p:grpSpPr>
        <p:sp>
          <p:nvSpPr>
            <p:cNvPr id="6" name="Freeform 118"/>
            <p:cNvSpPr/>
            <p:nvPr/>
          </p:nvSpPr>
          <p:spPr bwMode="auto">
            <a:xfrm>
              <a:off x="2051" y="2898"/>
              <a:ext cx="154" cy="68"/>
            </a:xfrm>
            <a:custGeom>
              <a:avLst/>
              <a:gdLst>
                <a:gd name="T0" fmla="*/ 480 w 704"/>
                <a:gd name="T1" fmla="*/ 226 h 311"/>
                <a:gd name="T2" fmla="*/ 271 w 704"/>
                <a:gd name="T3" fmla="*/ 310 h 311"/>
                <a:gd name="T4" fmla="*/ 0 w 704"/>
                <a:gd name="T5" fmla="*/ 310 h 311"/>
                <a:gd name="T6" fmla="*/ 224 w 704"/>
                <a:gd name="T7" fmla="*/ 87 h 311"/>
                <a:gd name="T8" fmla="*/ 432 w 704"/>
                <a:gd name="T9" fmla="*/ 2 h 311"/>
                <a:gd name="T10" fmla="*/ 704 w 704"/>
                <a:gd name="T11" fmla="*/ 2 h 311"/>
                <a:gd name="T12" fmla="*/ 480 w 704"/>
                <a:gd name="T13" fmla="*/ 226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311">
                  <a:moveTo>
                    <a:pt x="480" y="226"/>
                  </a:moveTo>
                  <a:cubicBezTo>
                    <a:pt x="423" y="283"/>
                    <a:pt x="346" y="311"/>
                    <a:pt x="271" y="310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224" y="87"/>
                    <a:pt x="224" y="87"/>
                    <a:pt x="224" y="87"/>
                  </a:cubicBezTo>
                  <a:cubicBezTo>
                    <a:pt x="281" y="30"/>
                    <a:pt x="358" y="0"/>
                    <a:pt x="432" y="2"/>
                  </a:cubicBezTo>
                  <a:cubicBezTo>
                    <a:pt x="704" y="2"/>
                    <a:pt x="704" y="2"/>
                    <a:pt x="704" y="2"/>
                  </a:cubicBezTo>
                  <a:lnTo>
                    <a:pt x="480" y="2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19"/>
            <p:cNvSpPr/>
            <p:nvPr/>
          </p:nvSpPr>
          <p:spPr bwMode="auto">
            <a:xfrm>
              <a:off x="2015" y="2839"/>
              <a:ext cx="100" cy="135"/>
            </a:xfrm>
            <a:custGeom>
              <a:avLst/>
              <a:gdLst>
                <a:gd name="T0" fmla="*/ 373 w 455"/>
                <a:gd name="T1" fmla="*/ 306 h 619"/>
                <a:gd name="T2" fmla="*/ 235 w 455"/>
                <a:gd name="T3" fmla="*/ 484 h 619"/>
                <a:gd name="T4" fmla="*/ 0 w 455"/>
                <a:gd name="T5" fmla="*/ 619 h 619"/>
                <a:gd name="T6" fmla="*/ 82 w 455"/>
                <a:gd name="T7" fmla="*/ 314 h 619"/>
                <a:gd name="T8" fmla="*/ 220 w 455"/>
                <a:gd name="T9" fmla="*/ 136 h 619"/>
                <a:gd name="T10" fmla="*/ 455 w 455"/>
                <a:gd name="T11" fmla="*/ 0 h 619"/>
                <a:gd name="T12" fmla="*/ 373 w 455"/>
                <a:gd name="T13" fmla="*/ 30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5" h="619">
                  <a:moveTo>
                    <a:pt x="373" y="306"/>
                  </a:moveTo>
                  <a:cubicBezTo>
                    <a:pt x="352" y="384"/>
                    <a:pt x="300" y="447"/>
                    <a:pt x="235" y="484"/>
                  </a:cubicBezTo>
                  <a:cubicBezTo>
                    <a:pt x="0" y="619"/>
                    <a:pt x="0" y="619"/>
                    <a:pt x="0" y="619"/>
                  </a:cubicBezTo>
                  <a:cubicBezTo>
                    <a:pt x="82" y="314"/>
                    <a:pt x="82" y="314"/>
                    <a:pt x="82" y="314"/>
                  </a:cubicBezTo>
                  <a:cubicBezTo>
                    <a:pt x="103" y="236"/>
                    <a:pt x="155" y="172"/>
                    <a:pt x="220" y="136"/>
                  </a:cubicBezTo>
                  <a:cubicBezTo>
                    <a:pt x="455" y="0"/>
                    <a:pt x="455" y="0"/>
                    <a:pt x="455" y="0"/>
                  </a:cubicBezTo>
                  <a:lnTo>
                    <a:pt x="373" y="3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20"/>
            <p:cNvSpPr/>
            <p:nvPr/>
          </p:nvSpPr>
          <p:spPr bwMode="auto">
            <a:xfrm>
              <a:off x="1966" y="2833"/>
              <a:ext cx="63" cy="167"/>
            </a:xfrm>
            <a:custGeom>
              <a:avLst/>
              <a:gdLst>
                <a:gd name="T0" fmla="*/ 269 w 290"/>
                <a:gd name="T1" fmla="*/ 306 h 763"/>
                <a:gd name="T2" fmla="*/ 238 w 290"/>
                <a:gd name="T3" fmla="*/ 529 h 763"/>
                <a:gd name="T4" fmla="*/ 102 w 290"/>
                <a:gd name="T5" fmla="*/ 763 h 763"/>
                <a:gd name="T6" fmla="*/ 20 w 290"/>
                <a:gd name="T7" fmla="*/ 458 h 763"/>
                <a:gd name="T8" fmla="*/ 51 w 290"/>
                <a:gd name="T9" fmla="*/ 235 h 763"/>
                <a:gd name="T10" fmla="*/ 187 w 290"/>
                <a:gd name="T11" fmla="*/ 0 h 763"/>
                <a:gd name="T12" fmla="*/ 269 w 290"/>
                <a:gd name="T13" fmla="*/ 306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0" h="763">
                  <a:moveTo>
                    <a:pt x="269" y="306"/>
                  </a:moveTo>
                  <a:cubicBezTo>
                    <a:pt x="290" y="384"/>
                    <a:pt x="276" y="465"/>
                    <a:pt x="238" y="529"/>
                  </a:cubicBezTo>
                  <a:cubicBezTo>
                    <a:pt x="102" y="763"/>
                    <a:pt x="102" y="763"/>
                    <a:pt x="102" y="763"/>
                  </a:cubicBezTo>
                  <a:cubicBezTo>
                    <a:pt x="20" y="458"/>
                    <a:pt x="20" y="458"/>
                    <a:pt x="20" y="458"/>
                  </a:cubicBezTo>
                  <a:cubicBezTo>
                    <a:pt x="0" y="380"/>
                    <a:pt x="13" y="299"/>
                    <a:pt x="51" y="235"/>
                  </a:cubicBezTo>
                  <a:cubicBezTo>
                    <a:pt x="187" y="0"/>
                    <a:pt x="187" y="0"/>
                    <a:pt x="187" y="0"/>
                  </a:cubicBezTo>
                  <a:lnTo>
                    <a:pt x="269" y="3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21"/>
            <p:cNvSpPr/>
            <p:nvPr/>
          </p:nvSpPr>
          <p:spPr bwMode="auto">
            <a:xfrm>
              <a:off x="1910" y="2881"/>
              <a:ext cx="68" cy="154"/>
            </a:xfrm>
            <a:custGeom>
              <a:avLst/>
              <a:gdLst>
                <a:gd name="T0" fmla="*/ 225 w 311"/>
                <a:gd name="T1" fmla="*/ 224 h 703"/>
                <a:gd name="T2" fmla="*/ 310 w 311"/>
                <a:gd name="T3" fmla="*/ 432 h 703"/>
                <a:gd name="T4" fmla="*/ 310 w 311"/>
                <a:gd name="T5" fmla="*/ 703 h 703"/>
                <a:gd name="T6" fmla="*/ 86 w 311"/>
                <a:gd name="T7" fmla="*/ 480 h 703"/>
                <a:gd name="T8" fmla="*/ 1 w 311"/>
                <a:gd name="T9" fmla="*/ 271 h 703"/>
                <a:gd name="T10" fmla="*/ 1 w 311"/>
                <a:gd name="T11" fmla="*/ 0 h 703"/>
                <a:gd name="T12" fmla="*/ 225 w 311"/>
                <a:gd name="T13" fmla="*/ 224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" h="703">
                  <a:moveTo>
                    <a:pt x="225" y="224"/>
                  </a:moveTo>
                  <a:cubicBezTo>
                    <a:pt x="282" y="281"/>
                    <a:pt x="311" y="358"/>
                    <a:pt x="310" y="432"/>
                  </a:cubicBezTo>
                  <a:cubicBezTo>
                    <a:pt x="310" y="703"/>
                    <a:pt x="310" y="703"/>
                    <a:pt x="310" y="703"/>
                  </a:cubicBezTo>
                  <a:cubicBezTo>
                    <a:pt x="86" y="480"/>
                    <a:pt x="86" y="480"/>
                    <a:pt x="86" y="480"/>
                  </a:cubicBezTo>
                  <a:cubicBezTo>
                    <a:pt x="29" y="423"/>
                    <a:pt x="0" y="346"/>
                    <a:pt x="1" y="27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225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22"/>
            <p:cNvSpPr/>
            <p:nvPr/>
          </p:nvSpPr>
          <p:spPr bwMode="auto">
            <a:xfrm>
              <a:off x="1850" y="2972"/>
              <a:ext cx="135" cy="99"/>
            </a:xfrm>
            <a:custGeom>
              <a:avLst/>
              <a:gdLst>
                <a:gd name="T0" fmla="*/ 305 w 618"/>
                <a:gd name="T1" fmla="*/ 82 h 455"/>
                <a:gd name="T2" fmla="*/ 483 w 618"/>
                <a:gd name="T3" fmla="*/ 221 h 455"/>
                <a:gd name="T4" fmla="*/ 618 w 618"/>
                <a:gd name="T5" fmla="*/ 455 h 455"/>
                <a:gd name="T6" fmla="*/ 313 w 618"/>
                <a:gd name="T7" fmla="*/ 373 h 455"/>
                <a:gd name="T8" fmla="*/ 135 w 618"/>
                <a:gd name="T9" fmla="*/ 235 h 455"/>
                <a:gd name="T10" fmla="*/ 0 w 618"/>
                <a:gd name="T11" fmla="*/ 0 h 455"/>
                <a:gd name="T12" fmla="*/ 305 w 618"/>
                <a:gd name="T13" fmla="*/ 8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8" h="455">
                  <a:moveTo>
                    <a:pt x="305" y="82"/>
                  </a:moveTo>
                  <a:cubicBezTo>
                    <a:pt x="383" y="103"/>
                    <a:pt x="447" y="155"/>
                    <a:pt x="483" y="221"/>
                  </a:cubicBezTo>
                  <a:cubicBezTo>
                    <a:pt x="618" y="455"/>
                    <a:pt x="618" y="455"/>
                    <a:pt x="618" y="455"/>
                  </a:cubicBezTo>
                  <a:cubicBezTo>
                    <a:pt x="313" y="373"/>
                    <a:pt x="313" y="373"/>
                    <a:pt x="313" y="373"/>
                  </a:cubicBezTo>
                  <a:cubicBezTo>
                    <a:pt x="235" y="353"/>
                    <a:pt x="171" y="300"/>
                    <a:pt x="135" y="23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05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23"/>
            <p:cNvSpPr/>
            <p:nvPr/>
          </p:nvSpPr>
          <p:spPr bwMode="auto">
            <a:xfrm>
              <a:off x="1844" y="3057"/>
              <a:ext cx="167" cy="64"/>
            </a:xfrm>
            <a:custGeom>
              <a:avLst/>
              <a:gdLst>
                <a:gd name="T0" fmla="*/ 306 w 764"/>
                <a:gd name="T1" fmla="*/ 21 h 290"/>
                <a:gd name="T2" fmla="*/ 529 w 764"/>
                <a:gd name="T3" fmla="*/ 52 h 290"/>
                <a:gd name="T4" fmla="*/ 764 w 764"/>
                <a:gd name="T5" fmla="*/ 187 h 290"/>
                <a:gd name="T6" fmla="*/ 459 w 764"/>
                <a:gd name="T7" fmla="*/ 269 h 290"/>
                <a:gd name="T8" fmla="*/ 235 w 764"/>
                <a:gd name="T9" fmla="*/ 238 h 290"/>
                <a:gd name="T10" fmla="*/ 0 w 764"/>
                <a:gd name="T11" fmla="*/ 103 h 290"/>
                <a:gd name="T12" fmla="*/ 306 w 764"/>
                <a:gd name="T13" fmla="*/ 2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4" h="290">
                  <a:moveTo>
                    <a:pt x="306" y="21"/>
                  </a:moveTo>
                  <a:cubicBezTo>
                    <a:pt x="384" y="0"/>
                    <a:pt x="465" y="13"/>
                    <a:pt x="529" y="52"/>
                  </a:cubicBezTo>
                  <a:cubicBezTo>
                    <a:pt x="764" y="187"/>
                    <a:pt x="764" y="187"/>
                    <a:pt x="764" y="187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381" y="290"/>
                    <a:pt x="299" y="277"/>
                    <a:pt x="235" y="238"/>
                  </a:cubicBezTo>
                  <a:cubicBezTo>
                    <a:pt x="0" y="103"/>
                    <a:pt x="0" y="103"/>
                    <a:pt x="0" y="103"/>
                  </a:cubicBezTo>
                  <a:lnTo>
                    <a:pt x="30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24"/>
            <p:cNvSpPr/>
            <p:nvPr/>
          </p:nvSpPr>
          <p:spPr bwMode="auto">
            <a:xfrm>
              <a:off x="1892" y="3109"/>
              <a:ext cx="154" cy="68"/>
            </a:xfrm>
            <a:custGeom>
              <a:avLst/>
              <a:gdLst>
                <a:gd name="T0" fmla="*/ 224 w 704"/>
                <a:gd name="T1" fmla="*/ 85 h 311"/>
                <a:gd name="T2" fmla="*/ 433 w 704"/>
                <a:gd name="T3" fmla="*/ 1 h 311"/>
                <a:gd name="T4" fmla="*/ 704 w 704"/>
                <a:gd name="T5" fmla="*/ 1 h 311"/>
                <a:gd name="T6" fmla="*/ 480 w 704"/>
                <a:gd name="T7" fmla="*/ 224 h 311"/>
                <a:gd name="T8" fmla="*/ 271 w 704"/>
                <a:gd name="T9" fmla="*/ 309 h 311"/>
                <a:gd name="T10" fmla="*/ 0 w 704"/>
                <a:gd name="T11" fmla="*/ 309 h 311"/>
                <a:gd name="T12" fmla="*/ 224 w 704"/>
                <a:gd name="T13" fmla="*/ 85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311">
                  <a:moveTo>
                    <a:pt x="224" y="85"/>
                  </a:moveTo>
                  <a:cubicBezTo>
                    <a:pt x="281" y="28"/>
                    <a:pt x="358" y="0"/>
                    <a:pt x="433" y="1"/>
                  </a:cubicBezTo>
                  <a:cubicBezTo>
                    <a:pt x="704" y="1"/>
                    <a:pt x="704" y="1"/>
                    <a:pt x="704" y="1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23" y="281"/>
                    <a:pt x="346" y="311"/>
                    <a:pt x="271" y="309"/>
                  </a:cubicBezTo>
                  <a:cubicBezTo>
                    <a:pt x="0" y="309"/>
                    <a:pt x="0" y="309"/>
                    <a:pt x="0" y="309"/>
                  </a:cubicBezTo>
                  <a:lnTo>
                    <a:pt x="224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25"/>
            <p:cNvSpPr/>
            <p:nvPr/>
          </p:nvSpPr>
          <p:spPr bwMode="auto">
            <a:xfrm>
              <a:off x="1983" y="3101"/>
              <a:ext cx="99" cy="135"/>
            </a:xfrm>
            <a:custGeom>
              <a:avLst/>
              <a:gdLst>
                <a:gd name="T0" fmla="*/ 82 w 455"/>
                <a:gd name="T1" fmla="*/ 313 h 619"/>
                <a:gd name="T2" fmla="*/ 220 w 455"/>
                <a:gd name="T3" fmla="*/ 135 h 619"/>
                <a:gd name="T4" fmla="*/ 455 w 455"/>
                <a:gd name="T5" fmla="*/ 0 h 619"/>
                <a:gd name="T6" fmla="*/ 373 w 455"/>
                <a:gd name="T7" fmla="*/ 305 h 619"/>
                <a:gd name="T8" fmla="*/ 235 w 455"/>
                <a:gd name="T9" fmla="*/ 483 h 619"/>
                <a:gd name="T10" fmla="*/ 0 w 455"/>
                <a:gd name="T11" fmla="*/ 619 h 619"/>
                <a:gd name="T12" fmla="*/ 82 w 455"/>
                <a:gd name="T13" fmla="*/ 313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5" h="619">
                  <a:moveTo>
                    <a:pt x="82" y="313"/>
                  </a:moveTo>
                  <a:cubicBezTo>
                    <a:pt x="102" y="235"/>
                    <a:pt x="155" y="172"/>
                    <a:pt x="220" y="135"/>
                  </a:cubicBezTo>
                  <a:cubicBezTo>
                    <a:pt x="455" y="0"/>
                    <a:pt x="455" y="0"/>
                    <a:pt x="455" y="0"/>
                  </a:cubicBezTo>
                  <a:cubicBezTo>
                    <a:pt x="373" y="305"/>
                    <a:pt x="373" y="305"/>
                    <a:pt x="373" y="305"/>
                  </a:cubicBezTo>
                  <a:cubicBezTo>
                    <a:pt x="352" y="383"/>
                    <a:pt x="300" y="447"/>
                    <a:pt x="235" y="483"/>
                  </a:cubicBezTo>
                  <a:cubicBezTo>
                    <a:pt x="0" y="619"/>
                    <a:pt x="0" y="619"/>
                    <a:pt x="0" y="619"/>
                  </a:cubicBezTo>
                  <a:lnTo>
                    <a:pt x="82" y="3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26"/>
            <p:cNvSpPr/>
            <p:nvPr/>
          </p:nvSpPr>
          <p:spPr bwMode="auto">
            <a:xfrm>
              <a:off x="2068" y="3076"/>
              <a:ext cx="64" cy="166"/>
            </a:xfrm>
            <a:custGeom>
              <a:avLst/>
              <a:gdLst>
                <a:gd name="T0" fmla="*/ 21 w 290"/>
                <a:gd name="T1" fmla="*/ 457 h 763"/>
                <a:gd name="T2" fmla="*/ 52 w 290"/>
                <a:gd name="T3" fmla="*/ 234 h 763"/>
                <a:gd name="T4" fmla="*/ 188 w 290"/>
                <a:gd name="T5" fmla="*/ 0 h 763"/>
                <a:gd name="T6" fmla="*/ 269 w 290"/>
                <a:gd name="T7" fmla="*/ 305 h 763"/>
                <a:gd name="T8" fmla="*/ 239 w 290"/>
                <a:gd name="T9" fmla="*/ 528 h 763"/>
                <a:gd name="T10" fmla="*/ 103 w 290"/>
                <a:gd name="T11" fmla="*/ 763 h 763"/>
                <a:gd name="T12" fmla="*/ 21 w 290"/>
                <a:gd name="T13" fmla="*/ 457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0" h="763">
                  <a:moveTo>
                    <a:pt x="21" y="457"/>
                  </a:moveTo>
                  <a:cubicBezTo>
                    <a:pt x="0" y="379"/>
                    <a:pt x="14" y="298"/>
                    <a:pt x="52" y="234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90" y="383"/>
                    <a:pt x="277" y="464"/>
                    <a:pt x="239" y="528"/>
                  </a:cubicBezTo>
                  <a:cubicBezTo>
                    <a:pt x="103" y="763"/>
                    <a:pt x="103" y="763"/>
                    <a:pt x="103" y="763"/>
                  </a:cubicBezTo>
                  <a:lnTo>
                    <a:pt x="21" y="4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7"/>
            <p:cNvSpPr/>
            <p:nvPr/>
          </p:nvSpPr>
          <p:spPr bwMode="auto">
            <a:xfrm>
              <a:off x="2120" y="3040"/>
              <a:ext cx="68" cy="154"/>
            </a:xfrm>
            <a:custGeom>
              <a:avLst/>
              <a:gdLst>
                <a:gd name="T0" fmla="*/ 86 w 311"/>
                <a:gd name="T1" fmla="*/ 479 h 703"/>
                <a:gd name="T2" fmla="*/ 1 w 311"/>
                <a:gd name="T3" fmla="*/ 271 h 703"/>
                <a:gd name="T4" fmla="*/ 1 w 311"/>
                <a:gd name="T5" fmla="*/ 0 h 703"/>
                <a:gd name="T6" fmla="*/ 225 w 311"/>
                <a:gd name="T7" fmla="*/ 223 h 703"/>
                <a:gd name="T8" fmla="*/ 310 w 311"/>
                <a:gd name="T9" fmla="*/ 432 h 703"/>
                <a:gd name="T10" fmla="*/ 310 w 311"/>
                <a:gd name="T11" fmla="*/ 703 h 703"/>
                <a:gd name="T12" fmla="*/ 86 w 311"/>
                <a:gd name="T13" fmla="*/ 479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" h="703">
                  <a:moveTo>
                    <a:pt x="86" y="479"/>
                  </a:moveTo>
                  <a:cubicBezTo>
                    <a:pt x="29" y="422"/>
                    <a:pt x="0" y="345"/>
                    <a:pt x="1" y="27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25" y="223"/>
                    <a:pt x="225" y="223"/>
                    <a:pt x="225" y="223"/>
                  </a:cubicBezTo>
                  <a:cubicBezTo>
                    <a:pt x="282" y="280"/>
                    <a:pt x="311" y="357"/>
                    <a:pt x="310" y="432"/>
                  </a:cubicBezTo>
                  <a:cubicBezTo>
                    <a:pt x="310" y="703"/>
                    <a:pt x="310" y="703"/>
                    <a:pt x="310" y="703"/>
                  </a:cubicBezTo>
                  <a:lnTo>
                    <a:pt x="86" y="4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28"/>
            <p:cNvSpPr/>
            <p:nvPr/>
          </p:nvSpPr>
          <p:spPr bwMode="auto">
            <a:xfrm>
              <a:off x="2112" y="3004"/>
              <a:ext cx="135" cy="100"/>
            </a:xfrm>
            <a:custGeom>
              <a:avLst/>
              <a:gdLst>
                <a:gd name="T0" fmla="*/ 313 w 619"/>
                <a:gd name="T1" fmla="*/ 373 h 455"/>
                <a:gd name="T2" fmla="*/ 136 w 619"/>
                <a:gd name="T3" fmla="*/ 234 h 455"/>
                <a:gd name="T4" fmla="*/ 0 w 619"/>
                <a:gd name="T5" fmla="*/ 0 h 455"/>
                <a:gd name="T6" fmla="*/ 306 w 619"/>
                <a:gd name="T7" fmla="*/ 81 h 455"/>
                <a:gd name="T8" fmla="*/ 484 w 619"/>
                <a:gd name="T9" fmla="*/ 220 h 455"/>
                <a:gd name="T10" fmla="*/ 619 w 619"/>
                <a:gd name="T11" fmla="*/ 455 h 455"/>
                <a:gd name="T12" fmla="*/ 313 w 619"/>
                <a:gd name="T13" fmla="*/ 373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9" h="455">
                  <a:moveTo>
                    <a:pt x="313" y="373"/>
                  </a:moveTo>
                  <a:cubicBezTo>
                    <a:pt x="235" y="352"/>
                    <a:pt x="172" y="300"/>
                    <a:pt x="136" y="2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06" y="81"/>
                    <a:pt x="306" y="81"/>
                    <a:pt x="306" y="81"/>
                  </a:cubicBezTo>
                  <a:cubicBezTo>
                    <a:pt x="383" y="102"/>
                    <a:pt x="447" y="155"/>
                    <a:pt x="484" y="220"/>
                  </a:cubicBezTo>
                  <a:cubicBezTo>
                    <a:pt x="619" y="455"/>
                    <a:pt x="619" y="455"/>
                    <a:pt x="619" y="455"/>
                  </a:cubicBezTo>
                  <a:lnTo>
                    <a:pt x="313" y="3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29"/>
            <p:cNvSpPr/>
            <p:nvPr/>
          </p:nvSpPr>
          <p:spPr bwMode="auto">
            <a:xfrm>
              <a:off x="2087" y="2955"/>
              <a:ext cx="167" cy="63"/>
            </a:xfrm>
            <a:custGeom>
              <a:avLst/>
              <a:gdLst>
                <a:gd name="T0" fmla="*/ 458 w 764"/>
                <a:gd name="T1" fmla="*/ 269 h 290"/>
                <a:gd name="T2" fmla="*/ 235 w 764"/>
                <a:gd name="T3" fmla="*/ 238 h 290"/>
                <a:gd name="T4" fmla="*/ 0 w 764"/>
                <a:gd name="T5" fmla="*/ 103 h 290"/>
                <a:gd name="T6" fmla="*/ 305 w 764"/>
                <a:gd name="T7" fmla="*/ 21 h 290"/>
                <a:gd name="T8" fmla="*/ 529 w 764"/>
                <a:gd name="T9" fmla="*/ 52 h 290"/>
                <a:gd name="T10" fmla="*/ 764 w 764"/>
                <a:gd name="T11" fmla="*/ 187 h 290"/>
                <a:gd name="T12" fmla="*/ 458 w 764"/>
                <a:gd name="T13" fmla="*/ 269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4" h="290">
                  <a:moveTo>
                    <a:pt x="458" y="269"/>
                  </a:moveTo>
                  <a:cubicBezTo>
                    <a:pt x="380" y="290"/>
                    <a:pt x="299" y="277"/>
                    <a:pt x="235" y="238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305" y="21"/>
                    <a:pt x="305" y="21"/>
                    <a:pt x="305" y="21"/>
                  </a:cubicBezTo>
                  <a:cubicBezTo>
                    <a:pt x="383" y="0"/>
                    <a:pt x="465" y="13"/>
                    <a:pt x="529" y="52"/>
                  </a:cubicBezTo>
                  <a:cubicBezTo>
                    <a:pt x="764" y="187"/>
                    <a:pt x="764" y="187"/>
                    <a:pt x="764" y="187"/>
                  </a:cubicBezTo>
                  <a:lnTo>
                    <a:pt x="458" y="2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cxnSp>
        <p:nvCxnSpPr>
          <p:cNvPr id="18" name="直接连接符 17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F1E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Freeform 105"/>
          <p:cNvSpPr>
            <a:spLocks noEditPoints="1"/>
          </p:cNvSpPr>
          <p:nvPr/>
        </p:nvSpPr>
        <p:spPr>
          <a:xfrm>
            <a:off x="8302179" y="3052238"/>
            <a:ext cx="179918" cy="162984"/>
          </a:xfrm>
          <a:custGeom>
            <a:avLst/>
            <a:gdLst/>
            <a:ahLst/>
            <a:cxnLst>
              <a:cxn ang="0">
                <a:pos x="0" y="50772"/>
              </a:cxn>
              <a:cxn ang="0">
                <a:pos x="8741" y="50772"/>
              </a:cxn>
              <a:cxn ang="0">
                <a:pos x="8741" y="45520"/>
              </a:cxn>
              <a:cxn ang="0">
                <a:pos x="22728" y="14006"/>
              </a:cxn>
              <a:cxn ang="0">
                <a:pos x="54197" y="0"/>
              </a:cxn>
              <a:cxn ang="0">
                <a:pos x="83918" y="0"/>
              </a:cxn>
              <a:cxn ang="0">
                <a:pos x="115388" y="14006"/>
              </a:cxn>
              <a:cxn ang="0">
                <a:pos x="129375" y="45520"/>
              </a:cxn>
              <a:cxn ang="0">
                <a:pos x="129375" y="50772"/>
              </a:cxn>
              <a:cxn ang="0">
                <a:pos x="134620" y="50772"/>
              </a:cxn>
              <a:cxn ang="0">
                <a:pos x="134620" y="101545"/>
              </a:cxn>
              <a:cxn ang="0">
                <a:pos x="124130" y="101545"/>
              </a:cxn>
              <a:cxn ang="0">
                <a:pos x="124130" y="122555"/>
              </a:cxn>
              <a:cxn ang="0">
                <a:pos x="97905" y="122555"/>
              </a:cxn>
              <a:cxn ang="0">
                <a:pos x="97905" y="101545"/>
              </a:cxn>
              <a:cxn ang="0">
                <a:pos x="36714" y="101545"/>
              </a:cxn>
              <a:cxn ang="0">
                <a:pos x="36714" y="122555"/>
              </a:cxn>
              <a:cxn ang="0">
                <a:pos x="12238" y="122555"/>
              </a:cxn>
              <a:cxn ang="0">
                <a:pos x="12238" y="101545"/>
              </a:cxn>
              <a:cxn ang="0">
                <a:pos x="0" y="101545"/>
              </a:cxn>
              <a:cxn ang="0">
                <a:pos x="0" y="50772"/>
              </a:cxn>
              <a:cxn ang="0">
                <a:pos x="27972" y="50772"/>
              </a:cxn>
              <a:cxn ang="0">
                <a:pos x="110143" y="50772"/>
              </a:cxn>
              <a:cxn ang="0">
                <a:pos x="110143" y="45520"/>
              </a:cxn>
              <a:cxn ang="0">
                <a:pos x="103150" y="26261"/>
              </a:cxn>
              <a:cxn ang="0">
                <a:pos x="83918" y="19258"/>
              </a:cxn>
              <a:cxn ang="0">
                <a:pos x="54197" y="19258"/>
              </a:cxn>
              <a:cxn ang="0">
                <a:pos x="34966" y="26261"/>
              </a:cxn>
              <a:cxn ang="0">
                <a:pos x="27972" y="45520"/>
              </a:cxn>
              <a:cxn ang="0">
                <a:pos x="27972" y="50772"/>
              </a:cxn>
              <a:cxn ang="0">
                <a:pos x="122381" y="64779"/>
              </a:cxn>
              <a:cxn ang="0">
                <a:pos x="92660" y="70031"/>
              </a:cxn>
              <a:cxn ang="0">
                <a:pos x="92660" y="84037"/>
              </a:cxn>
              <a:cxn ang="0">
                <a:pos x="110143" y="84037"/>
              </a:cxn>
              <a:cxn ang="0">
                <a:pos x="122381" y="84037"/>
              </a:cxn>
              <a:cxn ang="0">
                <a:pos x="122381" y="64779"/>
              </a:cxn>
              <a:cxn ang="0">
                <a:pos x="12238" y="64779"/>
              </a:cxn>
              <a:cxn ang="0">
                <a:pos x="12238" y="84037"/>
              </a:cxn>
              <a:cxn ang="0">
                <a:pos x="27972" y="84037"/>
              </a:cxn>
              <a:cxn ang="0">
                <a:pos x="41959" y="84037"/>
              </a:cxn>
              <a:cxn ang="0">
                <a:pos x="41959" y="70031"/>
              </a:cxn>
              <a:cxn ang="0">
                <a:pos x="12238" y="64779"/>
              </a:cxn>
            </a:cxnLst>
            <a:rect l="0" t="0" r="0" b="0"/>
            <a:pathLst>
              <a:path w="77" h="70">
                <a:moveTo>
                  <a:pt x="0" y="29"/>
                </a:moveTo>
                <a:cubicBezTo>
                  <a:pt x="5" y="29"/>
                  <a:pt x="5" y="29"/>
                  <a:pt x="5" y="29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19"/>
                  <a:pt x="8" y="12"/>
                  <a:pt x="13" y="8"/>
                </a:cubicBezTo>
                <a:cubicBezTo>
                  <a:pt x="17" y="3"/>
                  <a:pt x="24" y="0"/>
                  <a:pt x="3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5" y="0"/>
                  <a:pt x="61" y="3"/>
                  <a:pt x="66" y="8"/>
                </a:cubicBezTo>
                <a:cubicBezTo>
                  <a:pt x="71" y="12"/>
                  <a:pt x="74" y="19"/>
                  <a:pt x="74" y="26"/>
                </a:cubicBezTo>
                <a:cubicBezTo>
                  <a:pt x="74" y="29"/>
                  <a:pt x="74" y="29"/>
                  <a:pt x="74" y="29"/>
                </a:cubicBezTo>
                <a:cubicBezTo>
                  <a:pt x="77" y="29"/>
                  <a:pt x="77" y="29"/>
                  <a:pt x="77" y="29"/>
                </a:cubicBezTo>
                <a:cubicBezTo>
                  <a:pt x="77" y="58"/>
                  <a:pt x="77" y="58"/>
                  <a:pt x="77" y="58"/>
                </a:cubicBezTo>
                <a:cubicBezTo>
                  <a:pt x="71" y="58"/>
                  <a:pt x="71" y="58"/>
                  <a:pt x="71" y="58"/>
                </a:cubicBezTo>
                <a:cubicBezTo>
                  <a:pt x="71" y="70"/>
                  <a:pt x="71" y="70"/>
                  <a:pt x="71" y="70"/>
                </a:cubicBezTo>
                <a:cubicBezTo>
                  <a:pt x="56" y="70"/>
                  <a:pt x="56" y="70"/>
                  <a:pt x="56" y="70"/>
                </a:cubicBezTo>
                <a:cubicBezTo>
                  <a:pt x="56" y="58"/>
                  <a:pt x="56" y="58"/>
                  <a:pt x="56" y="58"/>
                </a:cubicBezTo>
                <a:cubicBezTo>
                  <a:pt x="21" y="58"/>
                  <a:pt x="21" y="58"/>
                  <a:pt x="21" y="58"/>
                </a:cubicBezTo>
                <a:cubicBezTo>
                  <a:pt x="21" y="70"/>
                  <a:pt x="21" y="70"/>
                  <a:pt x="21" y="70"/>
                </a:cubicBezTo>
                <a:cubicBezTo>
                  <a:pt x="7" y="70"/>
                  <a:pt x="7" y="70"/>
                  <a:pt x="7" y="70"/>
                </a:cubicBezTo>
                <a:cubicBezTo>
                  <a:pt x="7" y="58"/>
                  <a:pt x="7" y="58"/>
                  <a:pt x="7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29"/>
                  <a:pt x="0" y="29"/>
                  <a:pt x="0" y="29"/>
                </a:cubicBezTo>
                <a:close/>
                <a:moveTo>
                  <a:pt x="16" y="29"/>
                </a:moveTo>
                <a:cubicBezTo>
                  <a:pt x="63" y="29"/>
                  <a:pt x="63" y="29"/>
                  <a:pt x="63" y="29"/>
                </a:cubicBezTo>
                <a:cubicBezTo>
                  <a:pt x="63" y="26"/>
                  <a:pt x="63" y="26"/>
                  <a:pt x="63" y="26"/>
                </a:cubicBezTo>
                <a:cubicBezTo>
                  <a:pt x="63" y="22"/>
                  <a:pt x="61" y="18"/>
                  <a:pt x="59" y="15"/>
                </a:cubicBezTo>
                <a:cubicBezTo>
                  <a:pt x="56" y="13"/>
                  <a:pt x="52" y="11"/>
                  <a:pt x="48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27" y="11"/>
                  <a:pt x="23" y="13"/>
                  <a:pt x="20" y="15"/>
                </a:cubicBezTo>
                <a:cubicBezTo>
                  <a:pt x="18" y="18"/>
                  <a:pt x="16" y="22"/>
                  <a:pt x="16" y="26"/>
                </a:cubicBezTo>
                <a:cubicBezTo>
                  <a:pt x="16" y="29"/>
                  <a:pt x="16" y="29"/>
                  <a:pt x="16" y="29"/>
                </a:cubicBezTo>
                <a:close/>
                <a:moveTo>
                  <a:pt x="70" y="37"/>
                </a:moveTo>
                <a:cubicBezTo>
                  <a:pt x="53" y="40"/>
                  <a:pt x="53" y="40"/>
                  <a:pt x="53" y="40"/>
                </a:cubicBezTo>
                <a:cubicBezTo>
                  <a:pt x="53" y="48"/>
                  <a:pt x="53" y="48"/>
                  <a:pt x="5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37"/>
                  <a:pt x="70" y="37"/>
                  <a:pt x="70" y="37"/>
                </a:cubicBezTo>
                <a:close/>
                <a:moveTo>
                  <a:pt x="7" y="37"/>
                </a:moveTo>
                <a:cubicBezTo>
                  <a:pt x="7" y="48"/>
                  <a:pt x="7" y="48"/>
                  <a:pt x="7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40"/>
                  <a:pt x="24" y="40"/>
                  <a:pt x="24" y="40"/>
                </a:cubicBezTo>
                <a:lnTo>
                  <a:pt x="7" y="37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890" name="Freeform 106"/>
          <p:cNvSpPr>
            <a:spLocks noEditPoints="1"/>
          </p:cNvSpPr>
          <p:nvPr/>
        </p:nvSpPr>
        <p:spPr>
          <a:xfrm>
            <a:off x="6282876" y="1706036"/>
            <a:ext cx="241300" cy="241300"/>
          </a:xfrm>
          <a:custGeom>
            <a:avLst/>
            <a:gdLst/>
            <a:ahLst/>
            <a:cxnLst>
              <a:cxn ang="0">
                <a:pos x="75088" y="47148"/>
              </a:cxn>
              <a:cxn ang="0">
                <a:pos x="110013" y="97790"/>
              </a:cxn>
              <a:cxn ang="0">
                <a:pos x="75088" y="97790"/>
              </a:cxn>
              <a:cxn ang="0">
                <a:pos x="90805" y="0"/>
              </a:cxn>
              <a:cxn ang="0">
                <a:pos x="0" y="90805"/>
              </a:cxn>
              <a:cxn ang="0">
                <a:pos x="90805" y="181610"/>
              </a:cxn>
              <a:cxn ang="0">
                <a:pos x="181610" y="90805"/>
              </a:cxn>
              <a:cxn ang="0">
                <a:pos x="90805" y="0"/>
              </a:cxn>
              <a:cxn ang="0">
                <a:pos x="90805" y="15716"/>
              </a:cxn>
              <a:cxn ang="0">
                <a:pos x="15716" y="90805"/>
              </a:cxn>
              <a:cxn ang="0">
                <a:pos x="90805" y="165893"/>
              </a:cxn>
              <a:cxn ang="0">
                <a:pos x="165893" y="90805"/>
              </a:cxn>
              <a:cxn ang="0">
                <a:pos x="41910" y="111760"/>
              </a:cxn>
              <a:cxn ang="0">
                <a:pos x="48895" y="96043"/>
              </a:cxn>
              <a:cxn ang="0">
                <a:pos x="38417" y="85566"/>
              </a:cxn>
              <a:cxn ang="0">
                <a:pos x="48895" y="75088"/>
              </a:cxn>
              <a:cxn ang="0">
                <a:pos x="47148" y="59372"/>
              </a:cxn>
              <a:cxn ang="0">
                <a:pos x="57626" y="48895"/>
              </a:cxn>
              <a:cxn ang="0">
                <a:pos x="71596" y="50641"/>
              </a:cxn>
              <a:cxn ang="0">
                <a:pos x="82073" y="38417"/>
              </a:cxn>
              <a:cxn ang="0">
                <a:pos x="94297" y="45402"/>
              </a:cxn>
              <a:cxn ang="0">
                <a:pos x="108267" y="40163"/>
              </a:cxn>
              <a:cxn ang="0">
                <a:pos x="115252" y="52387"/>
              </a:cxn>
              <a:cxn ang="0">
                <a:pos x="129222" y="52387"/>
              </a:cxn>
              <a:cxn ang="0">
                <a:pos x="122237" y="59372"/>
              </a:cxn>
              <a:cxn ang="0">
                <a:pos x="137953" y="64611"/>
              </a:cxn>
              <a:cxn ang="0">
                <a:pos x="132715" y="80327"/>
              </a:cxn>
              <a:cxn ang="0">
                <a:pos x="144938" y="90805"/>
              </a:cxn>
              <a:cxn ang="0">
                <a:pos x="130968" y="101282"/>
              </a:cxn>
              <a:cxn ang="0">
                <a:pos x="136207" y="118745"/>
              </a:cxn>
              <a:cxn ang="0">
                <a:pos x="157162" y="90805"/>
              </a:cxn>
              <a:cxn ang="0">
                <a:pos x="90805" y="26193"/>
              </a:cxn>
              <a:cxn ang="0">
                <a:pos x="26193" y="90805"/>
              </a:cxn>
              <a:cxn ang="0">
                <a:pos x="47148" y="122237"/>
              </a:cxn>
              <a:cxn ang="0">
                <a:pos x="57626" y="116998"/>
              </a:cxn>
              <a:cxn ang="0">
                <a:pos x="41910" y="111760"/>
              </a:cxn>
              <a:cxn ang="0">
                <a:pos x="83820" y="97790"/>
              </a:cxn>
              <a:cxn ang="0">
                <a:pos x="101282" y="97790"/>
              </a:cxn>
            </a:cxnLst>
            <a:rect l="0" t="0" r="0" b="0"/>
            <a:pathLst>
              <a:path w="104" h="104">
                <a:moveTo>
                  <a:pt x="45" y="50"/>
                </a:moveTo>
                <a:cubicBezTo>
                  <a:pt x="43" y="27"/>
                  <a:pt x="43" y="27"/>
                  <a:pt x="43" y="27"/>
                </a:cubicBezTo>
                <a:cubicBezTo>
                  <a:pt x="55" y="46"/>
                  <a:pt x="55" y="46"/>
                  <a:pt x="55" y="46"/>
                </a:cubicBezTo>
                <a:cubicBezTo>
                  <a:pt x="60" y="47"/>
                  <a:pt x="63" y="51"/>
                  <a:pt x="63" y="56"/>
                </a:cubicBezTo>
                <a:cubicBezTo>
                  <a:pt x="63" y="62"/>
                  <a:pt x="59" y="67"/>
                  <a:pt x="53" y="67"/>
                </a:cubicBezTo>
                <a:cubicBezTo>
                  <a:pt x="48" y="67"/>
                  <a:pt x="43" y="62"/>
                  <a:pt x="43" y="56"/>
                </a:cubicBezTo>
                <a:cubicBezTo>
                  <a:pt x="43" y="54"/>
                  <a:pt x="44" y="52"/>
                  <a:pt x="45" y="50"/>
                </a:cubicBezTo>
                <a:close/>
                <a:moveTo>
                  <a:pt x="52" y="0"/>
                </a:moveTo>
                <a:cubicBezTo>
                  <a:pt x="38" y="0"/>
                  <a:pt x="25" y="6"/>
                  <a:pt x="15" y="15"/>
                </a:cubicBezTo>
                <a:cubicBezTo>
                  <a:pt x="6" y="25"/>
                  <a:pt x="0" y="38"/>
                  <a:pt x="0" y="52"/>
                </a:cubicBezTo>
                <a:cubicBezTo>
                  <a:pt x="0" y="66"/>
                  <a:pt x="6" y="79"/>
                  <a:pt x="15" y="89"/>
                </a:cubicBezTo>
                <a:cubicBezTo>
                  <a:pt x="25" y="98"/>
                  <a:pt x="38" y="104"/>
                  <a:pt x="52" y="104"/>
                </a:cubicBezTo>
                <a:cubicBezTo>
                  <a:pt x="67" y="104"/>
                  <a:pt x="80" y="98"/>
                  <a:pt x="89" y="89"/>
                </a:cubicBezTo>
                <a:cubicBezTo>
                  <a:pt x="98" y="79"/>
                  <a:pt x="104" y="66"/>
                  <a:pt x="104" y="52"/>
                </a:cubicBezTo>
                <a:cubicBezTo>
                  <a:pt x="104" y="38"/>
                  <a:pt x="98" y="25"/>
                  <a:pt x="89" y="15"/>
                </a:cubicBezTo>
                <a:cubicBezTo>
                  <a:pt x="80" y="6"/>
                  <a:pt x="67" y="0"/>
                  <a:pt x="52" y="0"/>
                </a:cubicBezTo>
                <a:close/>
                <a:moveTo>
                  <a:pt x="83" y="22"/>
                </a:moveTo>
                <a:cubicBezTo>
                  <a:pt x="75" y="14"/>
                  <a:pt x="64" y="9"/>
                  <a:pt x="52" y="9"/>
                </a:cubicBezTo>
                <a:cubicBezTo>
                  <a:pt x="40" y="9"/>
                  <a:pt x="30" y="14"/>
                  <a:pt x="22" y="22"/>
                </a:cubicBezTo>
                <a:cubicBezTo>
                  <a:pt x="14" y="30"/>
                  <a:pt x="9" y="40"/>
                  <a:pt x="9" y="52"/>
                </a:cubicBezTo>
                <a:cubicBezTo>
                  <a:pt x="9" y="64"/>
                  <a:pt x="14" y="75"/>
                  <a:pt x="22" y="82"/>
                </a:cubicBezTo>
                <a:cubicBezTo>
                  <a:pt x="30" y="90"/>
                  <a:pt x="40" y="95"/>
                  <a:pt x="52" y="95"/>
                </a:cubicBezTo>
                <a:cubicBezTo>
                  <a:pt x="64" y="95"/>
                  <a:pt x="75" y="90"/>
                  <a:pt x="83" y="82"/>
                </a:cubicBezTo>
                <a:cubicBezTo>
                  <a:pt x="90" y="75"/>
                  <a:pt x="95" y="64"/>
                  <a:pt x="95" y="52"/>
                </a:cubicBezTo>
                <a:cubicBezTo>
                  <a:pt x="95" y="40"/>
                  <a:pt x="90" y="30"/>
                  <a:pt x="83" y="22"/>
                </a:cubicBezTo>
                <a:close/>
                <a:moveTo>
                  <a:pt x="24" y="64"/>
                </a:moveTo>
                <a:cubicBezTo>
                  <a:pt x="23" y="62"/>
                  <a:pt x="22" y="58"/>
                  <a:pt x="22" y="55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49"/>
                  <a:pt x="28" y="49"/>
                  <a:pt x="28" y="49"/>
                </a:cubicBezTo>
                <a:cubicBezTo>
                  <a:pt x="22" y="49"/>
                  <a:pt x="22" y="49"/>
                  <a:pt x="22" y="49"/>
                </a:cubicBezTo>
                <a:cubicBezTo>
                  <a:pt x="22" y="46"/>
                  <a:pt x="23" y="43"/>
                  <a:pt x="24" y="40"/>
                </a:cubicBezTo>
                <a:cubicBezTo>
                  <a:pt x="28" y="43"/>
                  <a:pt x="28" y="43"/>
                  <a:pt x="28" y="43"/>
                </a:cubicBezTo>
                <a:cubicBezTo>
                  <a:pt x="32" y="37"/>
                  <a:pt x="32" y="37"/>
                  <a:pt x="32" y="37"/>
                </a:cubicBezTo>
                <a:cubicBezTo>
                  <a:pt x="27" y="34"/>
                  <a:pt x="27" y="34"/>
                  <a:pt x="27" y="34"/>
                </a:cubicBezTo>
                <a:cubicBezTo>
                  <a:pt x="28" y="33"/>
                  <a:pt x="29" y="32"/>
                  <a:pt x="31" y="30"/>
                </a:cubicBezTo>
                <a:cubicBezTo>
                  <a:pt x="31" y="30"/>
                  <a:pt x="32" y="29"/>
                  <a:pt x="33" y="28"/>
                </a:cubicBezTo>
                <a:cubicBezTo>
                  <a:pt x="35" y="32"/>
                  <a:pt x="35" y="32"/>
                  <a:pt x="35" y="32"/>
                </a:cubicBezTo>
                <a:cubicBezTo>
                  <a:pt x="41" y="29"/>
                  <a:pt x="41" y="29"/>
                  <a:pt x="41" y="29"/>
                </a:cubicBezTo>
                <a:cubicBezTo>
                  <a:pt x="39" y="24"/>
                  <a:pt x="39" y="24"/>
                  <a:pt x="39" y="24"/>
                </a:cubicBezTo>
                <a:cubicBezTo>
                  <a:pt x="42" y="23"/>
                  <a:pt x="44" y="22"/>
                  <a:pt x="47" y="22"/>
                </a:cubicBezTo>
                <a:cubicBezTo>
                  <a:pt x="47" y="26"/>
                  <a:pt x="47" y="26"/>
                  <a:pt x="47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1"/>
                  <a:pt x="54" y="21"/>
                  <a:pt x="54" y="21"/>
                </a:cubicBezTo>
                <a:cubicBezTo>
                  <a:pt x="57" y="22"/>
                  <a:pt x="59" y="22"/>
                  <a:pt x="62" y="23"/>
                </a:cubicBezTo>
                <a:cubicBezTo>
                  <a:pt x="60" y="27"/>
                  <a:pt x="60" y="27"/>
                  <a:pt x="60" y="27"/>
                </a:cubicBezTo>
                <a:cubicBezTo>
                  <a:pt x="66" y="30"/>
                  <a:pt x="66" y="30"/>
                  <a:pt x="66" y="30"/>
                </a:cubicBezTo>
                <a:cubicBezTo>
                  <a:pt x="68" y="26"/>
                  <a:pt x="68" y="26"/>
                  <a:pt x="68" y="26"/>
                </a:cubicBezTo>
                <a:cubicBezTo>
                  <a:pt x="70" y="27"/>
                  <a:pt x="72" y="29"/>
                  <a:pt x="74" y="30"/>
                </a:cubicBezTo>
                <a:cubicBezTo>
                  <a:pt x="74" y="31"/>
                  <a:pt x="75" y="31"/>
                  <a:pt x="75" y="32"/>
                </a:cubicBezTo>
                <a:cubicBezTo>
                  <a:pt x="70" y="34"/>
                  <a:pt x="70" y="34"/>
                  <a:pt x="70" y="34"/>
                </a:cubicBezTo>
                <a:cubicBezTo>
                  <a:pt x="74" y="40"/>
                  <a:pt x="74" y="40"/>
                  <a:pt x="74" y="40"/>
                </a:cubicBezTo>
                <a:cubicBezTo>
                  <a:pt x="79" y="37"/>
                  <a:pt x="79" y="37"/>
                  <a:pt x="79" y="37"/>
                </a:cubicBezTo>
                <a:cubicBezTo>
                  <a:pt x="80" y="40"/>
                  <a:pt x="82" y="43"/>
                  <a:pt x="82" y="46"/>
                </a:cubicBezTo>
                <a:cubicBezTo>
                  <a:pt x="76" y="46"/>
                  <a:pt x="76" y="46"/>
                  <a:pt x="76" y="46"/>
                </a:cubicBezTo>
                <a:cubicBezTo>
                  <a:pt x="76" y="52"/>
                  <a:pt x="76" y="52"/>
                  <a:pt x="76" y="52"/>
                </a:cubicBezTo>
                <a:cubicBezTo>
                  <a:pt x="83" y="52"/>
                  <a:pt x="83" y="52"/>
                  <a:pt x="83" y="52"/>
                </a:cubicBezTo>
                <a:cubicBezTo>
                  <a:pt x="83" y="55"/>
                  <a:pt x="82" y="59"/>
                  <a:pt x="81" y="62"/>
                </a:cubicBezTo>
                <a:cubicBezTo>
                  <a:pt x="75" y="58"/>
                  <a:pt x="75" y="58"/>
                  <a:pt x="75" y="58"/>
                </a:cubicBezTo>
                <a:cubicBezTo>
                  <a:pt x="72" y="64"/>
                  <a:pt x="72" y="64"/>
                  <a:pt x="72" y="64"/>
                </a:cubicBezTo>
                <a:cubicBezTo>
                  <a:pt x="78" y="68"/>
                  <a:pt x="78" y="68"/>
                  <a:pt x="78" y="68"/>
                </a:cubicBezTo>
                <a:cubicBezTo>
                  <a:pt x="84" y="71"/>
                  <a:pt x="84" y="71"/>
                  <a:pt x="84" y="71"/>
                </a:cubicBezTo>
                <a:cubicBezTo>
                  <a:pt x="87" y="66"/>
                  <a:pt x="90" y="58"/>
                  <a:pt x="90" y="52"/>
                </a:cubicBezTo>
                <a:cubicBezTo>
                  <a:pt x="90" y="42"/>
                  <a:pt x="85" y="32"/>
                  <a:pt x="79" y="26"/>
                </a:cubicBezTo>
                <a:cubicBezTo>
                  <a:pt x="72" y="19"/>
                  <a:pt x="63" y="15"/>
                  <a:pt x="52" y="15"/>
                </a:cubicBezTo>
                <a:cubicBezTo>
                  <a:pt x="42" y="15"/>
                  <a:pt x="33" y="19"/>
                  <a:pt x="26" y="26"/>
                </a:cubicBezTo>
                <a:cubicBezTo>
                  <a:pt x="19" y="32"/>
                  <a:pt x="15" y="42"/>
                  <a:pt x="15" y="52"/>
                </a:cubicBezTo>
                <a:cubicBezTo>
                  <a:pt x="15" y="60"/>
                  <a:pt x="18" y="68"/>
                  <a:pt x="22" y="74"/>
                </a:cubicBezTo>
                <a:cubicBezTo>
                  <a:pt x="27" y="70"/>
                  <a:pt x="27" y="70"/>
                  <a:pt x="27" y="70"/>
                </a:cubicBezTo>
                <a:cubicBezTo>
                  <a:pt x="27" y="70"/>
                  <a:pt x="27" y="70"/>
                  <a:pt x="27" y="70"/>
                </a:cubicBezTo>
                <a:cubicBezTo>
                  <a:pt x="33" y="67"/>
                  <a:pt x="33" y="67"/>
                  <a:pt x="33" y="67"/>
                </a:cubicBezTo>
                <a:cubicBezTo>
                  <a:pt x="30" y="61"/>
                  <a:pt x="30" y="61"/>
                  <a:pt x="30" y="61"/>
                </a:cubicBezTo>
                <a:cubicBezTo>
                  <a:pt x="24" y="64"/>
                  <a:pt x="24" y="64"/>
                  <a:pt x="24" y="64"/>
                </a:cubicBezTo>
                <a:close/>
                <a:moveTo>
                  <a:pt x="53" y="51"/>
                </a:moveTo>
                <a:cubicBezTo>
                  <a:pt x="50" y="51"/>
                  <a:pt x="48" y="53"/>
                  <a:pt x="48" y="56"/>
                </a:cubicBezTo>
                <a:cubicBezTo>
                  <a:pt x="48" y="59"/>
                  <a:pt x="50" y="61"/>
                  <a:pt x="53" y="61"/>
                </a:cubicBezTo>
                <a:cubicBezTo>
                  <a:pt x="56" y="61"/>
                  <a:pt x="58" y="59"/>
                  <a:pt x="58" y="56"/>
                </a:cubicBezTo>
                <a:cubicBezTo>
                  <a:pt x="58" y="53"/>
                  <a:pt x="56" y="51"/>
                  <a:pt x="53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891" name="Freeform 107"/>
          <p:cNvSpPr>
            <a:spLocks noEditPoints="1"/>
          </p:cNvSpPr>
          <p:nvPr/>
        </p:nvSpPr>
        <p:spPr>
          <a:xfrm>
            <a:off x="7633311" y="2379137"/>
            <a:ext cx="222251" cy="177800"/>
          </a:xfrm>
          <a:custGeom>
            <a:avLst/>
            <a:gdLst/>
            <a:ahLst/>
            <a:cxnLst>
              <a:cxn ang="0">
                <a:pos x="0" y="19421"/>
              </a:cxn>
              <a:cxn ang="0">
                <a:pos x="17854" y="19421"/>
              </a:cxn>
              <a:cxn ang="0">
                <a:pos x="22723" y="0"/>
              </a:cxn>
              <a:cxn ang="0">
                <a:pos x="42201" y="0"/>
              </a:cxn>
              <a:cxn ang="0">
                <a:pos x="49505" y="19421"/>
              </a:cxn>
              <a:cxn ang="0">
                <a:pos x="116053" y="19421"/>
              </a:cxn>
              <a:cxn ang="0">
                <a:pos x="122545" y="0"/>
              </a:cxn>
              <a:cxn ang="0">
                <a:pos x="142023" y="0"/>
              </a:cxn>
              <a:cxn ang="0">
                <a:pos x="149327" y="19421"/>
              </a:cxn>
              <a:cxn ang="0">
                <a:pos x="164746" y="19421"/>
              </a:cxn>
              <a:cxn ang="0">
                <a:pos x="164746" y="43698"/>
              </a:cxn>
              <a:cxn ang="0">
                <a:pos x="0" y="43698"/>
              </a:cxn>
              <a:cxn ang="0">
                <a:pos x="0" y="19421"/>
              </a:cxn>
              <a:cxn ang="0">
                <a:pos x="0" y="19421"/>
              </a:cxn>
              <a:cxn ang="0">
                <a:pos x="64924" y="59883"/>
              </a:cxn>
              <a:cxn ang="0">
                <a:pos x="99822" y="59883"/>
              </a:cxn>
              <a:cxn ang="0">
                <a:pos x="89271" y="87397"/>
              </a:cxn>
              <a:cxn ang="0">
                <a:pos x="107126" y="87397"/>
              </a:cxn>
              <a:cxn ang="0">
                <a:pos x="73852" y="120576"/>
              </a:cxn>
              <a:cxn ang="0">
                <a:pos x="78721" y="103582"/>
              </a:cxn>
              <a:cxn ang="0">
                <a:pos x="61678" y="93062"/>
              </a:cxn>
              <a:cxn ang="0">
                <a:pos x="64924" y="59883"/>
              </a:cxn>
              <a:cxn ang="0">
                <a:pos x="64924" y="59883"/>
              </a:cxn>
              <a:cxn ang="0">
                <a:pos x="0" y="111674"/>
              </a:cxn>
              <a:cxn ang="0">
                <a:pos x="0" y="132715"/>
              </a:cxn>
              <a:cxn ang="0">
                <a:pos x="166370" y="132715"/>
              </a:cxn>
              <a:cxn ang="0">
                <a:pos x="166370" y="111674"/>
              </a:cxn>
              <a:cxn ang="0">
                <a:pos x="152573" y="111674"/>
              </a:cxn>
              <a:cxn ang="0">
                <a:pos x="152573" y="50981"/>
              </a:cxn>
              <a:cxn ang="0">
                <a:pos x="12173" y="50981"/>
              </a:cxn>
              <a:cxn ang="0">
                <a:pos x="12173" y="111674"/>
              </a:cxn>
              <a:cxn ang="0">
                <a:pos x="0" y="111674"/>
              </a:cxn>
            </a:cxnLst>
            <a:rect l="0" t="0" r="0" b="0"/>
            <a:pathLst>
              <a:path w="205" h="164">
                <a:moveTo>
                  <a:pt x="0" y="24"/>
                </a:moveTo>
                <a:lnTo>
                  <a:pt x="22" y="24"/>
                </a:lnTo>
                <a:lnTo>
                  <a:pt x="28" y="0"/>
                </a:lnTo>
                <a:lnTo>
                  <a:pt x="52" y="0"/>
                </a:lnTo>
                <a:lnTo>
                  <a:pt x="61" y="24"/>
                </a:lnTo>
                <a:lnTo>
                  <a:pt x="143" y="24"/>
                </a:lnTo>
                <a:lnTo>
                  <a:pt x="151" y="0"/>
                </a:lnTo>
                <a:lnTo>
                  <a:pt x="175" y="0"/>
                </a:lnTo>
                <a:lnTo>
                  <a:pt x="184" y="24"/>
                </a:lnTo>
                <a:lnTo>
                  <a:pt x="203" y="24"/>
                </a:lnTo>
                <a:lnTo>
                  <a:pt x="203" y="54"/>
                </a:lnTo>
                <a:lnTo>
                  <a:pt x="0" y="54"/>
                </a:lnTo>
                <a:lnTo>
                  <a:pt x="0" y="24"/>
                </a:lnTo>
                <a:lnTo>
                  <a:pt x="0" y="24"/>
                </a:lnTo>
                <a:close/>
                <a:moveTo>
                  <a:pt x="80" y="74"/>
                </a:moveTo>
                <a:lnTo>
                  <a:pt x="123" y="74"/>
                </a:lnTo>
                <a:lnTo>
                  <a:pt x="110" y="108"/>
                </a:lnTo>
                <a:lnTo>
                  <a:pt x="132" y="108"/>
                </a:lnTo>
                <a:lnTo>
                  <a:pt x="91" y="149"/>
                </a:lnTo>
                <a:lnTo>
                  <a:pt x="97" y="128"/>
                </a:lnTo>
                <a:lnTo>
                  <a:pt x="76" y="115"/>
                </a:lnTo>
                <a:lnTo>
                  <a:pt x="80" y="74"/>
                </a:lnTo>
                <a:lnTo>
                  <a:pt x="80" y="74"/>
                </a:lnTo>
                <a:close/>
                <a:moveTo>
                  <a:pt x="0" y="138"/>
                </a:moveTo>
                <a:lnTo>
                  <a:pt x="0" y="164"/>
                </a:lnTo>
                <a:lnTo>
                  <a:pt x="205" y="164"/>
                </a:lnTo>
                <a:lnTo>
                  <a:pt x="205" y="138"/>
                </a:lnTo>
                <a:lnTo>
                  <a:pt x="188" y="138"/>
                </a:lnTo>
                <a:lnTo>
                  <a:pt x="188" y="63"/>
                </a:lnTo>
                <a:lnTo>
                  <a:pt x="15" y="63"/>
                </a:lnTo>
                <a:lnTo>
                  <a:pt x="15" y="138"/>
                </a:lnTo>
                <a:lnTo>
                  <a:pt x="0" y="138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892" name="Freeform 108"/>
          <p:cNvSpPr>
            <a:spLocks noEditPoints="1"/>
          </p:cNvSpPr>
          <p:nvPr/>
        </p:nvSpPr>
        <p:spPr>
          <a:xfrm>
            <a:off x="7635429" y="4301073"/>
            <a:ext cx="201083" cy="218018"/>
          </a:xfrm>
          <a:custGeom>
            <a:avLst/>
            <a:gdLst/>
            <a:ahLst/>
            <a:cxnLst>
              <a:cxn ang="0">
                <a:pos x="128949" y="110226"/>
              </a:cxn>
              <a:cxn ang="0">
                <a:pos x="121979" y="108476"/>
              </a:cxn>
              <a:cxn ang="0">
                <a:pos x="125464" y="99728"/>
              </a:cxn>
              <a:cxn ang="0">
                <a:pos x="132434" y="92730"/>
              </a:cxn>
              <a:cxn ang="0">
                <a:pos x="139404" y="87481"/>
              </a:cxn>
              <a:cxn ang="0">
                <a:pos x="144632" y="83982"/>
              </a:cxn>
              <a:cxn ang="0">
                <a:pos x="148117" y="85731"/>
              </a:cxn>
              <a:cxn ang="0">
                <a:pos x="148117" y="101478"/>
              </a:cxn>
              <a:cxn ang="0">
                <a:pos x="148117" y="111976"/>
              </a:cxn>
              <a:cxn ang="0">
                <a:pos x="144632" y="118974"/>
              </a:cxn>
              <a:cxn ang="0">
                <a:pos x="139404" y="117225"/>
              </a:cxn>
              <a:cxn ang="0">
                <a:pos x="113266" y="146968"/>
              </a:cxn>
              <a:cxn ang="0">
                <a:pos x="76672" y="162715"/>
              </a:cxn>
              <a:cxn ang="0">
                <a:pos x="74930" y="164465"/>
              </a:cxn>
              <a:cxn ang="0">
                <a:pos x="71444" y="162715"/>
              </a:cxn>
              <a:cxn ang="0">
                <a:pos x="34851" y="146968"/>
              </a:cxn>
              <a:cxn ang="0">
                <a:pos x="10455" y="117225"/>
              </a:cxn>
              <a:cxn ang="0">
                <a:pos x="5227" y="118974"/>
              </a:cxn>
              <a:cxn ang="0">
                <a:pos x="1742" y="111976"/>
              </a:cxn>
              <a:cxn ang="0">
                <a:pos x="0" y="101478"/>
              </a:cxn>
              <a:cxn ang="0">
                <a:pos x="0" y="85731"/>
              </a:cxn>
              <a:cxn ang="0">
                <a:pos x="5227" y="83982"/>
              </a:cxn>
              <a:cxn ang="0">
                <a:pos x="10455" y="87481"/>
              </a:cxn>
              <a:cxn ang="0">
                <a:pos x="15683" y="92730"/>
              </a:cxn>
              <a:cxn ang="0">
                <a:pos x="24395" y="99728"/>
              </a:cxn>
              <a:cxn ang="0">
                <a:pos x="27880" y="108476"/>
              </a:cxn>
              <a:cxn ang="0">
                <a:pos x="20910" y="110226"/>
              </a:cxn>
              <a:cxn ang="0">
                <a:pos x="64474" y="136470"/>
              </a:cxn>
              <a:cxn ang="0">
                <a:pos x="64474" y="62986"/>
              </a:cxn>
              <a:cxn ang="0">
                <a:pos x="47049" y="62986"/>
              </a:cxn>
              <a:cxn ang="0">
                <a:pos x="40078" y="66485"/>
              </a:cxn>
              <a:cxn ang="0">
                <a:pos x="29623" y="55988"/>
              </a:cxn>
              <a:cxn ang="0">
                <a:pos x="40078" y="45490"/>
              </a:cxn>
              <a:cxn ang="0">
                <a:pos x="48791" y="48989"/>
              </a:cxn>
              <a:cxn ang="0">
                <a:pos x="64474" y="48989"/>
              </a:cxn>
              <a:cxn ang="0">
                <a:pos x="64474" y="40241"/>
              </a:cxn>
              <a:cxn ang="0">
                <a:pos x="52276" y="20995"/>
              </a:cxn>
              <a:cxn ang="0">
                <a:pos x="73187" y="0"/>
              </a:cxn>
              <a:cxn ang="0">
                <a:pos x="95840" y="20995"/>
              </a:cxn>
              <a:cxn ang="0">
                <a:pos x="83642" y="40241"/>
              </a:cxn>
              <a:cxn ang="0">
                <a:pos x="83642" y="48989"/>
              </a:cxn>
              <a:cxn ang="0">
                <a:pos x="99325" y="48989"/>
              </a:cxn>
              <a:cxn ang="0">
                <a:pos x="108038" y="45490"/>
              </a:cxn>
              <a:cxn ang="0">
                <a:pos x="118493" y="55988"/>
              </a:cxn>
              <a:cxn ang="0">
                <a:pos x="108038" y="66485"/>
              </a:cxn>
              <a:cxn ang="0">
                <a:pos x="101068" y="62986"/>
              </a:cxn>
              <a:cxn ang="0">
                <a:pos x="83642" y="62986"/>
              </a:cxn>
              <a:cxn ang="0">
                <a:pos x="83642" y="136470"/>
              </a:cxn>
              <a:cxn ang="0">
                <a:pos x="128949" y="110226"/>
              </a:cxn>
              <a:cxn ang="0">
                <a:pos x="73187" y="12247"/>
              </a:cxn>
              <a:cxn ang="0">
                <a:pos x="66217" y="20995"/>
              </a:cxn>
              <a:cxn ang="0">
                <a:pos x="73187" y="29743"/>
              </a:cxn>
              <a:cxn ang="0">
                <a:pos x="81900" y="20995"/>
              </a:cxn>
              <a:cxn ang="0">
                <a:pos x="73187" y="12247"/>
              </a:cxn>
            </a:cxnLst>
            <a:rect l="0" t="0" r="0" b="0"/>
            <a:pathLst>
              <a:path w="86" h="94">
                <a:moveTo>
                  <a:pt x="74" y="63"/>
                </a:moveTo>
                <a:cubicBezTo>
                  <a:pt x="72" y="63"/>
                  <a:pt x="71" y="63"/>
                  <a:pt x="70" y="62"/>
                </a:cubicBezTo>
                <a:cubicBezTo>
                  <a:pt x="69" y="60"/>
                  <a:pt x="71" y="58"/>
                  <a:pt x="72" y="57"/>
                </a:cubicBezTo>
                <a:cubicBezTo>
                  <a:pt x="73" y="56"/>
                  <a:pt x="75" y="54"/>
                  <a:pt x="76" y="53"/>
                </a:cubicBezTo>
                <a:cubicBezTo>
                  <a:pt x="78" y="52"/>
                  <a:pt x="79" y="51"/>
                  <a:pt x="80" y="50"/>
                </a:cubicBezTo>
                <a:cubicBezTo>
                  <a:pt x="81" y="49"/>
                  <a:pt x="82" y="49"/>
                  <a:pt x="83" y="48"/>
                </a:cubicBezTo>
                <a:cubicBezTo>
                  <a:pt x="85" y="49"/>
                  <a:pt x="85" y="49"/>
                  <a:pt x="85" y="49"/>
                </a:cubicBezTo>
                <a:cubicBezTo>
                  <a:pt x="85" y="52"/>
                  <a:pt x="86" y="55"/>
                  <a:pt x="85" y="58"/>
                </a:cubicBezTo>
                <a:cubicBezTo>
                  <a:pt x="85" y="60"/>
                  <a:pt x="85" y="62"/>
                  <a:pt x="85" y="64"/>
                </a:cubicBezTo>
                <a:cubicBezTo>
                  <a:pt x="85" y="65"/>
                  <a:pt x="84" y="67"/>
                  <a:pt x="83" y="68"/>
                </a:cubicBezTo>
                <a:cubicBezTo>
                  <a:pt x="82" y="68"/>
                  <a:pt x="81" y="67"/>
                  <a:pt x="80" y="67"/>
                </a:cubicBezTo>
                <a:cubicBezTo>
                  <a:pt x="77" y="74"/>
                  <a:pt x="72" y="79"/>
                  <a:pt x="65" y="84"/>
                </a:cubicBezTo>
                <a:cubicBezTo>
                  <a:pt x="59" y="88"/>
                  <a:pt x="51" y="90"/>
                  <a:pt x="44" y="93"/>
                </a:cubicBezTo>
                <a:cubicBezTo>
                  <a:pt x="43" y="94"/>
                  <a:pt x="43" y="94"/>
                  <a:pt x="43" y="94"/>
                </a:cubicBezTo>
                <a:cubicBezTo>
                  <a:pt x="41" y="93"/>
                  <a:pt x="41" y="93"/>
                  <a:pt x="41" y="93"/>
                </a:cubicBezTo>
                <a:cubicBezTo>
                  <a:pt x="34" y="90"/>
                  <a:pt x="27" y="88"/>
                  <a:pt x="20" y="84"/>
                </a:cubicBezTo>
                <a:cubicBezTo>
                  <a:pt x="14" y="79"/>
                  <a:pt x="9" y="74"/>
                  <a:pt x="6" y="67"/>
                </a:cubicBezTo>
                <a:cubicBezTo>
                  <a:pt x="5" y="67"/>
                  <a:pt x="4" y="68"/>
                  <a:pt x="3" y="68"/>
                </a:cubicBezTo>
                <a:cubicBezTo>
                  <a:pt x="1" y="67"/>
                  <a:pt x="1" y="65"/>
                  <a:pt x="1" y="64"/>
                </a:cubicBezTo>
                <a:cubicBezTo>
                  <a:pt x="0" y="62"/>
                  <a:pt x="0" y="60"/>
                  <a:pt x="0" y="58"/>
                </a:cubicBezTo>
                <a:cubicBezTo>
                  <a:pt x="0" y="55"/>
                  <a:pt x="0" y="52"/>
                  <a:pt x="0" y="49"/>
                </a:cubicBezTo>
                <a:cubicBezTo>
                  <a:pt x="3" y="48"/>
                  <a:pt x="3" y="48"/>
                  <a:pt x="3" y="48"/>
                </a:cubicBezTo>
                <a:cubicBezTo>
                  <a:pt x="4" y="49"/>
                  <a:pt x="5" y="49"/>
                  <a:pt x="6" y="50"/>
                </a:cubicBezTo>
                <a:cubicBezTo>
                  <a:pt x="7" y="51"/>
                  <a:pt x="8" y="52"/>
                  <a:pt x="9" y="53"/>
                </a:cubicBezTo>
                <a:cubicBezTo>
                  <a:pt x="11" y="54"/>
                  <a:pt x="12" y="56"/>
                  <a:pt x="14" y="57"/>
                </a:cubicBezTo>
                <a:cubicBezTo>
                  <a:pt x="15" y="58"/>
                  <a:pt x="16" y="60"/>
                  <a:pt x="16" y="62"/>
                </a:cubicBezTo>
                <a:cubicBezTo>
                  <a:pt x="15" y="63"/>
                  <a:pt x="14" y="63"/>
                  <a:pt x="12" y="63"/>
                </a:cubicBezTo>
                <a:cubicBezTo>
                  <a:pt x="17" y="71"/>
                  <a:pt x="28" y="76"/>
                  <a:pt x="37" y="78"/>
                </a:cubicBezTo>
                <a:cubicBezTo>
                  <a:pt x="37" y="36"/>
                  <a:pt x="37" y="36"/>
                  <a:pt x="3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6" y="37"/>
                  <a:pt x="25" y="38"/>
                  <a:pt x="23" y="38"/>
                </a:cubicBezTo>
                <a:cubicBezTo>
                  <a:pt x="20" y="38"/>
                  <a:pt x="17" y="35"/>
                  <a:pt x="17" y="32"/>
                </a:cubicBezTo>
                <a:cubicBezTo>
                  <a:pt x="17" y="28"/>
                  <a:pt x="20" y="26"/>
                  <a:pt x="23" y="26"/>
                </a:cubicBezTo>
                <a:cubicBezTo>
                  <a:pt x="25" y="26"/>
                  <a:pt x="27" y="27"/>
                  <a:pt x="28" y="28"/>
                </a:cubicBezTo>
                <a:cubicBezTo>
                  <a:pt x="37" y="28"/>
                  <a:pt x="37" y="28"/>
                  <a:pt x="37" y="28"/>
                </a:cubicBezTo>
                <a:cubicBezTo>
                  <a:pt x="37" y="23"/>
                  <a:pt x="37" y="23"/>
                  <a:pt x="37" y="23"/>
                </a:cubicBezTo>
                <a:cubicBezTo>
                  <a:pt x="33" y="21"/>
                  <a:pt x="30" y="17"/>
                  <a:pt x="30" y="12"/>
                </a:cubicBezTo>
                <a:cubicBezTo>
                  <a:pt x="30" y="5"/>
                  <a:pt x="36" y="0"/>
                  <a:pt x="42" y="0"/>
                </a:cubicBezTo>
                <a:cubicBezTo>
                  <a:pt x="49" y="0"/>
                  <a:pt x="55" y="5"/>
                  <a:pt x="55" y="12"/>
                </a:cubicBezTo>
                <a:cubicBezTo>
                  <a:pt x="55" y="17"/>
                  <a:pt x="52" y="21"/>
                  <a:pt x="48" y="23"/>
                </a:cubicBezTo>
                <a:cubicBezTo>
                  <a:pt x="48" y="28"/>
                  <a:pt x="48" y="28"/>
                  <a:pt x="48" y="28"/>
                </a:cubicBezTo>
                <a:cubicBezTo>
                  <a:pt x="57" y="28"/>
                  <a:pt x="57" y="28"/>
                  <a:pt x="57" y="28"/>
                </a:cubicBezTo>
                <a:cubicBezTo>
                  <a:pt x="58" y="27"/>
                  <a:pt x="60" y="26"/>
                  <a:pt x="62" y="26"/>
                </a:cubicBezTo>
                <a:cubicBezTo>
                  <a:pt x="66" y="26"/>
                  <a:pt x="68" y="28"/>
                  <a:pt x="68" y="32"/>
                </a:cubicBezTo>
                <a:cubicBezTo>
                  <a:pt x="68" y="35"/>
                  <a:pt x="66" y="38"/>
                  <a:pt x="62" y="38"/>
                </a:cubicBezTo>
                <a:cubicBezTo>
                  <a:pt x="60" y="38"/>
                  <a:pt x="59" y="37"/>
                  <a:pt x="58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48" y="78"/>
                  <a:pt x="48" y="78"/>
                  <a:pt x="48" y="78"/>
                </a:cubicBezTo>
                <a:cubicBezTo>
                  <a:pt x="57" y="76"/>
                  <a:pt x="69" y="72"/>
                  <a:pt x="74" y="63"/>
                </a:cubicBezTo>
                <a:close/>
                <a:moveTo>
                  <a:pt x="42" y="7"/>
                </a:moveTo>
                <a:cubicBezTo>
                  <a:pt x="40" y="7"/>
                  <a:pt x="38" y="9"/>
                  <a:pt x="38" y="12"/>
                </a:cubicBezTo>
                <a:cubicBezTo>
                  <a:pt x="38" y="15"/>
                  <a:pt x="40" y="17"/>
                  <a:pt x="42" y="17"/>
                </a:cubicBezTo>
                <a:cubicBezTo>
                  <a:pt x="45" y="17"/>
                  <a:pt x="47" y="15"/>
                  <a:pt x="47" y="12"/>
                </a:cubicBezTo>
                <a:cubicBezTo>
                  <a:pt x="47" y="9"/>
                  <a:pt x="45" y="7"/>
                  <a:pt x="42" y="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893" name="Freeform 109"/>
          <p:cNvSpPr>
            <a:spLocks noEditPoints="1"/>
          </p:cNvSpPr>
          <p:nvPr/>
        </p:nvSpPr>
        <p:spPr>
          <a:xfrm>
            <a:off x="6994077" y="3657605"/>
            <a:ext cx="232834" cy="205318"/>
          </a:xfrm>
          <a:custGeom>
            <a:avLst/>
            <a:gdLst/>
            <a:ahLst/>
            <a:cxnLst>
              <a:cxn ang="0">
                <a:pos x="96393" y="7042"/>
              </a:cxn>
              <a:cxn ang="0">
                <a:pos x="133197" y="72187"/>
              </a:cxn>
              <a:cxn ang="0">
                <a:pos x="133197" y="72187"/>
              </a:cxn>
              <a:cxn ang="0">
                <a:pos x="171754" y="139093"/>
              </a:cxn>
              <a:cxn ang="0">
                <a:pos x="168249" y="153179"/>
              </a:cxn>
              <a:cxn ang="0">
                <a:pos x="161239" y="154940"/>
              </a:cxn>
              <a:cxn ang="0">
                <a:pos x="161239" y="154940"/>
              </a:cxn>
              <a:cxn ang="0">
                <a:pos x="85877" y="154940"/>
              </a:cxn>
              <a:cxn ang="0">
                <a:pos x="12268" y="154940"/>
              </a:cxn>
              <a:cxn ang="0">
                <a:pos x="0" y="144375"/>
              </a:cxn>
              <a:cxn ang="0">
                <a:pos x="1752" y="137333"/>
              </a:cxn>
              <a:cxn ang="0">
                <a:pos x="40309" y="72187"/>
              </a:cxn>
              <a:cxn ang="0">
                <a:pos x="40309" y="72187"/>
              </a:cxn>
              <a:cxn ang="0">
                <a:pos x="77114" y="7042"/>
              </a:cxn>
              <a:cxn ang="0">
                <a:pos x="92887" y="3521"/>
              </a:cxn>
              <a:cxn ang="0">
                <a:pos x="96393" y="7042"/>
              </a:cxn>
              <a:cxn ang="0">
                <a:pos x="77114" y="59863"/>
              </a:cxn>
              <a:cxn ang="0">
                <a:pos x="77114" y="65145"/>
              </a:cxn>
              <a:cxn ang="0">
                <a:pos x="80619" y="109162"/>
              </a:cxn>
              <a:cxn ang="0">
                <a:pos x="91135" y="109162"/>
              </a:cxn>
              <a:cxn ang="0">
                <a:pos x="94640" y="65145"/>
              </a:cxn>
              <a:cxn ang="0">
                <a:pos x="94640" y="59863"/>
              </a:cxn>
              <a:cxn ang="0">
                <a:pos x="77114" y="59863"/>
              </a:cxn>
              <a:cxn ang="0">
                <a:pos x="85877" y="126769"/>
              </a:cxn>
              <a:cxn ang="0">
                <a:pos x="92887" y="121487"/>
              </a:cxn>
              <a:cxn ang="0">
                <a:pos x="85877" y="114444"/>
              </a:cxn>
              <a:cxn ang="0">
                <a:pos x="78867" y="121487"/>
              </a:cxn>
              <a:cxn ang="0">
                <a:pos x="85877" y="126769"/>
              </a:cxn>
              <a:cxn ang="0">
                <a:pos x="113919" y="84512"/>
              </a:cxn>
              <a:cxn ang="0">
                <a:pos x="85877" y="35213"/>
              </a:cxn>
              <a:cxn ang="0">
                <a:pos x="59588" y="82752"/>
              </a:cxn>
              <a:cxn ang="0">
                <a:pos x="57835" y="84512"/>
              </a:cxn>
              <a:cxn ang="0">
                <a:pos x="29794" y="132051"/>
              </a:cxn>
              <a:cxn ang="0">
                <a:pos x="85877" y="132051"/>
              </a:cxn>
              <a:cxn ang="0">
                <a:pos x="141960" y="132051"/>
              </a:cxn>
              <a:cxn ang="0">
                <a:pos x="113919" y="84512"/>
              </a:cxn>
              <a:cxn ang="0">
                <a:pos x="113919" y="84512"/>
              </a:cxn>
            </a:cxnLst>
            <a:rect l="0" t="0" r="0" b="0"/>
            <a:pathLst>
              <a:path w="100" h="88">
                <a:moveTo>
                  <a:pt x="55" y="4"/>
                </a:moveTo>
                <a:cubicBezTo>
                  <a:pt x="76" y="41"/>
                  <a:pt x="76" y="41"/>
                  <a:pt x="76" y="41"/>
                </a:cubicBezTo>
                <a:cubicBezTo>
                  <a:pt x="76" y="41"/>
                  <a:pt x="76" y="41"/>
                  <a:pt x="76" y="41"/>
                </a:cubicBezTo>
                <a:cubicBezTo>
                  <a:pt x="98" y="79"/>
                  <a:pt x="98" y="79"/>
                  <a:pt x="98" y="79"/>
                </a:cubicBezTo>
                <a:cubicBezTo>
                  <a:pt x="100" y="82"/>
                  <a:pt x="99" y="85"/>
                  <a:pt x="96" y="87"/>
                </a:cubicBezTo>
                <a:cubicBezTo>
                  <a:pt x="95" y="88"/>
                  <a:pt x="93" y="88"/>
                  <a:pt x="92" y="88"/>
                </a:cubicBezTo>
                <a:cubicBezTo>
                  <a:pt x="92" y="88"/>
                  <a:pt x="92" y="88"/>
                  <a:pt x="92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7" y="88"/>
                  <a:pt x="7" y="88"/>
                  <a:pt x="7" y="88"/>
                </a:cubicBezTo>
                <a:cubicBezTo>
                  <a:pt x="3" y="88"/>
                  <a:pt x="0" y="85"/>
                  <a:pt x="0" y="82"/>
                </a:cubicBezTo>
                <a:cubicBezTo>
                  <a:pt x="0" y="80"/>
                  <a:pt x="1" y="79"/>
                  <a:pt x="1" y="78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44" y="4"/>
                  <a:pt x="44" y="4"/>
                  <a:pt x="44" y="4"/>
                </a:cubicBezTo>
                <a:cubicBezTo>
                  <a:pt x="46" y="1"/>
                  <a:pt x="50" y="0"/>
                  <a:pt x="53" y="2"/>
                </a:cubicBezTo>
                <a:cubicBezTo>
                  <a:pt x="54" y="3"/>
                  <a:pt x="54" y="3"/>
                  <a:pt x="55" y="4"/>
                </a:cubicBezTo>
                <a:close/>
                <a:moveTo>
                  <a:pt x="44" y="34"/>
                </a:moveTo>
                <a:cubicBezTo>
                  <a:pt x="44" y="37"/>
                  <a:pt x="44" y="37"/>
                  <a:pt x="44" y="37"/>
                </a:cubicBezTo>
                <a:cubicBezTo>
                  <a:pt x="46" y="62"/>
                  <a:pt x="46" y="62"/>
                  <a:pt x="46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4" y="37"/>
                  <a:pt x="54" y="37"/>
                  <a:pt x="54" y="37"/>
                </a:cubicBezTo>
                <a:cubicBezTo>
                  <a:pt x="54" y="34"/>
                  <a:pt x="54" y="34"/>
                  <a:pt x="54" y="34"/>
                </a:cubicBezTo>
                <a:cubicBezTo>
                  <a:pt x="44" y="34"/>
                  <a:pt x="44" y="34"/>
                  <a:pt x="44" y="34"/>
                </a:cubicBezTo>
                <a:close/>
                <a:moveTo>
                  <a:pt x="49" y="72"/>
                </a:moveTo>
                <a:cubicBezTo>
                  <a:pt x="52" y="72"/>
                  <a:pt x="53" y="71"/>
                  <a:pt x="53" y="69"/>
                </a:cubicBezTo>
                <a:cubicBezTo>
                  <a:pt x="53" y="66"/>
                  <a:pt x="51" y="65"/>
                  <a:pt x="49" y="65"/>
                </a:cubicBezTo>
                <a:cubicBezTo>
                  <a:pt x="47" y="65"/>
                  <a:pt x="45" y="66"/>
                  <a:pt x="45" y="69"/>
                </a:cubicBezTo>
                <a:cubicBezTo>
                  <a:pt x="45" y="71"/>
                  <a:pt x="47" y="72"/>
                  <a:pt x="49" y="72"/>
                </a:cubicBezTo>
                <a:close/>
                <a:moveTo>
                  <a:pt x="65" y="48"/>
                </a:moveTo>
                <a:cubicBezTo>
                  <a:pt x="49" y="20"/>
                  <a:pt x="49" y="20"/>
                  <a:pt x="49" y="20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8"/>
                  <a:pt x="34" y="48"/>
                  <a:pt x="33" y="48"/>
                </a:cubicBezTo>
                <a:cubicBezTo>
                  <a:pt x="17" y="75"/>
                  <a:pt x="17" y="75"/>
                  <a:pt x="17" y="75"/>
                </a:cubicBezTo>
                <a:cubicBezTo>
                  <a:pt x="49" y="75"/>
                  <a:pt x="49" y="75"/>
                  <a:pt x="49" y="75"/>
                </a:cubicBezTo>
                <a:cubicBezTo>
                  <a:pt x="81" y="75"/>
                  <a:pt x="81" y="75"/>
                  <a:pt x="81" y="75"/>
                </a:cubicBezTo>
                <a:cubicBezTo>
                  <a:pt x="65" y="48"/>
                  <a:pt x="65" y="48"/>
                  <a:pt x="65" y="48"/>
                </a:cubicBezTo>
                <a:cubicBezTo>
                  <a:pt x="65" y="48"/>
                  <a:pt x="65" y="48"/>
                  <a:pt x="65" y="4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894" name="Freeform 110"/>
          <p:cNvSpPr>
            <a:spLocks noEditPoints="1"/>
          </p:cNvSpPr>
          <p:nvPr/>
        </p:nvSpPr>
        <p:spPr>
          <a:xfrm>
            <a:off x="8941413" y="1744136"/>
            <a:ext cx="220134" cy="213784"/>
          </a:xfrm>
          <a:custGeom>
            <a:avLst/>
            <a:gdLst/>
            <a:ahLst/>
            <a:cxnLst>
              <a:cxn ang="0">
                <a:pos x="156858" y="96043"/>
              </a:cxn>
              <a:cxn ang="0">
                <a:pos x="156858" y="148431"/>
              </a:cxn>
              <a:cxn ang="0">
                <a:pos x="92372" y="155416"/>
              </a:cxn>
              <a:cxn ang="0">
                <a:pos x="94115" y="103028"/>
              </a:cxn>
              <a:cxn ang="0">
                <a:pos x="80172" y="0"/>
              </a:cxn>
              <a:cxn ang="0">
                <a:pos x="0" y="80327"/>
              </a:cxn>
              <a:cxn ang="0">
                <a:pos x="80172" y="160655"/>
              </a:cxn>
              <a:cxn ang="0">
                <a:pos x="78429" y="146685"/>
              </a:cxn>
              <a:cxn ang="0">
                <a:pos x="34857" y="125730"/>
              </a:cxn>
              <a:cxn ang="0">
                <a:pos x="34857" y="34925"/>
              </a:cxn>
              <a:cxn ang="0">
                <a:pos x="125486" y="34925"/>
              </a:cxn>
              <a:cxn ang="0">
                <a:pos x="144658" y="87312"/>
              </a:cxn>
              <a:cxn ang="0">
                <a:pos x="160344" y="87312"/>
              </a:cxn>
              <a:cxn ang="0">
                <a:pos x="137686" y="22701"/>
              </a:cxn>
              <a:cxn ang="0">
                <a:pos x="81915" y="71596"/>
              </a:cxn>
              <a:cxn ang="0">
                <a:pos x="54029" y="33178"/>
              </a:cxn>
              <a:cxn ang="0">
                <a:pos x="71457" y="76835"/>
              </a:cxn>
              <a:cxn ang="0">
                <a:pos x="81915" y="96043"/>
              </a:cxn>
              <a:cxn ang="0">
                <a:pos x="94115" y="82073"/>
              </a:cxn>
              <a:cxn ang="0">
                <a:pos x="108058" y="52387"/>
              </a:cxn>
              <a:cxn ang="0">
                <a:pos x="81915" y="71596"/>
              </a:cxn>
              <a:cxn ang="0">
                <a:pos x="153372" y="130968"/>
              </a:cxn>
              <a:cxn ang="0">
                <a:pos x="151629" y="129222"/>
              </a:cxn>
              <a:cxn ang="0">
                <a:pos x="149887" y="123983"/>
              </a:cxn>
              <a:cxn ang="0">
                <a:pos x="141172" y="144938"/>
              </a:cxn>
              <a:cxn ang="0">
                <a:pos x="148144" y="132715"/>
              </a:cxn>
              <a:cxn ang="0">
                <a:pos x="149887" y="132715"/>
              </a:cxn>
              <a:cxn ang="0">
                <a:pos x="151629" y="144938"/>
              </a:cxn>
              <a:cxn ang="0">
                <a:pos x="115029" y="139700"/>
              </a:cxn>
              <a:cxn ang="0">
                <a:pos x="116772" y="120491"/>
              </a:cxn>
              <a:cxn ang="0">
                <a:pos x="118515" y="106521"/>
              </a:cxn>
              <a:cxn ang="0">
                <a:pos x="99343" y="111760"/>
              </a:cxn>
              <a:cxn ang="0">
                <a:pos x="106315" y="118745"/>
              </a:cxn>
              <a:cxn ang="0">
                <a:pos x="109800" y="110013"/>
              </a:cxn>
              <a:cxn ang="0">
                <a:pos x="108058" y="120491"/>
              </a:cxn>
              <a:cxn ang="0">
                <a:pos x="94115" y="144938"/>
              </a:cxn>
              <a:cxn ang="0">
                <a:pos x="141172" y="139700"/>
              </a:cxn>
              <a:cxn ang="0">
                <a:pos x="137686" y="132715"/>
              </a:cxn>
              <a:cxn ang="0">
                <a:pos x="130715" y="104775"/>
              </a:cxn>
              <a:cxn ang="0">
                <a:pos x="115029" y="139700"/>
              </a:cxn>
              <a:cxn ang="0">
                <a:pos x="127229" y="144938"/>
              </a:cxn>
              <a:cxn ang="0">
                <a:pos x="135944" y="139700"/>
              </a:cxn>
              <a:cxn ang="0">
                <a:pos x="128972" y="132715"/>
              </a:cxn>
              <a:cxn ang="0">
                <a:pos x="125486" y="132715"/>
              </a:cxn>
            </a:cxnLst>
            <a:rect l="0" t="0" r="0" b="0"/>
            <a:pathLst>
              <a:path w="94" h="92">
                <a:moveTo>
                  <a:pt x="58" y="55"/>
                </a:moveTo>
                <a:cubicBezTo>
                  <a:pt x="90" y="55"/>
                  <a:pt x="90" y="55"/>
                  <a:pt x="90" y="55"/>
                </a:cubicBezTo>
                <a:cubicBezTo>
                  <a:pt x="92" y="55"/>
                  <a:pt x="94" y="56"/>
                  <a:pt x="93" y="59"/>
                </a:cubicBezTo>
                <a:cubicBezTo>
                  <a:pt x="90" y="85"/>
                  <a:pt x="90" y="85"/>
                  <a:pt x="90" y="85"/>
                </a:cubicBezTo>
                <a:cubicBezTo>
                  <a:pt x="89" y="87"/>
                  <a:pt x="87" y="89"/>
                  <a:pt x="85" y="89"/>
                </a:cubicBezTo>
                <a:cubicBezTo>
                  <a:pt x="53" y="89"/>
                  <a:pt x="53" y="89"/>
                  <a:pt x="53" y="89"/>
                </a:cubicBezTo>
                <a:cubicBezTo>
                  <a:pt x="51" y="89"/>
                  <a:pt x="49" y="87"/>
                  <a:pt x="50" y="85"/>
                </a:cubicBezTo>
                <a:cubicBezTo>
                  <a:pt x="54" y="59"/>
                  <a:pt x="54" y="59"/>
                  <a:pt x="54" y="59"/>
                </a:cubicBezTo>
                <a:cubicBezTo>
                  <a:pt x="54" y="56"/>
                  <a:pt x="56" y="55"/>
                  <a:pt x="58" y="55"/>
                </a:cubicBezTo>
                <a:close/>
                <a:moveTo>
                  <a:pt x="46" y="0"/>
                </a:moveTo>
                <a:cubicBezTo>
                  <a:pt x="34" y="0"/>
                  <a:pt x="22" y="5"/>
                  <a:pt x="14" y="13"/>
                </a:cubicBezTo>
                <a:cubicBezTo>
                  <a:pt x="6" y="22"/>
                  <a:pt x="0" y="33"/>
                  <a:pt x="0" y="46"/>
                </a:cubicBezTo>
                <a:cubicBezTo>
                  <a:pt x="0" y="58"/>
                  <a:pt x="6" y="70"/>
                  <a:pt x="14" y="78"/>
                </a:cubicBezTo>
                <a:cubicBezTo>
                  <a:pt x="22" y="86"/>
                  <a:pt x="34" y="92"/>
                  <a:pt x="46" y="92"/>
                </a:cubicBezTo>
                <a:cubicBezTo>
                  <a:pt x="47" y="92"/>
                  <a:pt x="47" y="92"/>
                  <a:pt x="48" y="91"/>
                </a:cubicBezTo>
                <a:cubicBezTo>
                  <a:pt x="46" y="90"/>
                  <a:pt x="45" y="87"/>
                  <a:pt x="45" y="84"/>
                </a:cubicBezTo>
                <a:cubicBezTo>
                  <a:pt x="46" y="82"/>
                  <a:pt x="46" y="82"/>
                  <a:pt x="46" y="82"/>
                </a:cubicBezTo>
                <a:cubicBezTo>
                  <a:pt x="36" y="82"/>
                  <a:pt x="27" y="78"/>
                  <a:pt x="20" y="72"/>
                </a:cubicBezTo>
                <a:cubicBezTo>
                  <a:pt x="14" y="65"/>
                  <a:pt x="10" y="56"/>
                  <a:pt x="10" y="46"/>
                </a:cubicBezTo>
                <a:cubicBezTo>
                  <a:pt x="10" y="36"/>
                  <a:pt x="14" y="26"/>
                  <a:pt x="20" y="20"/>
                </a:cubicBezTo>
                <a:cubicBezTo>
                  <a:pt x="27" y="13"/>
                  <a:pt x="36" y="9"/>
                  <a:pt x="46" y="9"/>
                </a:cubicBezTo>
                <a:cubicBezTo>
                  <a:pt x="56" y="9"/>
                  <a:pt x="66" y="13"/>
                  <a:pt x="72" y="20"/>
                </a:cubicBezTo>
                <a:cubicBezTo>
                  <a:pt x="79" y="26"/>
                  <a:pt x="83" y="36"/>
                  <a:pt x="83" y="46"/>
                </a:cubicBezTo>
                <a:cubicBezTo>
                  <a:pt x="83" y="47"/>
                  <a:pt x="83" y="49"/>
                  <a:pt x="83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91" y="50"/>
                  <a:pt x="91" y="50"/>
                  <a:pt x="92" y="50"/>
                </a:cubicBezTo>
                <a:cubicBezTo>
                  <a:pt x="92" y="49"/>
                  <a:pt x="92" y="47"/>
                  <a:pt x="92" y="46"/>
                </a:cubicBezTo>
                <a:cubicBezTo>
                  <a:pt x="92" y="33"/>
                  <a:pt x="87" y="22"/>
                  <a:pt x="79" y="13"/>
                </a:cubicBezTo>
                <a:cubicBezTo>
                  <a:pt x="70" y="5"/>
                  <a:pt x="59" y="0"/>
                  <a:pt x="46" y="0"/>
                </a:cubicBezTo>
                <a:close/>
                <a:moveTo>
                  <a:pt x="47" y="41"/>
                </a:moveTo>
                <a:cubicBezTo>
                  <a:pt x="46" y="41"/>
                  <a:pt x="45" y="41"/>
                  <a:pt x="45" y="41"/>
                </a:cubicBezTo>
                <a:cubicBezTo>
                  <a:pt x="41" y="34"/>
                  <a:pt x="36" y="26"/>
                  <a:pt x="31" y="19"/>
                </a:cubicBezTo>
                <a:cubicBezTo>
                  <a:pt x="30" y="20"/>
                  <a:pt x="29" y="21"/>
                  <a:pt x="27" y="21"/>
                </a:cubicBezTo>
                <a:cubicBezTo>
                  <a:pt x="31" y="30"/>
                  <a:pt x="36" y="37"/>
                  <a:pt x="41" y="44"/>
                </a:cubicBezTo>
                <a:cubicBezTo>
                  <a:pt x="40" y="45"/>
                  <a:pt x="40" y="47"/>
                  <a:pt x="40" y="48"/>
                </a:cubicBezTo>
                <a:cubicBezTo>
                  <a:pt x="40" y="52"/>
                  <a:pt x="43" y="55"/>
                  <a:pt x="47" y="55"/>
                </a:cubicBezTo>
                <a:cubicBezTo>
                  <a:pt x="51" y="55"/>
                  <a:pt x="54" y="52"/>
                  <a:pt x="54" y="48"/>
                </a:cubicBezTo>
                <a:cubicBezTo>
                  <a:pt x="54" y="48"/>
                  <a:pt x="54" y="47"/>
                  <a:pt x="54" y="47"/>
                </a:cubicBezTo>
                <a:cubicBezTo>
                  <a:pt x="58" y="43"/>
                  <a:pt x="62" y="39"/>
                  <a:pt x="65" y="33"/>
                </a:cubicBezTo>
                <a:cubicBezTo>
                  <a:pt x="64" y="32"/>
                  <a:pt x="63" y="31"/>
                  <a:pt x="62" y="30"/>
                </a:cubicBezTo>
                <a:cubicBezTo>
                  <a:pt x="57" y="34"/>
                  <a:pt x="53" y="38"/>
                  <a:pt x="50" y="42"/>
                </a:cubicBezTo>
                <a:cubicBezTo>
                  <a:pt x="49" y="41"/>
                  <a:pt x="48" y="41"/>
                  <a:pt x="47" y="41"/>
                </a:cubicBezTo>
                <a:close/>
                <a:moveTo>
                  <a:pt x="87" y="83"/>
                </a:moveTo>
                <a:cubicBezTo>
                  <a:pt x="88" y="75"/>
                  <a:pt x="88" y="75"/>
                  <a:pt x="88" y="75"/>
                </a:cubicBezTo>
                <a:cubicBezTo>
                  <a:pt x="88" y="75"/>
                  <a:pt x="88" y="74"/>
                  <a:pt x="88" y="74"/>
                </a:cubicBezTo>
                <a:cubicBezTo>
                  <a:pt x="87" y="74"/>
                  <a:pt x="87" y="74"/>
                  <a:pt x="87" y="74"/>
                </a:cubicBezTo>
                <a:cubicBezTo>
                  <a:pt x="86" y="74"/>
                  <a:pt x="85" y="74"/>
                  <a:pt x="85" y="74"/>
                </a:cubicBezTo>
                <a:cubicBezTo>
                  <a:pt x="86" y="71"/>
                  <a:pt x="86" y="71"/>
                  <a:pt x="86" y="71"/>
                </a:cubicBezTo>
                <a:cubicBezTo>
                  <a:pt x="83" y="71"/>
                  <a:pt x="83" y="71"/>
                  <a:pt x="83" y="71"/>
                </a:cubicBezTo>
                <a:cubicBezTo>
                  <a:pt x="81" y="83"/>
                  <a:pt x="81" y="83"/>
                  <a:pt x="81" y="83"/>
                </a:cubicBezTo>
                <a:cubicBezTo>
                  <a:pt x="83" y="83"/>
                  <a:pt x="83" y="83"/>
                  <a:pt x="83" y="83"/>
                </a:cubicBezTo>
                <a:cubicBezTo>
                  <a:pt x="85" y="76"/>
                  <a:pt x="85" y="76"/>
                  <a:pt x="85" y="76"/>
                </a:cubicBezTo>
                <a:cubicBezTo>
                  <a:pt x="85" y="75"/>
                  <a:pt x="85" y="75"/>
                  <a:pt x="85" y="75"/>
                </a:cubicBezTo>
                <a:cubicBezTo>
                  <a:pt x="86" y="75"/>
                  <a:pt x="86" y="75"/>
                  <a:pt x="86" y="76"/>
                </a:cubicBezTo>
                <a:cubicBezTo>
                  <a:pt x="84" y="83"/>
                  <a:pt x="84" y="83"/>
                  <a:pt x="84" y="83"/>
                </a:cubicBezTo>
                <a:cubicBezTo>
                  <a:pt x="87" y="83"/>
                  <a:pt x="87" y="83"/>
                  <a:pt x="87" y="83"/>
                </a:cubicBezTo>
                <a:close/>
                <a:moveTo>
                  <a:pt x="65" y="83"/>
                </a:moveTo>
                <a:cubicBezTo>
                  <a:pt x="66" y="80"/>
                  <a:pt x="66" y="80"/>
                  <a:pt x="66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67" y="69"/>
                  <a:pt x="67" y="69"/>
                  <a:pt x="67" y="69"/>
                </a:cubicBezTo>
                <a:cubicBezTo>
                  <a:pt x="68" y="68"/>
                  <a:pt x="68" y="67"/>
                  <a:pt x="68" y="66"/>
                </a:cubicBezTo>
                <a:cubicBezTo>
                  <a:pt x="69" y="64"/>
                  <a:pt x="69" y="62"/>
                  <a:pt x="68" y="61"/>
                </a:cubicBezTo>
                <a:cubicBezTo>
                  <a:pt x="67" y="60"/>
                  <a:pt x="66" y="59"/>
                  <a:pt x="64" y="59"/>
                </a:cubicBezTo>
                <a:cubicBezTo>
                  <a:pt x="60" y="59"/>
                  <a:pt x="58" y="61"/>
                  <a:pt x="57" y="64"/>
                </a:cubicBezTo>
                <a:cubicBezTo>
                  <a:pt x="56" y="68"/>
                  <a:pt x="56" y="68"/>
                  <a:pt x="56" y="68"/>
                </a:cubicBezTo>
                <a:cubicBezTo>
                  <a:pt x="61" y="68"/>
                  <a:pt x="61" y="68"/>
                  <a:pt x="61" y="68"/>
                </a:cubicBezTo>
                <a:cubicBezTo>
                  <a:pt x="62" y="64"/>
                  <a:pt x="62" y="64"/>
                  <a:pt x="62" y="64"/>
                </a:cubicBezTo>
                <a:cubicBezTo>
                  <a:pt x="62" y="63"/>
                  <a:pt x="62" y="63"/>
                  <a:pt x="63" y="63"/>
                </a:cubicBezTo>
                <a:cubicBezTo>
                  <a:pt x="64" y="63"/>
                  <a:pt x="64" y="64"/>
                  <a:pt x="64" y="65"/>
                </a:cubicBezTo>
                <a:cubicBezTo>
                  <a:pt x="63" y="67"/>
                  <a:pt x="63" y="68"/>
                  <a:pt x="62" y="69"/>
                </a:cubicBezTo>
                <a:cubicBezTo>
                  <a:pt x="54" y="80"/>
                  <a:pt x="54" y="80"/>
                  <a:pt x="54" y="80"/>
                </a:cubicBezTo>
                <a:cubicBezTo>
                  <a:pt x="54" y="83"/>
                  <a:pt x="54" y="83"/>
                  <a:pt x="54" y="83"/>
                </a:cubicBezTo>
                <a:cubicBezTo>
                  <a:pt x="65" y="83"/>
                  <a:pt x="65" y="83"/>
                  <a:pt x="65" y="83"/>
                </a:cubicBezTo>
                <a:close/>
                <a:moveTo>
                  <a:pt x="81" y="80"/>
                </a:moveTo>
                <a:cubicBezTo>
                  <a:pt x="81" y="76"/>
                  <a:pt x="81" y="76"/>
                  <a:pt x="81" y="76"/>
                </a:cubicBezTo>
                <a:cubicBezTo>
                  <a:pt x="79" y="76"/>
                  <a:pt x="79" y="76"/>
                  <a:pt x="79" y="76"/>
                </a:cubicBezTo>
                <a:cubicBezTo>
                  <a:pt x="82" y="60"/>
                  <a:pt x="82" y="60"/>
                  <a:pt x="82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67" y="76"/>
                  <a:pt x="67" y="76"/>
                  <a:pt x="67" y="76"/>
                </a:cubicBezTo>
                <a:cubicBezTo>
                  <a:pt x="66" y="80"/>
                  <a:pt x="66" y="80"/>
                  <a:pt x="66" y="80"/>
                </a:cubicBezTo>
                <a:cubicBezTo>
                  <a:pt x="73" y="80"/>
                  <a:pt x="73" y="80"/>
                  <a:pt x="73" y="80"/>
                </a:cubicBezTo>
                <a:cubicBezTo>
                  <a:pt x="73" y="83"/>
                  <a:pt x="73" y="83"/>
                  <a:pt x="73" y="83"/>
                </a:cubicBezTo>
                <a:cubicBezTo>
                  <a:pt x="78" y="83"/>
                  <a:pt x="78" y="83"/>
                  <a:pt x="78" y="83"/>
                </a:cubicBezTo>
                <a:cubicBezTo>
                  <a:pt x="78" y="80"/>
                  <a:pt x="78" y="80"/>
                  <a:pt x="78" y="80"/>
                </a:cubicBezTo>
                <a:cubicBezTo>
                  <a:pt x="81" y="80"/>
                  <a:pt x="81" y="80"/>
                  <a:pt x="81" y="80"/>
                </a:cubicBezTo>
                <a:close/>
                <a:moveTo>
                  <a:pt x="74" y="76"/>
                </a:moveTo>
                <a:cubicBezTo>
                  <a:pt x="75" y="67"/>
                  <a:pt x="75" y="67"/>
                  <a:pt x="75" y="67"/>
                </a:cubicBezTo>
                <a:cubicBezTo>
                  <a:pt x="72" y="76"/>
                  <a:pt x="72" y="76"/>
                  <a:pt x="72" y="76"/>
                </a:cubicBezTo>
                <a:lnTo>
                  <a:pt x="74" y="76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895" name="Freeform 111"/>
          <p:cNvSpPr>
            <a:spLocks noEditPoints="1"/>
          </p:cNvSpPr>
          <p:nvPr/>
        </p:nvSpPr>
        <p:spPr>
          <a:xfrm>
            <a:off x="5715608" y="3672423"/>
            <a:ext cx="198967" cy="239183"/>
          </a:xfrm>
          <a:custGeom>
            <a:avLst/>
            <a:gdLst/>
            <a:ahLst/>
            <a:cxnLst>
              <a:cxn ang="0">
                <a:pos x="6970" y="0"/>
              </a:cxn>
              <a:cxn ang="0">
                <a:pos x="13940" y="17493"/>
              </a:cxn>
              <a:cxn ang="0">
                <a:pos x="85385" y="5248"/>
              </a:cxn>
              <a:cxn ang="0">
                <a:pos x="90613" y="10496"/>
              </a:cxn>
              <a:cxn ang="0">
                <a:pos x="90613" y="22741"/>
              </a:cxn>
              <a:cxn ang="0">
                <a:pos x="141147" y="5248"/>
              </a:cxn>
              <a:cxn ang="0">
                <a:pos x="149860" y="10496"/>
              </a:cxn>
              <a:cxn ang="0">
                <a:pos x="146374" y="104961"/>
              </a:cxn>
              <a:cxn ang="0">
                <a:pos x="108038" y="117207"/>
              </a:cxn>
              <a:cxn ang="0">
                <a:pos x="62732" y="115457"/>
              </a:cxn>
              <a:cxn ang="0">
                <a:pos x="62732" y="115457"/>
              </a:cxn>
              <a:cxn ang="0">
                <a:pos x="48791" y="104961"/>
              </a:cxn>
              <a:cxn ang="0">
                <a:pos x="13940" y="171437"/>
              </a:cxn>
              <a:cxn ang="0">
                <a:pos x="6970" y="178435"/>
              </a:cxn>
              <a:cxn ang="0">
                <a:pos x="0" y="6997"/>
              </a:cxn>
              <a:cxn ang="0">
                <a:pos x="90613" y="97964"/>
              </a:cxn>
              <a:cxn ang="0">
                <a:pos x="106296" y="106711"/>
              </a:cxn>
              <a:cxn ang="0">
                <a:pos x="90613" y="92716"/>
              </a:cxn>
              <a:cxn ang="0">
                <a:pos x="90613" y="73473"/>
              </a:cxn>
              <a:cxn ang="0">
                <a:pos x="106296" y="48982"/>
              </a:cxn>
              <a:cxn ang="0">
                <a:pos x="90613" y="73473"/>
              </a:cxn>
              <a:cxn ang="0">
                <a:pos x="106296" y="90966"/>
              </a:cxn>
              <a:cxn ang="0">
                <a:pos x="123721" y="64726"/>
              </a:cxn>
              <a:cxn ang="0">
                <a:pos x="123721" y="85718"/>
              </a:cxn>
              <a:cxn ang="0">
                <a:pos x="137662" y="96214"/>
              </a:cxn>
              <a:cxn ang="0">
                <a:pos x="123721" y="85718"/>
              </a:cxn>
              <a:cxn ang="0">
                <a:pos x="123721" y="43734"/>
              </a:cxn>
              <a:cxn ang="0">
                <a:pos x="139404" y="59478"/>
              </a:cxn>
              <a:cxn ang="0">
                <a:pos x="123721" y="43734"/>
              </a:cxn>
              <a:cxn ang="0">
                <a:pos x="116751" y="27989"/>
              </a:cxn>
              <a:cxn ang="0">
                <a:pos x="106296" y="48982"/>
              </a:cxn>
              <a:cxn ang="0">
                <a:pos x="66217" y="52480"/>
              </a:cxn>
              <a:cxn ang="0">
                <a:pos x="80157" y="31488"/>
              </a:cxn>
              <a:cxn ang="0">
                <a:pos x="66217" y="52480"/>
              </a:cxn>
              <a:cxn ang="0">
                <a:pos x="66217" y="73473"/>
              </a:cxn>
              <a:cxn ang="0">
                <a:pos x="67959" y="90966"/>
              </a:cxn>
              <a:cxn ang="0">
                <a:pos x="76672" y="89217"/>
              </a:cxn>
              <a:cxn ang="0">
                <a:pos x="80157" y="83969"/>
              </a:cxn>
              <a:cxn ang="0">
                <a:pos x="80157" y="73473"/>
              </a:cxn>
              <a:cxn ang="0">
                <a:pos x="66217" y="52480"/>
              </a:cxn>
              <a:cxn ang="0">
                <a:pos x="48791" y="75222"/>
              </a:cxn>
              <a:cxn ang="0">
                <a:pos x="66217" y="31488"/>
              </a:cxn>
              <a:cxn ang="0">
                <a:pos x="48791" y="17493"/>
              </a:cxn>
              <a:cxn ang="0">
                <a:pos x="66217" y="31488"/>
              </a:cxn>
              <a:cxn ang="0">
                <a:pos x="48791" y="75222"/>
              </a:cxn>
              <a:cxn ang="0">
                <a:pos x="31366" y="99713"/>
              </a:cxn>
              <a:cxn ang="0">
                <a:pos x="48791" y="94465"/>
              </a:cxn>
              <a:cxn ang="0">
                <a:pos x="31366" y="80470"/>
              </a:cxn>
              <a:cxn ang="0">
                <a:pos x="15683" y="64726"/>
              </a:cxn>
              <a:cxn ang="0">
                <a:pos x="15683" y="85718"/>
              </a:cxn>
              <a:cxn ang="0">
                <a:pos x="48791" y="54230"/>
              </a:cxn>
              <a:cxn ang="0">
                <a:pos x="31366" y="40235"/>
              </a:cxn>
              <a:cxn ang="0">
                <a:pos x="31366" y="40235"/>
              </a:cxn>
              <a:cxn ang="0">
                <a:pos x="15683" y="29739"/>
              </a:cxn>
              <a:cxn ang="0">
                <a:pos x="31366" y="40235"/>
              </a:cxn>
            </a:cxnLst>
            <a:rect l="0" t="0" r="0" b="0"/>
            <a:pathLst>
              <a:path w="86" h="102"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6" y="0"/>
                  <a:pt x="8" y="2"/>
                  <a:pt x="8" y="4"/>
                </a:cubicBezTo>
                <a:cubicBezTo>
                  <a:pt x="8" y="10"/>
                  <a:pt x="8" y="10"/>
                  <a:pt x="8" y="10"/>
                </a:cubicBezTo>
                <a:cubicBezTo>
                  <a:pt x="13" y="7"/>
                  <a:pt x="20" y="6"/>
                  <a:pt x="26" y="4"/>
                </a:cubicBezTo>
                <a:cubicBezTo>
                  <a:pt x="34" y="3"/>
                  <a:pt x="42" y="3"/>
                  <a:pt x="49" y="3"/>
                </a:cubicBezTo>
                <a:cubicBezTo>
                  <a:pt x="51" y="3"/>
                  <a:pt x="52" y="4"/>
                  <a:pt x="52" y="6"/>
                </a:cubicBezTo>
                <a:cubicBezTo>
                  <a:pt x="52" y="6"/>
                  <a:pt x="52" y="6"/>
                  <a:pt x="52" y="6"/>
                </a:cubicBezTo>
                <a:cubicBezTo>
                  <a:pt x="52" y="6"/>
                  <a:pt x="52" y="6"/>
                  <a:pt x="52" y="6"/>
                </a:cubicBezTo>
                <a:cubicBezTo>
                  <a:pt x="52" y="13"/>
                  <a:pt x="52" y="13"/>
                  <a:pt x="52" y="13"/>
                </a:cubicBezTo>
                <a:cubicBezTo>
                  <a:pt x="57" y="13"/>
                  <a:pt x="61" y="12"/>
                  <a:pt x="65" y="10"/>
                </a:cubicBezTo>
                <a:cubicBezTo>
                  <a:pt x="70" y="9"/>
                  <a:pt x="76" y="6"/>
                  <a:pt x="81" y="3"/>
                </a:cubicBezTo>
                <a:cubicBezTo>
                  <a:pt x="83" y="2"/>
                  <a:pt x="85" y="3"/>
                  <a:pt x="86" y="5"/>
                </a:cubicBezTo>
                <a:cubicBezTo>
                  <a:pt x="86" y="5"/>
                  <a:pt x="86" y="6"/>
                  <a:pt x="86" y="6"/>
                </a:cubicBezTo>
                <a:cubicBezTo>
                  <a:pt x="86" y="57"/>
                  <a:pt x="86" y="57"/>
                  <a:pt x="86" y="57"/>
                </a:cubicBezTo>
                <a:cubicBezTo>
                  <a:pt x="86" y="58"/>
                  <a:pt x="85" y="59"/>
                  <a:pt x="84" y="60"/>
                </a:cubicBezTo>
                <a:cubicBezTo>
                  <a:pt x="84" y="60"/>
                  <a:pt x="84" y="60"/>
                  <a:pt x="84" y="60"/>
                </a:cubicBezTo>
                <a:cubicBezTo>
                  <a:pt x="78" y="64"/>
                  <a:pt x="70" y="66"/>
                  <a:pt x="62" y="67"/>
                </a:cubicBezTo>
                <a:cubicBezTo>
                  <a:pt x="55" y="69"/>
                  <a:pt x="47" y="69"/>
                  <a:pt x="39" y="69"/>
                </a:cubicBezTo>
                <a:cubicBezTo>
                  <a:pt x="38" y="69"/>
                  <a:pt x="36" y="68"/>
                  <a:pt x="36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36" y="59"/>
                  <a:pt x="36" y="59"/>
                  <a:pt x="36" y="59"/>
                </a:cubicBezTo>
                <a:cubicBezTo>
                  <a:pt x="34" y="59"/>
                  <a:pt x="31" y="59"/>
                  <a:pt x="28" y="60"/>
                </a:cubicBezTo>
                <a:cubicBezTo>
                  <a:pt x="22" y="62"/>
                  <a:pt x="15" y="65"/>
                  <a:pt x="8" y="68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100"/>
                  <a:pt x="6" y="102"/>
                  <a:pt x="4" y="102"/>
                </a:cubicBezTo>
                <a:cubicBezTo>
                  <a:pt x="4" y="102"/>
                  <a:pt x="4" y="102"/>
                  <a:pt x="4" y="102"/>
                </a:cubicBezTo>
                <a:cubicBezTo>
                  <a:pt x="1" y="102"/>
                  <a:pt x="0" y="100"/>
                  <a:pt x="0" y="9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lose/>
                <a:moveTo>
                  <a:pt x="52" y="56"/>
                </a:moveTo>
                <a:cubicBezTo>
                  <a:pt x="52" y="62"/>
                  <a:pt x="52" y="62"/>
                  <a:pt x="52" y="62"/>
                </a:cubicBezTo>
                <a:cubicBezTo>
                  <a:pt x="55" y="62"/>
                  <a:pt x="58" y="62"/>
                  <a:pt x="61" y="61"/>
                </a:cubicBezTo>
                <a:cubicBezTo>
                  <a:pt x="61" y="52"/>
                  <a:pt x="61" y="52"/>
                  <a:pt x="61" y="52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6"/>
                  <a:pt x="52" y="56"/>
                  <a:pt x="52" y="56"/>
                </a:cubicBezTo>
                <a:close/>
                <a:moveTo>
                  <a:pt x="52" y="42"/>
                </a:moveTo>
                <a:cubicBezTo>
                  <a:pt x="61" y="40"/>
                  <a:pt x="61" y="40"/>
                  <a:pt x="61" y="40"/>
                </a:cubicBezTo>
                <a:cubicBezTo>
                  <a:pt x="61" y="28"/>
                  <a:pt x="61" y="28"/>
                  <a:pt x="61" y="28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42"/>
                  <a:pt x="52" y="42"/>
                  <a:pt x="52" y="42"/>
                </a:cubicBezTo>
                <a:close/>
                <a:moveTo>
                  <a:pt x="61" y="40"/>
                </a:moveTo>
                <a:cubicBezTo>
                  <a:pt x="61" y="52"/>
                  <a:pt x="61" y="52"/>
                  <a:pt x="61" y="52"/>
                </a:cubicBezTo>
                <a:cubicBezTo>
                  <a:pt x="71" y="49"/>
                  <a:pt x="71" y="49"/>
                  <a:pt x="71" y="49"/>
                </a:cubicBezTo>
                <a:cubicBezTo>
                  <a:pt x="71" y="37"/>
                  <a:pt x="71" y="37"/>
                  <a:pt x="71" y="37"/>
                </a:cubicBezTo>
                <a:cubicBezTo>
                  <a:pt x="61" y="40"/>
                  <a:pt x="61" y="40"/>
                  <a:pt x="61" y="40"/>
                </a:cubicBezTo>
                <a:close/>
                <a:moveTo>
                  <a:pt x="71" y="49"/>
                </a:moveTo>
                <a:cubicBezTo>
                  <a:pt x="71" y="59"/>
                  <a:pt x="71" y="59"/>
                  <a:pt x="71" y="59"/>
                </a:cubicBezTo>
                <a:cubicBezTo>
                  <a:pt x="74" y="58"/>
                  <a:pt x="77" y="57"/>
                  <a:pt x="79" y="55"/>
                </a:cubicBezTo>
                <a:cubicBezTo>
                  <a:pt x="80" y="46"/>
                  <a:pt x="80" y="46"/>
                  <a:pt x="80" y="46"/>
                </a:cubicBezTo>
                <a:cubicBezTo>
                  <a:pt x="71" y="49"/>
                  <a:pt x="71" y="49"/>
                  <a:pt x="71" y="49"/>
                </a:cubicBezTo>
                <a:close/>
                <a:moveTo>
                  <a:pt x="80" y="23"/>
                </a:moveTo>
                <a:cubicBezTo>
                  <a:pt x="71" y="25"/>
                  <a:pt x="71" y="25"/>
                  <a:pt x="71" y="25"/>
                </a:cubicBezTo>
                <a:cubicBezTo>
                  <a:pt x="71" y="37"/>
                  <a:pt x="71" y="37"/>
                  <a:pt x="71" y="37"/>
                </a:cubicBezTo>
                <a:cubicBezTo>
                  <a:pt x="80" y="34"/>
                  <a:pt x="80" y="34"/>
                  <a:pt x="80" y="34"/>
                </a:cubicBezTo>
                <a:cubicBezTo>
                  <a:pt x="80" y="23"/>
                  <a:pt x="80" y="23"/>
                  <a:pt x="80" y="23"/>
                </a:cubicBezTo>
                <a:close/>
                <a:moveTo>
                  <a:pt x="71" y="25"/>
                </a:moveTo>
                <a:cubicBezTo>
                  <a:pt x="71" y="15"/>
                  <a:pt x="71" y="15"/>
                  <a:pt x="71" y="15"/>
                </a:cubicBezTo>
                <a:cubicBezTo>
                  <a:pt x="70" y="15"/>
                  <a:pt x="68" y="16"/>
                  <a:pt x="67" y="16"/>
                </a:cubicBezTo>
                <a:cubicBezTo>
                  <a:pt x="65" y="17"/>
                  <a:pt x="63" y="17"/>
                  <a:pt x="61" y="18"/>
                </a:cubicBezTo>
                <a:cubicBezTo>
                  <a:pt x="61" y="28"/>
                  <a:pt x="61" y="28"/>
                  <a:pt x="61" y="28"/>
                </a:cubicBezTo>
                <a:cubicBezTo>
                  <a:pt x="71" y="25"/>
                  <a:pt x="71" y="25"/>
                  <a:pt x="71" y="25"/>
                </a:cubicBezTo>
                <a:close/>
                <a:moveTo>
                  <a:pt x="38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6" y="18"/>
                  <a:pt x="46" y="18"/>
                  <a:pt x="46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8" y="30"/>
                  <a:pt x="38" y="30"/>
                  <a:pt x="38" y="30"/>
                </a:cubicBezTo>
                <a:close/>
                <a:moveTo>
                  <a:pt x="46" y="42"/>
                </a:moveTo>
                <a:cubicBezTo>
                  <a:pt x="38" y="42"/>
                  <a:pt x="38" y="42"/>
                  <a:pt x="38" y="42"/>
                </a:cubicBezTo>
                <a:cubicBezTo>
                  <a:pt x="38" y="52"/>
                  <a:pt x="38" y="52"/>
                  <a:pt x="38" y="52"/>
                </a:cubicBezTo>
                <a:cubicBezTo>
                  <a:pt x="38" y="52"/>
                  <a:pt x="38" y="52"/>
                  <a:pt x="39" y="52"/>
                </a:cubicBezTo>
                <a:cubicBezTo>
                  <a:pt x="39" y="52"/>
                  <a:pt x="39" y="52"/>
                  <a:pt x="39" y="52"/>
                </a:cubicBezTo>
                <a:cubicBezTo>
                  <a:pt x="41" y="52"/>
                  <a:pt x="42" y="52"/>
                  <a:pt x="44" y="51"/>
                </a:cubicBezTo>
                <a:cubicBezTo>
                  <a:pt x="45" y="51"/>
                  <a:pt x="46" y="51"/>
                  <a:pt x="46" y="51"/>
                </a:cubicBezTo>
                <a:cubicBezTo>
                  <a:pt x="46" y="48"/>
                  <a:pt x="46" y="48"/>
                  <a:pt x="46" y="48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2"/>
                  <a:pt x="46" y="42"/>
                  <a:pt x="46" y="42"/>
                </a:cubicBezTo>
                <a:close/>
                <a:moveTo>
                  <a:pt x="38" y="42"/>
                </a:moveTo>
                <a:cubicBezTo>
                  <a:pt x="38" y="30"/>
                  <a:pt x="38" y="30"/>
                  <a:pt x="38" y="30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43"/>
                  <a:pt x="28" y="43"/>
                  <a:pt x="28" y="43"/>
                </a:cubicBezTo>
                <a:cubicBezTo>
                  <a:pt x="38" y="42"/>
                  <a:pt x="38" y="42"/>
                  <a:pt x="38" y="42"/>
                </a:cubicBezTo>
                <a:close/>
                <a:moveTo>
                  <a:pt x="38" y="18"/>
                </a:moveTo>
                <a:cubicBezTo>
                  <a:pt x="38" y="9"/>
                  <a:pt x="38" y="9"/>
                  <a:pt x="38" y="9"/>
                </a:cubicBezTo>
                <a:cubicBezTo>
                  <a:pt x="34" y="10"/>
                  <a:pt x="31" y="10"/>
                  <a:pt x="28" y="10"/>
                </a:cubicBezTo>
                <a:cubicBezTo>
                  <a:pt x="28" y="20"/>
                  <a:pt x="28" y="20"/>
                  <a:pt x="28" y="20"/>
                </a:cubicBezTo>
                <a:cubicBezTo>
                  <a:pt x="38" y="18"/>
                  <a:pt x="38" y="18"/>
                  <a:pt x="38" y="18"/>
                </a:cubicBezTo>
                <a:close/>
                <a:moveTo>
                  <a:pt x="28" y="54"/>
                </a:moveTo>
                <a:cubicBezTo>
                  <a:pt x="28" y="43"/>
                  <a:pt x="28" y="43"/>
                  <a:pt x="28" y="43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57"/>
                  <a:pt x="18" y="57"/>
                  <a:pt x="18" y="57"/>
                </a:cubicBezTo>
                <a:cubicBezTo>
                  <a:pt x="21" y="56"/>
                  <a:pt x="24" y="55"/>
                  <a:pt x="27" y="54"/>
                </a:cubicBezTo>
                <a:cubicBezTo>
                  <a:pt x="27" y="54"/>
                  <a:pt x="27" y="54"/>
                  <a:pt x="28" y="54"/>
                </a:cubicBezTo>
                <a:close/>
                <a:moveTo>
                  <a:pt x="9" y="49"/>
                </a:moveTo>
                <a:cubicBezTo>
                  <a:pt x="18" y="46"/>
                  <a:pt x="18" y="46"/>
                  <a:pt x="18" y="46"/>
                </a:cubicBezTo>
                <a:cubicBezTo>
                  <a:pt x="18" y="35"/>
                  <a:pt x="18" y="35"/>
                  <a:pt x="18" y="35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43"/>
                  <a:pt x="9" y="46"/>
                  <a:pt x="9" y="49"/>
                </a:cubicBezTo>
                <a:close/>
                <a:moveTo>
                  <a:pt x="18" y="35"/>
                </a:moveTo>
                <a:cubicBezTo>
                  <a:pt x="28" y="31"/>
                  <a:pt x="28" y="31"/>
                  <a:pt x="28" y="31"/>
                </a:cubicBezTo>
                <a:cubicBezTo>
                  <a:pt x="28" y="20"/>
                  <a:pt x="28" y="20"/>
                  <a:pt x="28" y="20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35"/>
                  <a:pt x="18" y="35"/>
                  <a:pt x="18" y="35"/>
                </a:cubicBezTo>
                <a:close/>
                <a:moveTo>
                  <a:pt x="18" y="23"/>
                </a:moveTo>
                <a:cubicBezTo>
                  <a:pt x="18" y="13"/>
                  <a:pt x="18" y="13"/>
                  <a:pt x="18" y="13"/>
                </a:cubicBezTo>
                <a:cubicBezTo>
                  <a:pt x="15" y="14"/>
                  <a:pt x="12" y="15"/>
                  <a:pt x="9" y="17"/>
                </a:cubicBezTo>
                <a:cubicBezTo>
                  <a:pt x="9" y="20"/>
                  <a:pt x="9" y="22"/>
                  <a:pt x="9" y="25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896" name="Freeform 112"/>
          <p:cNvSpPr>
            <a:spLocks noEditPoints="1"/>
          </p:cNvSpPr>
          <p:nvPr/>
        </p:nvSpPr>
        <p:spPr>
          <a:xfrm>
            <a:off x="5038274" y="4927607"/>
            <a:ext cx="186267" cy="260351"/>
          </a:xfrm>
          <a:custGeom>
            <a:avLst/>
            <a:gdLst/>
            <a:ahLst/>
            <a:cxnLst>
              <a:cxn ang="0">
                <a:pos x="107902" y="64611"/>
              </a:cxn>
              <a:cxn ang="0">
                <a:pos x="128787" y="62865"/>
              </a:cxn>
              <a:cxn ang="0">
                <a:pos x="120085" y="75088"/>
              </a:cxn>
              <a:cxn ang="0">
                <a:pos x="120085" y="174625"/>
              </a:cxn>
              <a:cxn ang="0">
                <a:pos x="20884" y="174625"/>
              </a:cxn>
              <a:cxn ang="0">
                <a:pos x="20884" y="75088"/>
              </a:cxn>
              <a:cxn ang="0">
                <a:pos x="62653" y="47148"/>
              </a:cxn>
              <a:cxn ang="0">
                <a:pos x="50470" y="36671"/>
              </a:cxn>
              <a:cxn ang="0">
                <a:pos x="38288" y="20955"/>
              </a:cxn>
              <a:cxn ang="0">
                <a:pos x="71355" y="0"/>
              </a:cxn>
              <a:cxn ang="0">
                <a:pos x="102681" y="20955"/>
              </a:cxn>
              <a:cxn ang="0">
                <a:pos x="90499" y="36671"/>
              </a:cxn>
              <a:cxn ang="0">
                <a:pos x="78316" y="47148"/>
              </a:cxn>
              <a:cxn ang="0">
                <a:pos x="50470" y="26193"/>
              </a:cxn>
              <a:cxn ang="0">
                <a:pos x="90499" y="24447"/>
              </a:cxn>
              <a:cxn ang="0">
                <a:pos x="92239" y="20955"/>
              </a:cxn>
              <a:cxn ang="0">
                <a:pos x="71355" y="8731"/>
              </a:cxn>
              <a:cxn ang="0">
                <a:pos x="48730" y="20955"/>
              </a:cxn>
              <a:cxn ang="0">
                <a:pos x="34807" y="92551"/>
              </a:cxn>
              <a:cxn ang="0">
                <a:pos x="46990" y="97790"/>
              </a:cxn>
              <a:cxn ang="0">
                <a:pos x="34807" y="92551"/>
              </a:cxn>
              <a:cxn ang="0">
                <a:pos x="46990" y="151923"/>
              </a:cxn>
              <a:cxn ang="0">
                <a:pos x="34807" y="157162"/>
              </a:cxn>
              <a:cxn ang="0">
                <a:pos x="106162" y="157162"/>
              </a:cxn>
              <a:cxn ang="0">
                <a:pos x="93980" y="151923"/>
              </a:cxn>
              <a:cxn ang="0">
                <a:pos x="106162" y="157162"/>
              </a:cxn>
              <a:cxn ang="0">
                <a:pos x="106162" y="122237"/>
              </a:cxn>
              <a:cxn ang="0">
                <a:pos x="118345" y="127476"/>
              </a:cxn>
              <a:cxn ang="0">
                <a:pos x="73095" y="172878"/>
              </a:cxn>
              <a:cxn ang="0">
                <a:pos x="67874" y="160655"/>
              </a:cxn>
              <a:cxn ang="0">
                <a:pos x="73095" y="172878"/>
              </a:cxn>
              <a:cxn ang="0">
                <a:pos x="34807" y="127476"/>
              </a:cxn>
              <a:cxn ang="0">
                <a:pos x="22624" y="122237"/>
              </a:cxn>
              <a:cxn ang="0">
                <a:pos x="67874" y="76835"/>
              </a:cxn>
              <a:cxn ang="0">
                <a:pos x="73095" y="89058"/>
              </a:cxn>
              <a:cxn ang="0">
                <a:pos x="67874" y="76835"/>
              </a:cxn>
              <a:cxn ang="0">
                <a:pos x="78316" y="118745"/>
              </a:cxn>
              <a:cxn ang="0">
                <a:pos x="93980" y="85566"/>
              </a:cxn>
              <a:cxn ang="0">
                <a:pos x="66134" y="116998"/>
              </a:cxn>
              <a:cxn ang="0">
                <a:pos x="74835" y="136207"/>
              </a:cxn>
              <a:cxn ang="0">
                <a:pos x="100941" y="143192"/>
              </a:cxn>
              <a:cxn ang="0">
                <a:pos x="80057" y="127476"/>
              </a:cxn>
              <a:cxn ang="0">
                <a:pos x="106162" y="89058"/>
              </a:cxn>
              <a:cxn ang="0">
                <a:pos x="34807" y="89058"/>
              </a:cxn>
              <a:cxn ang="0">
                <a:pos x="34807" y="160655"/>
              </a:cxn>
              <a:cxn ang="0">
                <a:pos x="106162" y="160655"/>
              </a:cxn>
              <a:cxn ang="0">
                <a:pos x="106162" y="89058"/>
              </a:cxn>
            </a:cxnLst>
            <a:rect l="0" t="0" r="0" b="0"/>
            <a:pathLst>
              <a:path w="81" h="112">
                <a:moveTo>
                  <a:pt x="45" y="31"/>
                </a:moveTo>
                <a:cubicBezTo>
                  <a:pt x="51" y="32"/>
                  <a:pt x="57" y="34"/>
                  <a:pt x="62" y="37"/>
                </a:cubicBezTo>
                <a:cubicBezTo>
                  <a:pt x="68" y="31"/>
                  <a:pt x="68" y="31"/>
                  <a:pt x="68" y="31"/>
                </a:cubicBezTo>
                <a:cubicBezTo>
                  <a:pt x="74" y="36"/>
                  <a:pt x="74" y="36"/>
                  <a:pt x="74" y="36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43"/>
                  <a:pt x="69" y="43"/>
                  <a:pt x="69" y="43"/>
                </a:cubicBezTo>
                <a:cubicBezTo>
                  <a:pt x="77" y="50"/>
                  <a:pt x="81" y="60"/>
                  <a:pt x="81" y="72"/>
                </a:cubicBezTo>
                <a:cubicBezTo>
                  <a:pt x="81" y="83"/>
                  <a:pt x="77" y="93"/>
                  <a:pt x="69" y="100"/>
                </a:cubicBezTo>
                <a:cubicBezTo>
                  <a:pt x="62" y="108"/>
                  <a:pt x="52" y="112"/>
                  <a:pt x="41" y="112"/>
                </a:cubicBezTo>
                <a:cubicBezTo>
                  <a:pt x="29" y="112"/>
                  <a:pt x="19" y="108"/>
                  <a:pt x="12" y="100"/>
                </a:cubicBezTo>
                <a:cubicBezTo>
                  <a:pt x="5" y="93"/>
                  <a:pt x="0" y="83"/>
                  <a:pt x="0" y="72"/>
                </a:cubicBezTo>
                <a:cubicBezTo>
                  <a:pt x="0" y="60"/>
                  <a:pt x="5" y="50"/>
                  <a:pt x="12" y="43"/>
                </a:cubicBezTo>
                <a:cubicBezTo>
                  <a:pt x="18" y="37"/>
                  <a:pt x="27" y="32"/>
                  <a:pt x="36" y="31"/>
                </a:cubicBezTo>
                <a:cubicBezTo>
                  <a:pt x="36" y="27"/>
                  <a:pt x="36" y="27"/>
                  <a:pt x="36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21"/>
                  <a:pt x="29" y="21"/>
                  <a:pt x="28" y="21"/>
                </a:cubicBezTo>
                <a:cubicBezTo>
                  <a:pt x="25" y="19"/>
                  <a:pt x="22" y="15"/>
                  <a:pt x="22" y="12"/>
                </a:cubicBezTo>
                <a:cubicBezTo>
                  <a:pt x="22" y="8"/>
                  <a:pt x="25" y="5"/>
                  <a:pt x="28" y="3"/>
                </a:cubicBezTo>
                <a:cubicBezTo>
                  <a:pt x="32" y="1"/>
                  <a:pt x="36" y="0"/>
                  <a:pt x="41" y="0"/>
                </a:cubicBezTo>
                <a:cubicBezTo>
                  <a:pt x="45" y="0"/>
                  <a:pt x="50" y="1"/>
                  <a:pt x="53" y="3"/>
                </a:cubicBezTo>
                <a:cubicBezTo>
                  <a:pt x="57" y="5"/>
                  <a:pt x="59" y="8"/>
                  <a:pt x="59" y="12"/>
                </a:cubicBezTo>
                <a:cubicBezTo>
                  <a:pt x="59" y="15"/>
                  <a:pt x="57" y="19"/>
                  <a:pt x="53" y="21"/>
                </a:cubicBezTo>
                <a:cubicBezTo>
                  <a:pt x="53" y="21"/>
                  <a:pt x="52" y="21"/>
                  <a:pt x="52" y="21"/>
                </a:cubicBezTo>
                <a:cubicBezTo>
                  <a:pt x="52" y="27"/>
                  <a:pt x="52" y="27"/>
                  <a:pt x="52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31"/>
                  <a:pt x="45" y="31"/>
                  <a:pt x="45" y="31"/>
                </a:cubicBezTo>
                <a:close/>
                <a:moveTo>
                  <a:pt x="29" y="15"/>
                </a:moveTo>
                <a:cubicBezTo>
                  <a:pt x="29" y="14"/>
                  <a:pt x="29" y="14"/>
                  <a:pt x="29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5"/>
                  <a:pt x="52" y="15"/>
                  <a:pt x="52" y="15"/>
                </a:cubicBezTo>
                <a:cubicBezTo>
                  <a:pt x="53" y="14"/>
                  <a:pt x="53" y="13"/>
                  <a:pt x="53" y="12"/>
                </a:cubicBezTo>
                <a:cubicBezTo>
                  <a:pt x="53" y="10"/>
                  <a:pt x="52" y="9"/>
                  <a:pt x="50" y="8"/>
                </a:cubicBezTo>
                <a:cubicBezTo>
                  <a:pt x="48" y="6"/>
                  <a:pt x="44" y="5"/>
                  <a:pt x="41" y="5"/>
                </a:cubicBezTo>
                <a:cubicBezTo>
                  <a:pt x="37" y="5"/>
                  <a:pt x="33" y="6"/>
                  <a:pt x="31" y="8"/>
                </a:cubicBezTo>
                <a:cubicBezTo>
                  <a:pt x="29" y="9"/>
                  <a:pt x="28" y="10"/>
                  <a:pt x="28" y="12"/>
                </a:cubicBezTo>
                <a:cubicBezTo>
                  <a:pt x="28" y="13"/>
                  <a:pt x="28" y="14"/>
                  <a:pt x="29" y="15"/>
                </a:cubicBezTo>
                <a:close/>
                <a:moveTo>
                  <a:pt x="20" y="53"/>
                </a:moveTo>
                <a:cubicBezTo>
                  <a:pt x="25" y="58"/>
                  <a:pt x="25" y="58"/>
                  <a:pt x="25" y="58"/>
                </a:cubicBezTo>
                <a:cubicBezTo>
                  <a:pt x="27" y="56"/>
                  <a:pt x="27" y="56"/>
                  <a:pt x="27" y="56"/>
                </a:cubicBezTo>
                <a:cubicBezTo>
                  <a:pt x="22" y="51"/>
                  <a:pt x="22" y="51"/>
                  <a:pt x="22" y="51"/>
                </a:cubicBezTo>
                <a:cubicBezTo>
                  <a:pt x="20" y="53"/>
                  <a:pt x="20" y="53"/>
                  <a:pt x="20" y="53"/>
                </a:cubicBezTo>
                <a:close/>
                <a:moveTo>
                  <a:pt x="22" y="92"/>
                </a:moveTo>
                <a:cubicBezTo>
                  <a:pt x="27" y="87"/>
                  <a:pt x="27" y="87"/>
                  <a:pt x="27" y="87"/>
                </a:cubicBezTo>
                <a:cubicBezTo>
                  <a:pt x="25" y="85"/>
                  <a:pt x="25" y="85"/>
                  <a:pt x="25" y="85"/>
                </a:cubicBezTo>
                <a:cubicBezTo>
                  <a:pt x="20" y="90"/>
                  <a:pt x="20" y="90"/>
                  <a:pt x="20" y="90"/>
                </a:cubicBezTo>
                <a:cubicBezTo>
                  <a:pt x="22" y="92"/>
                  <a:pt x="22" y="92"/>
                  <a:pt x="22" y="92"/>
                </a:cubicBezTo>
                <a:close/>
                <a:moveTo>
                  <a:pt x="61" y="90"/>
                </a:moveTo>
                <a:cubicBezTo>
                  <a:pt x="56" y="85"/>
                  <a:pt x="56" y="85"/>
                  <a:pt x="56" y="85"/>
                </a:cubicBezTo>
                <a:cubicBezTo>
                  <a:pt x="54" y="87"/>
                  <a:pt x="54" y="87"/>
                  <a:pt x="54" y="87"/>
                </a:cubicBezTo>
                <a:cubicBezTo>
                  <a:pt x="59" y="92"/>
                  <a:pt x="59" y="92"/>
                  <a:pt x="59" y="92"/>
                </a:cubicBezTo>
                <a:cubicBezTo>
                  <a:pt x="61" y="90"/>
                  <a:pt x="61" y="90"/>
                  <a:pt x="61" y="90"/>
                </a:cubicBezTo>
                <a:close/>
                <a:moveTo>
                  <a:pt x="68" y="70"/>
                </a:moveTo>
                <a:cubicBezTo>
                  <a:pt x="61" y="70"/>
                  <a:pt x="61" y="70"/>
                  <a:pt x="61" y="70"/>
                </a:cubicBezTo>
                <a:cubicBezTo>
                  <a:pt x="61" y="73"/>
                  <a:pt x="61" y="73"/>
                  <a:pt x="61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0"/>
                  <a:pt x="68" y="70"/>
                  <a:pt x="68" y="70"/>
                </a:cubicBezTo>
                <a:close/>
                <a:moveTo>
                  <a:pt x="42" y="99"/>
                </a:moveTo>
                <a:cubicBezTo>
                  <a:pt x="42" y="92"/>
                  <a:pt x="42" y="92"/>
                  <a:pt x="42" y="92"/>
                </a:cubicBezTo>
                <a:cubicBezTo>
                  <a:pt x="39" y="92"/>
                  <a:pt x="39" y="92"/>
                  <a:pt x="39" y="92"/>
                </a:cubicBezTo>
                <a:cubicBezTo>
                  <a:pt x="39" y="99"/>
                  <a:pt x="39" y="99"/>
                  <a:pt x="39" y="99"/>
                </a:cubicBezTo>
                <a:cubicBezTo>
                  <a:pt x="42" y="99"/>
                  <a:pt x="42" y="99"/>
                  <a:pt x="42" y="99"/>
                </a:cubicBezTo>
                <a:close/>
                <a:moveTo>
                  <a:pt x="13" y="73"/>
                </a:moveTo>
                <a:cubicBezTo>
                  <a:pt x="20" y="73"/>
                  <a:pt x="20" y="73"/>
                  <a:pt x="20" y="73"/>
                </a:cubicBezTo>
                <a:cubicBezTo>
                  <a:pt x="20" y="70"/>
                  <a:pt x="20" y="70"/>
                  <a:pt x="20" y="70"/>
                </a:cubicBezTo>
                <a:cubicBezTo>
                  <a:pt x="13" y="70"/>
                  <a:pt x="13" y="70"/>
                  <a:pt x="13" y="70"/>
                </a:cubicBezTo>
                <a:cubicBezTo>
                  <a:pt x="13" y="73"/>
                  <a:pt x="13" y="73"/>
                  <a:pt x="13" y="73"/>
                </a:cubicBezTo>
                <a:close/>
                <a:moveTo>
                  <a:pt x="39" y="44"/>
                </a:moveTo>
                <a:cubicBezTo>
                  <a:pt x="39" y="51"/>
                  <a:pt x="39" y="51"/>
                  <a:pt x="39" y="51"/>
                </a:cubicBezTo>
                <a:cubicBezTo>
                  <a:pt x="42" y="51"/>
                  <a:pt x="42" y="51"/>
                  <a:pt x="42" y="51"/>
                </a:cubicBezTo>
                <a:cubicBezTo>
                  <a:pt x="42" y="44"/>
                  <a:pt x="42" y="44"/>
                  <a:pt x="42" y="44"/>
                </a:cubicBezTo>
                <a:cubicBezTo>
                  <a:pt x="39" y="44"/>
                  <a:pt x="39" y="44"/>
                  <a:pt x="39" y="44"/>
                </a:cubicBezTo>
                <a:close/>
                <a:moveTo>
                  <a:pt x="46" y="70"/>
                </a:moveTo>
                <a:cubicBezTo>
                  <a:pt x="45" y="69"/>
                  <a:pt x="45" y="69"/>
                  <a:pt x="45" y="68"/>
                </a:cubicBezTo>
                <a:cubicBezTo>
                  <a:pt x="49" y="63"/>
                  <a:pt x="53" y="57"/>
                  <a:pt x="57" y="51"/>
                </a:cubicBezTo>
                <a:cubicBezTo>
                  <a:pt x="56" y="50"/>
                  <a:pt x="55" y="49"/>
                  <a:pt x="54" y="49"/>
                </a:cubicBezTo>
                <a:cubicBezTo>
                  <a:pt x="49" y="54"/>
                  <a:pt x="45" y="60"/>
                  <a:pt x="41" y="67"/>
                </a:cubicBezTo>
                <a:cubicBezTo>
                  <a:pt x="40" y="66"/>
                  <a:pt x="39" y="66"/>
                  <a:pt x="38" y="67"/>
                </a:cubicBezTo>
                <a:cubicBezTo>
                  <a:pt x="35" y="68"/>
                  <a:pt x="33" y="72"/>
                  <a:pt x="35" y="75"/>
                </a:cubicBezTo>
                <a:cubicBezTo>
                  <a:pt x="36" y="78"/>
                  <a:pt x="40" y="79"/>
                  <a:pt x="43" y="78"/>
                </a:cubicBezTo>
                <a:cubicBezTo>
                  <a:pt x="43" y="78"/>
                  <a:pt x="43" y="77"/>
                  <a:pt x="44" y="77"/>
                </a:cubicBezTo>
                <a:cubicBezTo>
                  <a:pt x="48" y="79"/>
                  <a:pt x="53" y="81"/>
                  <a:pt x="58" y="82"/>
                </a:cubicBezTo>
                <a:cubicBezTo>
                  <a:pt x="58" y="80"/>
                  <a:pt x="59" y="79"/>
                  <a:pt x="59" y="78"/>
                </a:cubicBezTo>
                <a:cubicBezTo>
                  <a:pt x="55" y="76"/>
                  <a:pt x="51" y="74"/>
                  <a:pt x="46" y="73"/>
                </a:cubicBezTo>
                <a:cubicBezTo>
                  <a:pt x="46" y="72"/>
                  <a:pt x="46" y="71"/>
                  <a:pt x="46" y="70"/>
                </a:cubicBezTo>
                <a:close/>
                <a:moveTo>
                  <a:pt x="61" y="51"/>
                </a:moveTo>
                <a:cubicBezTo>
                  <a:pt x="56" y="45"/>
                  <a:pt x="49" y="42"/>
                  <a:pt x="41" y="42"/>
                </a:cubicBezTo>
                <a:cubicBezTo>
                  <a:pt x="32" y="42"/>
                  <a:pt x="25" y="45"/>
                  <a:pt x="20" y="51"/>
                </a:cubicBezTo>
                <a:cubicBezTo>
                  <a:pt x="14" y="56"/>
                  <a:pt x="11" y="63"/>
                  <a:pt x="11" y="72"/>
                </a:cubicBezTo>
                <a:cubicBezTo>
                  <a:pt x="11" y="80"/>
                  <a:pt x="14" y="87"/>
                  <a:pt x="20" y="92"/>
                </a:cubicBezTo>
                <a:cubicBezTo>
                  <a:pt x="25" y="98"/>
                  <a:pt x="32" y="101"/>
                  <a:pt x="41" y="101"/>
                </a:cubicBezTo>
                <a:cubicBezTo>
                  <a:pt x="49" y="101"/>
                  <a:pt x="56" y="98"/>
                  <a:pt x="61" y="92"/>
                </a:cubicBezTo>
                <a:cubicBezTo>
                  <a:pt x="67" y="87"/>
                  <a:pt x="70" y="80"/>
                  <a:pt x="70" y="72"/>
                </a:cubicBezTo>
                <a:cubicBezTo>
                  <a:pt x="70" y="63"/>
                  <a:pt x="67" y="56"/>
                  <a:pt x="61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897" name="Freeform 113"/>
          <p:cNvSpPr>
            <a:spLocks noEditPoints="1"/>
          </p:cNvSpPr>
          <p:nvPr/>
        </p:nvSpPr>
        <p:spPr>
          <a:xfrm>
            <a:off x="6342143" y="4307424"/>
            <a:ext cx="184151" cy="205316"/>
          </a:xfrm>
          <a:custGeom>
            <a:avLst/>
            <a:gdLst/>
            <a:ahLst/>
            <a:cxnLst>
              <a:cxn ang="0">
                <a:pos x="35169" y="12324"/>
              </a:cxn>
              <a:cxn ang="0">
                <a:pos x="35169" y="19367"/>
              </a:cxn>
              <a:cxn ang="0">
                <a:pos x="8792" y="10564"/>
              </a:cxn>
              <a:cxn ang="0">
                <a:pos x="1758" y="14085"/>
              </a:cxn>
              <a:cxn ang="0">
                <a:pos x="0" y="35213"/>
              </a:cxn>
              <a:cxn ang="0">
                <a:pos x="5275" y="66905"/>
              </a:cxn>
              <a:cxn ang="0">
                <a:pos x="29893" y="86273"/>
              </a:cxn>
              <a:cxn ang="0">
                <a:pos x="35169" y="88034"/>
              </a:cxn>
              <a:cxn ang="0">
                <a:pos x="35169" y="86273"/>
              </a:cxn>
              <a:cxn ang="0">
                <a:pos x="54512" y="91555"/>
              </a:cxn>
              <a:cxn ang="0">
                <a:pos x="54512" y="112683"/>
              </a:cxn>
              <a:cxn ang="0">
                <a:pos x="47478" y="112683"/>
              </a:cxn>
              <a:cxn ang="0">
                <a:pos x="47478" y="119726"/>
              </a:cxn>
              <a:cxn ang="0">
                <a:pos x="26376" y="119726"/>
              </a:cxn>
              <a:cxn ang="0">
                <a:pos x="26376" y="154940"/>
              </a:cxn>
              <a:cxn ang="0">
                <a:pos x="112541" y="154940"/>
              </a:cxn>
              <a:cxn ang="0">
                <a:pos x="112541" y="119726"/>
              </a:cxn>
              <a:cxn ang="0">
                <a:pos x="91440" y="119726"/>
              </a:cxn>
              <a:cxn ang="0">
                <a:pos x="91440" y="112683"/>
              </a:cxn>
              <a:cxn ang="0">
                <a:pos x="82647" y="112683"/>
              </a:cxn>
              <a:cxn ang="0">
                <a:pos x="82647" y="91555"/>
              </a:cxn>
              <a:cxn ang="0">
                <a:pos x="101990" y="86273"/>
              </a:cxn>
              <a:cxn ang="0">
                <a:pos x="101990" y="88034"/>
              </a:cxn>
              <a:cxn ang="0">
                <a:pos x="107266" y="86273"/>
              </a:cxn>
              <a:cxn ang="0">
                <a:pos x="131884" y="66905"/>
              </a:cxn>
              <a:cxn ang="0">
                <a:pos x="137160" y="35213"/>
              </a:cxn>
              <a:cxn ang="0">
                <a:pos x="135401" y="14085"/>
              </a:cxn>
              <a:cxn ang="0">
                <a:pos x="128367" y="10564"/>
              </a:cxn>
              <a:cxn ang="0">
                <a:pos x="101990" y="19367"/>
              </a:cxn>
              <a:cxn ang="0">
                <a:pos x="101990" y="12324"/>
              </a:cxn>
              <a:cxn ang="0">
                <a:pos x="105507" y="12324"/>
              </a:cxn>
              <a:cxn ang="0">
                <a:pos x="105507" y="0"/>
              </a:cxn>
              <a:cxn ang="0">
                <a:pos x="29893" y="0"/>
              </a:cxn>
              <a:cxn ang="0">
                <a:pos x="29893" y="12324"/>
              </a:cxn>
              <a:cxn ang="0">
                <a:pos x="35169" y="12324"/>
              </a:cxn>
              <a:cxn ang="0">
                <a:pos x="110783" y="73948"/>
              </a:cxn>
              <a:cxn ang="0">
                <a:pos x="103749" y="35213"/>
              </a:cxn>
              <a:cxn ang="0">
                <a:pos x="107266" y="38735"/>
              </a:cxn>
              <a:cxn ang="0">
                <a:pos x="116058" y="31692"/>
              </a:cxn>
              <a:cxn ang="0">
                <a:pos x="112541" y="28170"/>
              </a:cxn>
              <a:cxn ang="0">
                <a:pos x="124850" y="22888"/>
              </a:cxn>
              <a:cxn ang="0">
                <a:pos x="126609" y="35213"/>
              </a:cxn>
              <a:cxn ang="0">
                <a:pos x="121333" y="63384"/>
              </a:cxn>
              <a:cxn ang="0">
                <a:pos x="110783" y="73948"/>
              </a:cxn>
              <a:cxn ang="0">
                <a:pos x="33410" y="35213"/>
              </a:cxn>
              <a:cxn ang="0">
                <a:pos x="26376" y="73948"/>
              </a:cxn>
              <a:cxn ang="0">
                <a:pos x="15826" y="63384"/>
              </a:cxn>
              <a:cxn ang="0">
                <a:pos x="10550" y="35213"/>
              </a:cxn>
              <a:cxn ang="0">
                <a:pos x="12309" y="22888"/>
              </a:cxn>
              <a:cxn ang="0">
                <a:pos x="24618" y="28170"/>
              </a:cxn>
              <a:cxn ang="0">
                <a:pos x="21101" y="31692"/>
              </a:cxn>
              <a:cxn ang="0">
                <a:pos x="29893" y="38735"/>
              </a:cxn>
              <a:cxn ang="0">
                <a:pos x="33410" y="35213"/>
              </a:cxn>
              <a:cxn ang="0">
                <a:pos x="56270" y="17606"/>
              </a:cxn>
              <a:cxn ang="0">
                <a:pos x="56270" y="79230"/>
              </a:cxn>
              <a:cxn ang="0">
                <a:pos x="43961" y="72187"/>
              </a:cxn>
              <a:cxn ang="0">
                <a:pos x="49236" y="24649"/>
              </a:cxn>
              <a:cxn ang="0">
                <a:pos x="49236" y="17606"/>
              </a:cxn>
              <a:cxn ang="0">
                <a:pos x="56270" y="17606"/>
              </a:cxn>
            </a:cxnLst>
            <a:rect l="0" t="0" r="0" b="0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898" name="Freeform 114"/>
          <p:cNvSpPr>
            <a:spLocks noEditPoints="1"/>
          </p:cNvSpPr>
          <p:nvPr/>
        </p:nvSpPr>
        <p:spPr>
          <a:xfrm>
            <a:off x="5034041" y="1716620"/>
            <a:ext cx="169334" cy="232834"/>
          </a:xfrm>
          <a:custGeom>
            <a:avLst/>
            <a:gdLst/>
            <a:ahLst/>
            <a:cxnLst>
              <a:cxn ang="0">
                <a:pos x="64369" y="0"/>
              </a:cxn>
              <a:cxn ang="0">
                <a:pos x="109602" y="15716"/>
              </a:cxn>
              <a:cxn ang="0">
                <a:pos x="127000" y="57626"/>
              </a:cxn>
              <a:cxn ang="0">
                <a:pos x="127000" y="69850"/>
              </a:cxn>
              <a:cxn ang="0">
                <a:pos x="121780" y="82073"/>
              </a:cxn>
              <a:cxn ang="0">
                <a:pos x="86986" y="129222"/>
              </a:cxn>
              <a:cxn ang="0">
                <a:pos x="83506" y="132715"/>
              </a:cxn>
              <a:cxn ang="0">
                <a:pos x="83506" y="139700"/>
              </a:cxn>
              <a:cxn ang="0">
                <a:pos x="80027" y="139700"/>
              </a:cxn>
              <a:cxn ang="0">
                <a:pos x="76547" y="139700"/>
              </a:cxn>
              <a:cxn ang="0">
                <a:pos x="66109" y="139700"/>
              </a:cxn>
              <a:cxn ang="0">
                <a:pos x="62630" y="139700"/>
              </a:cxn>
              <a:cxn ang="0">
                <a:pos x="53931" y="139700"/>
              </a:cxn>
              <a:cxn ang="0">
                <a:pos x="50452" y="139700"/>
              </a:cxn>
              <a:cxn ang="0">
                <a:pos x="46972" y="139700"/>
              </a:cxn>
              <a:cxn ang="0">
                <a:pos x="46972" y="139700"/>
              </a:cxn>
              <a:cxn ang="0">
                <a:pos x="46972" y="132715"/>
              </a:cxn>
              <a:cxn ang="0">
                <a:pos x="36534" y="122237"/>
              </a:cxn>
              <a:cxn ang="0">
                <a:pos x="0" y="57626"/>
              </a:cxn>
              <a:cxn ang="0">
                <a:pos x="19136" y="15716"/>
              </a:cxn>
              <a:cxn ang="0">
                <a:pos x="64369" y="0"/>
              </a:cxn>
              <a:cxn ang="0">
                <a:pos x="78287" y="150177"/>
              </a:cxn>
              <a:cxn ang="0">
                <a:pos x="74808" y="174625"/>
              </a:cxn>
              <a:cxn ang="0">
                <a:pos x="53931" y="174625"/>
              </a:cxn>
              <a:cxn ang="0">
                <a:pos x="52191" y="150177"/>
              </a:cxn>
              <a:cxn ang="0">
                <a:pos x="78287" y="150177"/>
              </a:cxn>
              <a:cxn ang="0">
                <a:pos x="64369" y="129222"/>
              </a:cxn>
              <a:cxn ang="0">
                <a:pos x="74808" y="129222"/>
              </a:cxn>
              <a:cxn ang="0">
                <a:pos x="83506" y="10477"/>
              </a:cxn>
              <a:cxn ang="0">
                <a:pos x="64369" y="6985"/>
              </a:cxn>
              <a:cxn ang="0">
                <a:pos x="62630" y="6985"/>
              </a:cxn>
              <a:cxn ang="0">
                <a:pos x="64369" y="129222"/>
              </a:cxn>
              <a:cxn ang="0">
                <a:pos x="29575" y="17462"/>
              </a:cxn>
              <a:cxn ang="0">
                <a:pos x="27835" y="101282"/>
              </a:cxn>
              <a:cxn ang="0">
                <a:pos x="43493" y="116998"/>
              </a:cxn>
              <a:cxn ang="0">
                <a:pos x="52191" y="125730"/>
              </a:cxn>
              <a:cxn ang="0">
                <a:pos x="46972" y="8731"/>
              </a:cxn>
              <a:cxn ang="0">
                <a:pos x="29575" y="17462"/>
              </a:cxn>
              <a:cxn ang="0">
                <a:pos x="104383" y="22701"/>
              </a:cxn>
              <a:cxn ang="0">
                <a:pos x="97424" y="104775"/>
              </a:cxn>
              <a:cxn ang="0">
                <a:pos x="114821" y="78581"/>
              </a:cxn>
              <a:cxn ang="0">
                <a:pos x="118301" y="68103"/>
              </a:cxn>
              <a:cxn ang="0">
                <a:pos x="120041" y="57626"/>
              </a:cxn>
              <a:cxn ang="0">
                <a:pos x="104383" y="22701"/>
              </a:cxn>
            </a:cxnLst>
            <a:rect l="0" t="0" r="0" b="0"/>
            <a:pathLst>
              <a:path w="73" h="100">
                <a:moveTo>
                  <a:pt x="37" y="0"/>
                </a:moveTo>
                <a:cubicBezTo>
                  <a:pt x="47" y="0"/>
                  <a:pt x="56" y="3"/>
                  <a:pt x="63" y="9"/>
                </a:cubicBezTo>
                <a:cubicBezTo>
                  <a:pt x="69" y="15"/>
                  <a:pt x="73" y="24"/>
                  <a:pt x="73" y="33"/>
                </a:cubicBezTo>
                <a:cubicBezTo>
                  <a:pt x="73" y="36"/>
                  <a:pt x="73" y="38"/>
                  <a:pt x="73" y="40"/>
                </a:cubicBezTo>
                <a:cubicBezTo>
                  <a:pt x="72" y="43"/>
                  <a:pt x="71" y="45"/>
                  <a:pt x="70" y="47"/>
                </a:cubicBezTo>
                <a:cubicBezTo>
                  <a:pt x="68" y="53"/>
                  <a:pt x="56" y="67"/>
                  <a:pt x="50" y="74"/>
                </a:cubicBezTo>
                <a:cubicBezTo>
                  <a:pt x="49" y="75"/>
                  <a:pt x="48" y="75"/>
                  <a:pt x="48" y="76"/>
                </a:cubicBezTo>
                <a:cubicBezTo>
                  <a:pt x="48" y="80"/>
                  <a:pt x="48" y="80"/>
                  <a:pt x="48" y="80"/>
                </a:cubicBezTo>
                <a:cubicBezTo>
                  <a:pt x="46" y="80"/>
                  <a:pt x="46" y="80"/>
                  <a:pt x="46" y="80"/>
                </a:cubicBezTo>
                <a:cubicBezTo>
                  <a:pt x="44" y="80"/>
                  <a:pt x="44" y="80"/>
                  <a:pt x="44" y="80"/>
                </a:cubicBezTo>
                <a:cubicBezTo>
                  <a:pt x="38" y="80"/>
                  <a:pt x="38" y="80"/>
                  <a:pt x="38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1" y="80"/>
                  <a:pt x="31" y="80"/>
                  <a:pt x="31" y="80"/>
                </a:cubicBezTo>
                <a:cubicBezTo>
                  <a:pt x="29" y="80"/>
                  <a:pt x="29" y="80"/>
                  <a:pt x="29" y="80"/>
                </a:cubicBezTo>
                <a:cubicBezTo>
                  <a:pt x="27" y="80"/>
                  <a:pt x="27" y="80"/>
                  <a:pt x="27" y="80"/>
                </a:cubicBezTo>
                <a:cubicBezTo>
                  <a:pt x="27" y="80"/>
                  <a:pt x="27" y="80"/>
                  <a:pt x="27" y="80"/>
                </a:cubicBezTo>
                <a:cubicBezTo>
                  <a:pt x="27" y="76"/>
                  <a:pt x="27" y="76"/>
                  <a:pt x="27" y="76"/>
                </a:cubicBezTo>
                <a:cubicBezTo>
                  <a:pt x="25" y="74"/>
                  <a:pt x="23" y="72"/>
                  <a:pt x="21" y="70"/>
                </a:cubicBezTo>
                <a:cubicBezTo>
                  <a:pt x="11" y="60"/>
                  <a:pt x="0" y="48"/>
                  <a:pt x="0" y="33"/>
                </a:cubicBezTo>
                <a:cubicBezTo>
                  <a:pt x="0" y="24"/>
                  <a:pt x="4" y="15"/>
                  <a:pt x="11" y="9"/>
                </a:cubicBezTo>
                <a:cubicBezTo>
                  <a:pt x="18" y="3"/>
                  <a:pt x="27" y="0"/>
                  <a:pt x="37" y="0"/>
                </a:cubicBezTo>
                <a:close/>
                <a:moveTo>
                  <a:pt x="45" y="86"/>
                </a:moveTo>
                <a:cubicBezTo>
                  <a:pt x="43" y="100"/>
                  <a:pt x="43" y="100"/>
                  <a:pt x="43" y="100"/>
                </a:cubicBezTo>
                <a:cubicBezTo>
                  <a:pt x="31" y="100"/>
                  <a:pt x="31" y="100"/>
                  <a:pt x="31" y="100"/>
                </a:cubicBezTo>
                <a:cubicBezTo>
                  <a:pt x="30" y="86"/>
                  <a:pt x="30" y="86"/>
                  <a:pt x="30" y="86"/>
                </a:cubicBezTo>
                <a:cubicBezTo>
                  <a:pt x="45" y="86"/>
                  <a:pt x="45" y="86"/>
                  <a:pt x="45" y="86"/>
                </a:cubicBezTo>
                <a:close/>
                <a:moveTo>
                  <a:pt x="37" y="74"/>
                </a:moveTo>
                <a:cubicBezTo>
                  <a:pt x="43" y="74"/>
                  <a:pt x="43" y="74"/>
                  <a:pt x="43" y="74"/>
                </a:cubicBezTo>
                <a:cubicBezTo>
                  <a:pt x="49" y="49"/>
                  <a:pt x="54" y="27"/>
                  <a:pt x="48" y="6"/>
                </a:cubicBezTo>
                <a:cubicBezTo>
                  <a:pt x="44" y="5"/>
                  <a:pt x="41" y="4"/>
                  <a:pt x="37" y="4"/>
                </a:cubicBezTo>
                <a:cubicBezTo>
                  <a:pt x="37" y="4"/>
                  <a:pt x="36" y="4"/>
                  <a:pt x="36" y="4"/>
                </a:cubicBezTo>
                <a:cubicBezTo>
                  <a:pt x="34" y="27"/>
                  <a:pt x="36" y="51"/>
                  <a:pt x="37" y="74"/>
                </a:cubicBezTo>
                <a:close/>
                <a:moveTo>
                  <a:pt x="17" y="10"/>
                </a:moveTo>
                <a:cubicBezTo>
                  <a:pt x="5" y="25"/>
                  <a:pt x="6" y="41"/>
                  <a:pt x="16" y="58"/>
                </a:cubicBezTo>
                <a:cubicBezTo>
                  <a:pt x="19" y="61"/>
                  <a:pt x="22" y="64"/>
                  <a:pt x="25" y="67"/>
                </a:cubicBezTo>
                <a:cubicBezTo>
                  <a:pt x="26" y="69"/>
                  <a:pt x="28" y="70"/>
                  <a:pt x="30" y="72"/>
                </a:cubicBezTo>
                <a:cubicBezTo>
                  <a:pt x="24" y="52"/>
                  <a:pt x="13" y="25"/>
                  <a:pt x="27" y="5"/>
                </a:cubicBezTo>
                <a:cubicBezTo>
                  <a:pt x="23" y="6"/>
                  <a:pt x="20" y="8"/>
                  <a:pt x="17" y="10"/>
                </a:cubicBezTo>
                <a:close/>
                <a:moveTo>
                  <a:pt x="60" y="13"/>
                </a:moveTo>
                <a:cubicBezTo>
                  <a:pt x="66" y="27"/>
                  <a:pt x="63" y="45"/>
                  <a:pt x="56" y="60"/>
                </a:cubicBezTo>
                <a:cubicBezTo>
                  <a:pt x="60" y="54"/>
                  <a:pt x="65" y="49"/>
                  <a:pt x="66" y="45"/>
                </a:cubicBezTo>
                <a:cubicBezTo>
                  <a:pt x="67" y="43"/>
                  <a:pt x="67" y="41"/>
                  <a:pt x="68" y="39"/>
                </a:cubicBezTo>
                <a:cubicBezTo>
                  <a:pt x="68" y="37"/>
                  <a:pt x="69" y="35"/>
                  <a:pt x="69" y="33"/>
                </a:cubicBezTo>
                <a:cubicBezTo>
                  <a:pt x="69" y="25"/>
                  <a:pt x="65" y="18"/>
                  <a:pt x="60" y="1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899" name="Freeform 115"/>
          <p:cNvSpPr>
            <a:spLocks noEditPoints="1"/>
          </p:cNvSpPr>
          <p:nvPr/>
        </p:nvSpPr>
        <p:spPr>
          <a:xfrm>
            <a:off x="4390573" y="2353737"/>
            <a:ext cx="169334" cy="234951"/>
          </a:xfrm>
          <a:custGeom>
            <a:avLst/>
            <a:gdLst/>
            <a:ahLst/>
            <a:cxnLst>
              <a:cxn ang="0">
                <a:pos x="62865" y="1754"/>
              </a:cxn>
              <a:cxn ang="0">
                <a:pos x="125730" y="71918"/>
              </a:cxn>
              <a:cxn ang="0">
                <a:pos x="113506" y="112262"/>
              </a:cxn>
              <a:cxn ang="0">
                <a:pos x="108267" y="112262"/>
              </a:cxn>
              <a:cxn ang="0">
                <a:pos x="110013" y="149099"/>
              </a:cxn>
              <a:cxn ang="0">
                <a:pos x="7683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50641" y="177165"/>
              </a:cxn>
              <a:cxn ang="0">
                <a:pos x="17462" y="149099"/>
              </a:cxn>
              <a:cxn ang="0">
                <a:pos x="17462" y="112262"/>
              </a:cxn>
              <a:cxn ang="0">
                <a:pos x="12223" y="112262"/>
              </a:cxn>
              <a:cxn ang="0">
                <a:pos x="0" y="71918"/>
              </a:cxn>
              <a:cxn ang="0">
                <a:pos x="62865" y="1754"/>
              </a:cxn>
              <a:cxn ang="0">
                <a:pos x="103028" y="112262"/>
              </a:cxn>
              <a:cxn ang="0">
                <a:pos x="94297" y="110508"/>
              </a:cxn>
              <a:cxn ang="0">
                <a:pos x="87312" y="117525"/>
              </a:cxn>
              <a:cxn ang="0">
                <a:pos x="90805" y="131558"/>
              </a:cxn>
              <a:cxn ang="0">
                <a:pos x="36671" y="133312"/>
              </a:cxn>
              <a:cxn ang="0">
                <a:pos x="40163" y="117525"/>
              </a:cxn>
              <a:cxn ang="0">
                <a:pos x="34925" y="110508"/>
              </a:cxn>
              <a:cxn ang="0">
                <a:pos x="22701" y="112262"/>
              </a:cxn>
              <a:cxn ang="0">
                <a:pos x="33178" y="147345"/>
              </a:cxn>
              <a:cxn ang="0">
                <a:pos x="36671" y="140328"/>
              </a:cxn>
              <a:cxn ang="0">
                <a:pos x="62865" y="147345"/>
              </a:cxn>
              <a:cxn ang="0">
                <a:pos x="62865" y="147345"/>
              </a:cxn>
              <a:cxn ang="0">
                <a:pos x="62865" y="147345"/>
              </a:cxn>
              <a:cxn ang="0">
                <a:pos x="62865" y="147345"/>
              </a:cxn>
              <a:cxn ang="0">
                <a:pos x="62865" y="147345"/>
              </a:cxn>
              <a:cxn ang="0">
                <a:pos x="90805" y="140328"/>
              </a:cxn>
              <a:cxn ang="0">
                <a:pos x="92551" y="147345"/>
              </a:cxn>
              <a:cxn ang="0">
                <a:pos x="103028" y="112262"/>
              </a:cxn>
              <a:cxn ang="0">
                <a:pos x="68103" y="91213"/>
              </a:cxn>
              <a:cxn ang="0">
                <a:pos x="59372" y="91213"/>
              </a:cxn>
              <a:cxn ang="0">
                <a:pos x="54133" y="112262"/>
              </a:cxn>
              <a:cxn ang="0">
                <a:pos x="61118" y="117525"/>
              </a:cxn>
              <a:cxn ang="0">
                <a:pos x="62865" y="114017"/>
              </a:cxn>
              <a:cxn ang="0">
                <a:pos x="64611" y="117525"/>
              </a:cxn>
              <a:cxn ang="0">
                <a:pos x="71596" y="112262"/>
              </a:cxn>
              <a:cxn ang="0">
                <a:pos x="68103" y="91213"/>
              </a:cxn>
              <a:cxn ang="0">
                <a:pos x="20955" y="73672"/>
              </a:cxn>
              <a:cxn ang="0">
                <a:pos x="31432" y="98230"/>
              </a:cxn>
              <a:cxn ang="0">
                <a:pos x="57626" y="78934"/>
              </a:cxn>
              <a:cxn ang="0">
                <a:pos x="52387" y="66656"/>
              </a:cxn>
              <a:cxn ang="0">
                <a:pos x="20955" y="73672"/>
              </a:cxn>
              <a:cxn ang="0">
                <a:pos x="104775" y="73672"/>
              </a:cxn>
              <a:cxn ang="0">
                <a:pos x="73342" y="66656"/>
              </a:cxn>
              <a:cxn ang="0">
                <a:pos x="69850" y="78934"/>
              </a:cxn>
              <a:cxn ang="0">
                <a:pos x="94297" y="98230"/>
              </a:cxn>
              <a:cxn ang="0">
                <a:pos x="104775" y="73672"/>
              </a:cxn>
            </a:cxnLst>
            <a:rect l="0" t="0" r="0" b="0"/>
            <a:pathLst>
              <a:path w="72" h="101">
                <a:moveTo>
                  <a:pt x="36" y="1"/>
                </a:moveTo>
                <a:cubicBezTo>
                  <a:pt x="68" y="0"/>
                  <a:pt x="72" y="19"/>
                  <a:pt x="72" y="41"/>
                </a:cubicBezTo>
                <a:cubicBezTo>
                  <a:pt x="72" y="50"/>
                  <a:pt x="70" y="58"/>
                  <a:pt x="65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62" y="71"/>
                  <a:pt x="62" y="79"/>
                  <a:pt x="63" y="85"/>
                </a:cubicBezTo>
                <a:cubicBezTo>
                  <a:pt x="58" y="91"/>
                  <a:pt x="54" y="96"/>
                  <a:pt x="44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18" y="96"/>
                  <a:pt x="14" y="91"/>
                  <a:pt x="10" y="85"/>
                </a:cubicBezTo>
                <a:cubicBezTo>
                  <a:pt x="10" y="79"/>
                  <a:pt x="10" y="71"/>
                  <a:pt x="10" y="64"/>
                </a:cubicBezTo>
                <a:cubicBezTo>
                  <a:pt x="7" y="64"/>
                  <a:pt x="7" y="64"/>
                  <a:pt x="7" y="64"/>
                </a:cubicBezTo>
                <a:cubicBezTo>
                  <a:pt x="2" y="58"/>
                  <a:pt x="0" y="50"/>
                  <a:pt x="0" y="41"/>
                </a:cubicBezTo>
                <a:cubicBezTo>
                  <a:pt x="0" y="19"/>
                  <a:pt x="4" y="1"/>
                  <a:pt x="36" y="1"/>
                </a:cubicBezTo>
                <a:close/>
                <a:moveTo>
                  <a:pt x="59" y="64"/>
                </a:moveTo>
                <a:cubicBezTo>
                  <a:pt x="54" y="63"/>
                  <a:pt x="54" y="63"/>
                  <a:pt x="54" y="63"/>
                </a:cubicBezTo>
                <a:cubicBezTo>
                  <a:pt x="50" y="67"/>
                  <a:pt x="50" y="67"/>
                  <a:pt x="50" y="67"/>
                </a:cubicBezTo>
                <a:cubicBezTo>
                  <a:pt x="52" y="75"/>
                  <a:pt x="52" y="75"/>
                  <a:pt x="52" y="75"/>
                </a:cubicBezTo>
                <a:cubicBezTo>
                  <a:pt x="42" y="81"/>
                  <a:pt x="31" y="81"/>
                  <a:pt x="21" y="76"/>
                </a:cubicBezTo>
                <a:cubicBezTo>
                  <a:pt x="23" y="67"/>
                  <a:pt x="23" y="67"/>
                  <a:pt x="23" y="67"/>
                </a:cubicBezTo>
                <a:cubicBezTo>
                  <a:pt x="20" y="63"/>
                  <a:pt x="20" y="63"/>
                  <a:pt x="20" y="63"/>
                </a:cubicBezTo>
                <a:cubicBezTo>
                  <a:pt x="13" y="64"/>
                  <a:pt x="13" y="64"/>
                  <a:pt x="13" y="64"/>
                </a:cubicBezTo>
                <a:cubicBezTo>
                  <a:pt x="14" y="71"/>
                  <a:pt x="16" y="78"/>
                  <a:pt x="19" y="84"/>
                </a:cubicBezTo>
                <a:cubicBezTo>
                  <a:pt x="20" y="83"/>
                  <a:pt x="20" y="81"/>
                  <a:pt x="21" y="80"/>
                </a:cubicBezTo>
                <a:cubicBezTo>
                  <a:pt x="25" y="83"/>
                  <a:pt x="31" y="84"/>
                  <a:pt x="36" y="84"/>
                </a:cubicBezTo>
                <a:cubicBezTo>
                  <a:pt x="36" y="84"/>
                  <a:pt x="36" y="84"/>
                  <a:pt x="36" y="84"/>
                </a:cubicBezTo>
                <a:cubicBezTo>
                  <a:pt x="36" y="84"/>
                  <a:pt x="36" y="84"/>
                  <a:pt x="36" y="84"/>
                </a:cubicBezTo>
                <a:cubicBezTo>
                  <a:pt x="36" y="84"/>
                  <a:pt x="36" y="84"/>
                  <a:pt x="36" y="84"/>
                </a:cubicBezTo>
                <a:cubicBezTo>
                  <a:pt x="36" y="84"/>
                  <a:pt x="36" y="84"/>
                  <a:pt x="36" y="84"/>
                </a:cubicBezTo>
                <a:cubicBezTo>
                  <a:pt x="42" y="84"/>
                  <a:pt x="47" y="83"/>
                  <a:pt x="52" y="80"/>
                </a:cubicBezTo>
                <a:cubicBezTo>
                  <a:pt x="52" y="81"/>
                  <a:pt x="53" y="83"/>
                  <a:pt x="53" y="84"/>
                </a:cubicBezTo>
                <a:cubicBezTo>
                  <a:pt x="56" y="78"/>
                  <a:pt x="59" y="71"/>
                  <a:pt x="59" y="64"/>
                </a:cubicBezTo>
                <a:close/>
                <a:moveTo>
                  <a:pt x="39" y="52"/>
                </a:moveTo>
                <a:cubicBezTo>
                  <a:pt x="37" y="52"/>
                  <a:pt x="36" y="52"/>
                  <a:pt x="34" y="52"/>
                </a:cubicBezTo>
                <a:cubicBezTo>
                  <a:pt x="32" y="56"/>
                  <a:pt x="31" y="60"/>
                  <a:pt x="31" y="64"/>
                </a:cubicBezTo>
                <a:cubicBezTo>
                  <a:pt x="33" y="66"/>
                  <a:pt x="34" y="66"/>
                  <a:pt x="35" y="67"/>
                </a:cubicBezTo>
                <a:cubicBezTo>
                  <a:pt x="36" y="65"/>
                  <a:pt x="36" y="65"/>
                  <a:pt x="36" y="65"/>
                </a:cubicBezTo>
                <a:cubicBezTo>
                  <a:pt x="37" y="67"/>
                  <a:pt x="37" y="67"/>
                  <a:pt x="37" y="67"/>
                </a:cubicBezTo>
                <a:cubicBezTo>
                  <a:pt x="39" y="66"/>
                  <a:pt x="40" y="66"/>
                  <a:pt x="41" y="64"/>
                </a:cubicBezTo>
                <a:cubicBezTo>
                  <a:pt x="42" y="60"/>
                  <a:pt x="41" y="56"/>
                  <a:pt x="39" y="52"/>
                </a:cubicBezTo>
                <a:close/>
                <a:moveTo>
                  <a:pt x="12" y="42"/>
                </a:moveTo>
                <a:cubicBezTo>
                  <a:pt x="12" y="47"/>
                  <a:pt x="14" y="52"/>
                  <a:pt x="18" y="56"/>
                </a:cubicBezTo>
                <a:cubicBezTo>
                  <a:pt x="24" y="55"/>
                  <a:pt x="29" y="51"/>
                  <a:pt x="33" y="45"/>
                </a:cubicBezTo>
                <a:cubicBezTo>
                  <a:pt x="33" y="43"/>
                  <a:pt x="32" y="41"/>
                  <a:pt x="30" y="38"/>
                </a:cubicBezTo>
                <a:cubicBezTo>
                  <a:pt x="24" y="37"/>
                  <a:pt x="18" y="39"/>
                  <a:pt x="12" y="42"/>
                </a:cubicBezTo>
                <a:close/>
                <a:moveTo>
                  <a:pt x="60" y="42"/>
                </a:moveTo>
                <a:cubicBezTo>
                  <a:pt x="54" y="39"/>
                  <a:pt x="48" y="37"/>
                  <a:pt x="42" y="38"/>
                </a:cubicBezTo>
                <a:cubicBezTo>
                  <a:pt x="40" y="41"/>
                  <a:pt x="40" y="43"/>
                  <a:pt x="40" y="45"/>
                </a:cubicBezTo>
                <a:cubicBezTo>
                  <a:pt x="43" y="51"/>
                  <a:pt x="48" y="55"/>
                  <a:pt x="54" y="56"/>
                </a:cubicBezTo>
                <a:cubicBezTo>
                  <a:pt x="58" y="52"/>
                  <a:pt x="60" y="47"/>
                  <a:pt x="60" y="4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00" name="Freeform 116"/>
          <p:cNvSpPr>
            <a:spLocks noEditPoints="1"/>
          </p:cNvSpPr>
          <p:nvPr/>
        </p:nvSpPr>
        <p:spPr>
          <a:xfrm>
            <a:off x="6340027" y="3026838"/>
            <a:ext cx="220134" cy="196851"/>
          </a:xfrm>
          <a:custGeom>
            <a:avLst/>
            <a:gdLst/>
            <a:ahLst/>
            <a:cxnLst>
              <a:cxn ang="0">
                <a:pos x="17378" y="0"/>
              </a:cxn>
              <a:cxn ang="0">
                <a:pos x="147721" y="0"/>
              </a:cxn>
              <a:cxn ang="0">
                <a:pos x="165100" y="17406"/>
              </a:cxn>
              <a:cxn ang="0">
                <a:pos x="165100" y="132289"/>
              </a:cxn>
              <a:cxn ang="0">
                <a:pos x="147721" y="147955"/>
              </a:cxn>
              <a:cxn ang="0">
                <a:pos x="17378" y="147955"/>
              </a:cxn>
              <a:cxn ang="0">
                <a:pos x="0" y="132289"/>
              </a:cxn>
              <a:cxn ang="0">
                <a:pos x="0" y="17406"/>
              </a:cxn>
              <a:cxn ang="0">
                <a:pos x="17378" y="0"/>
              </a:cxn>
              <a:cxn ang="0">
                <a:pos x="83418" y="66144"/>
              </a:cxn>
              <a:cxn ang="0">
                <a:pos x="74729" y="76588"/>
              </a:cxn>
              <a:cxn ang="0">
                <a:pos x="83418" y="87032"/>
              </a:cxn>
              <a:cxn ang="0">
                <a:pos x="93846" y="76588"/>
              </a:cxn>
              <a:cxn ang="0">
                <a:pos x="83418" y="66144"/>
              </a:cxn>
              <a:cxn ang="0">
                <a:pos x="72991" y="62663"/>
              </a:cxn>
              <a:cxn ang="0">
                <a:pos x="83418" y="59182"/>
              </a:cxn>
              <a:cxn ang="0">
                <a:pos x="93846" y="62663"/>
              </a:cxn>
              <a:cxn ang="0">
                <a:pos x="99060" y="52219"/>
              </a:cxn>
              <a:cxn ang="0">
                <a:pos x="111225" y="33072"/>
              </a:cxn>
              <a:cxn ang="0">
                <a:pos x="83418" y="24369"/>
              </a:cxn>
              <a:cxn ang="0">
                <a:pos x="57350" y="33072"/>
              </a:cxn>
              <a:cxn ang="0">
                <a:pos x="67777" y="52219"/>
              </a:cxn>
              <a:cxn ang="0">
                <a:pos x="72991" y="62663"/>
              </a:cxn>
              <a:cxn ang="0">
                <a:pos x="100797" y="74847"/>
              </a:cxn>
              <a:cxn ang="0">
                <a:pos x="99060" y="85291"/>
              </a:cxn>
              <a:cxn ang="0">
                <a:pos x="92108" y="92254"/>
              </a:cxn>
              <a:cxn ang="0">
                <a:pos x="97322" y="102698"/>
              </a:cxn>
              <a:cxn ang="0">
                <a:pos x="107749" y="121845"/>
              </a:cxn>
              <a:cxn ang="0">
                <a:pos x="128604" y="102698"/>
              </a:cxn>
              <a:cxn ang="0">
                <a:pos x="135555" y="74847"/>
              </a:cxn>
              <a:cxn ang="0">
                <a:pos x="112963" y="74847"/>
              </a:cxn>
              <a:cxn ang="0">
                <a:pos x="100797" y="74847"/>
              </a:cxn>
              <a:cxn ang="0">
                <a:pos x="76467" y="92254"/>
              </a:cxn>
              <a:cxn ang="0">
                <a:pos x="69515" y="85291"/>
              </a:cxn>
              <a:cxn ang="0">
                <a:pos x="66040" y="74847"/>
              </a:cxn>
              <a:cxn ang="0">
                <a:pos x="53874" y="74847"/>
              </a:cxn>
              <a:cxn ang="0">
                <a:pos x="33020" y="74847"/>
              </a:cxn>
              <a:cxn ang="0">
                <a:pos x="39971" y="102698"/>
              </a:cxn>
              <a:cxn ang="0">
                <a:pos x="59088" y="121845"/>
              </a:cxn>
              <a:cxn ang="0">
                <a:pos x="71253" y="102698"/>
              </a:cxn>
              <a:cxn ang="0">
                <a:pos x="76467" y="92254"/>
              </a:cxn>
            </a:cxnLst>
            <a:rect l="0" t="0" r="0" b="0"/>
            <a:pathLst>
              <a:path w="95" h="85">
                <a:moveTo>
                  <a:pt x="10" y="0"/>
                </a:moveTo>
                <a:cubicBezTo>
                  <a:pt x="85" y="0"/>
                  <a:pt x="85" y="0"/>
                  <a:pt x="85" y="0"/>
                </a:cubicBezTo>
                <a:cubicBezTo>
                  <a:pt x="90" y="0"/>
                  <a:pt x="95" y="4"/>
                  <a:pt x="95" y="10"/>
                </a:cubicBezTo>
                <a:cubicBezTo>
                  <a:pt x="95" y="76"/>
                  <a:pt x="95" y="76"/>
                  <a:pt x="95" y="76"/>
                </a:cubicBezTo>
                <a:cubicBezTo>
                  <a:pt x="95" y="81"/>
                  <a:pt x="90" y="85"/>
                  <a:pt x="85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5" y="85"/>
                  <a:pt x="0" y="81"/>
                  <a:pt x="0" y="76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0" y="0"/>
                </a:cubicBezTo>
                <a:close/>
                <a:moveTo>
                  <a:pt x="48" y="38"/>
                </a:moveTo>
                <a:cubicBezTo>
                  <a:pt x="45" y="38"/>
                  <a:pt x="43" y="41"/>
                  <a:pt x="43" y="44"/>
                </a:cubicBezTo>
                <a:cubicBezTo>
                  <a:pt x="43" y="47"/>
                  <a:pt x="45" y="50"/>
                  <a:pt x="48" y="50"/>
                </a:cubicBezTo>
                <a:cubicBezTo>
                  <a:pt x="51" y="50"/>
                  <a:pt x="54" y="47"/>
                  <a:pt x="54" y="44"/>
                </a:cubicBezTo>
                <a:cubicBezTo>
                  <a:pt x="54" y="41"/>
                  <a:pt x="51" y="38"/>
                  <a:pt x="48" y="38"/>
                </a:cubicBezTo>
                <a:close/>
                <a:moveTo>
                  <a:pt x="42" y="36"/>
                </a:moveTo>
                <a:cubicBezTo>
                  <a:pt x="44" y="35"/>
                  <a:pt x="46" y="34"/>
                  <a:pt x="48" y="34"/>
                </a:cubicBezTo>
                <a:cubicBezTo>
                  <a:pt x="50" y="34"/>
                  <a:pt x="52" y="35"/>
                  <a:pt x="54" y="36"/>
                </a:cubicBezTo>
                <a:cubicBezTo>
                  <a:pt x="57" y="30"/>
                  <a:pt x="57" y="30"/>
                  <a:pt x="57" y="30"/>
                </a:cubicBezTo>
                <a:cubicBezTo>
                  <a:pt x="64" y="19"/>
                  <a:pt x="64" y="19"/>
                  <a:pt x="64" y="19"/>
                </a:cubicBezTo>
                <a:cubicBezTo>
                  <a:pt x="59" y="16"/>
                  <a:pt x="54" y="14"/>
                  <a:pt x="48" y="14"/>
                </a:cubicBezTo>
                <a:cubicBezTo>
                  <a:pt x="43" y="14"/>
                  <a:pt x="37" y="16"/>
                  <a:pt x="33" y="19"/>
                </a:cubicBezTo>
                <a:cubicBezTo>
                  <a:pt x="39" y="30"/>
                  <a:pt x="39" y="30"/>
                  <a:pt x="39" y="30"/>
                </a:cubicBezTo>
                <a:cubicBezTo>
                  <a:pt x="42" y="36"/>
                  <a:pt x="42" y="36"/>
                  <a:pt x="42" y="36"/>
                </a:cubicBezTo>
                <a:close/>
                <a:moveTo>
                  <a:pt x="58" y="43"/>
                </a:moveTo>
                <a:cubicBezTo>
                  <a:pt x="58" y="45"/>
                  <a:pt x="58" y="47"/>
                  <a:pt x="57" y="49"/>
                </a:cubicBezTo>
                <a:cubicBezTo>
                  <a:pt x="56" y="51"/>
                  <a:pt x="54" y="52"/>
                  <a:pt x="53" y="53"/>
                </a:cubicBezTo>
                <a:cubicBezTo>
                  <a:pt x="56" y="59"/>
                  <a:pt x="56" y="59"/>
                  <a:pt x="56" y="59"/>
                </a:cubicBezTo>
                <a:cubicBezTo>
                  <a:pt x="62" y="70"/>
                  <a:pt x="62" y="70"/>
                  <a:pt x="62" y="70"/>
                </a:cubicBezTo>
                <a:cubicBezTo>
                  <a:pt x="67" y="67"/>
                  <a:pt x="71" y="64"/>
                  <a:pt x="74" y="59"/>
                </a:cubicBezTo>
                <a:cubicBezTo>
                  <a:pt x="77" y="54"/>
                  <a:pt x="78" y="48"/>
                  <a:pt x="78" y="43"/>
                </a:cubicBezTo>
                <a:cubicBezTo>
                  <a:pt x="65" y="43"/>
                  <a:pt x="65" y="43"/>
                  <a:pt x="65" y="43"/>
                </a:cubicBezTo>
                <a:cubicBezTo>
                  <a:pt x="58" y="43"/>
                  <a:pt x="58" y="43"/>
                  <a:pt x="58" y="43"/>
                </a:cubicBezTo>
                <a:close/>
                <a:moveTo>
                  <a:pt x="44" y="53"/>
                </a:moveTo>
                <a:cubicBezTo>
                  <a:pt x="42" y="52"/>
                  <a:pt x="41" y="51"/>
                  <a:pt x="40" y="49"/>
                </a:cubicBezTo>
                <a:cubicBezTo>
                  <a:pt x="39" y="47"/>
                  <a:pt x="38" y="45"/>
                  <a:pt x="38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19" y="43"/>
                  <a:pt x="19" y="43"/>
                  <a:pt x="19" y="43"/>
                </a:cubicBezTo>
                <a:cubicBezTo>
                  <a:pt x="19" y="49"/>
                  <a:pt x="20" y="54"/>
                  <a:pt x="23" y="59"/>
                </a:cubicBezTo>
                <a:cubicBezTo>
                  <a:pt x="26" y="64"/>
                  <a:pt x="30" y="68"/>
                  <a:pt x="34" y="70"/>
                </a:cubicBezTo>
                <a:cubicBezTo>
                  <a:pt x="41" y="59"/>
                  <a:pt x="41" y="59"/>
                  <a:pt x="41" y="59"/>
                </a:cubicBezTo>
                <a:lnTo>
                  <a:pt x="44" y="53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01" name="Freeform 117"/>
          <p:cNvSpPr>
            <a:spLocks noEditPoints="1"/>
          </p:cNvSpPr>
          <p:nvPr/>
        </p:nvSpPr>
        <p:spPr>
          <a:xfrm>
            <a:off x="5031925" y="2360087"/>
            <a:ext cx="222250" cy="222250"/>
          </a:xfrm>
          <a:custGeom>
            <a:avLst/>
            <a:gdLst/>
            <a:ahLst/>
            <a:cxnLst>
              <a:cxn ang="0">
                <a:pos x="42030" y="85811"/>
              </a:cxn>
              <a:cxn ang="0">
                <a:pos x="43781" y="99822"/>
              </a:cxn>
              <a:cxn ang="0">
                <a:pos x="47284" y="92816"/>
              </a:cxn>
              <a:cxn ang="0">
                <a:pos x="33274" y="77055"/>
              </a:cxn>
              <a:cxn ang="0">
                <a:pos x="31522" y="64796"/>
              </a:cxn>
              <a:cxn ang="0">
                <a:pos x="56040" y="64796"/>
              </a:cxn>
              <a:cxn ang="0">
                <a:pos x="47284" y="73553"/>
              </a:cxn>
              <a:cxn ang="0">
                <a:pos x="45532" y="63045"/>
              </a:cxn>
              <a:cxn ang="0">
                <a:pos x="43781" y="68299"/>
              </a:cxn>
              <a:cxn ang="0">
                <a:pos x="56040" y="84060"/>
              </a:cxn>
              <a:cxn ang="0">
                <a:pos x="57791" y="96319"/>
              </a:cxn>
              <a:cxn ang="0">
                <a:pos x="31522" y="98070"/>
              </a:cxn>
              <a:cxn ang="0">
                <a:pos x="0" y="49035"/>
              </a:cxn>
              <a:cxn ang="0">
                <a:pos x="0" y="117334"/>
              </a:cxn>
              <a:cxn ang="0">
                <a:pos x="49035" y="166370"/>
              </a:cxn>
              <a:cxn ang="0">
                <a:pos x="117334" y="166370"/>
              </a:cxn>
              <a:cxn ang="0">
                <a:pos x="166370" y="117334"/>
              </a:cxn>
              <a:cxn ang="0">
                <a:pos x="166370" y="47284"/>
              </a:cxn>
              <a:cxn ang="0">
                <a:pos x="117334" y="0"/>
              </a:cxn>
              <a:cxn ang="0">
                <a:pos x="49035" y="0"/>
              </a:cxn>
              <a:cxn ang="0">
                <a:pos x="0" y="49035"/>
              </a:cxn>
              <a:cxn ang="0">
                <a:pos x="21015" y="108578"/>
              </a:cxn>
              <a:cxn ang="0">
                <a:pos x="108578" y="143603"/>
              </a:cxn>
              <a:cxn ang="0">
                <a:pos x="145354" y="57791"/>
              </a:cxn>
              <a:cxn ang="0">
                <a:pos x="57791" y="21015"/>
              </a:cxn>
              <a:cxn ang="0">
                <a:pos x="82309" y="63045"/>
              </a:cxn>
              <a:cxn ang="0">
                <a:pos x="77055" y="106827"/>
              </a:cxn>
              <a:cxn ang="0">
                <a:pos x="64796" y="63045"/>
              </a:cxn>
              <a:cxn ang="0">
                <a:pos x="59542" y="56040"/>
              </a:cxn>
              <a:cxn ang="0">
                <a:pos x="82309" y="63045"/>
              </a:cxn>
              <a:cxn ang="0">
                <a:pos x="84060" y="64796"/>
              </a:cxn>
              <a:cxn ang="0">
                <a:pos x="110329" y="64796"/>
              </a:cxn>
              <a:cxn ang="0">
                <a:pos x="106827" y="105075"/>
              </a:cxn>
              <a:cxn ang="0">
                <a:pos x="84060" y="98070"/>
              </a:cxn>
              <a:cxn ang="0">
                <a:pos x="98070" y="99822"/>
              </a:cxn>
              <a:cxn ang="0">
                <a:pos x="96319" y="64796"/>
              </a:cxn>
              <a:cxn ang="0">
                <a:pos x="99822" y="64796"/>
              </a:cxn>
              <a:cxn ang="0">
                <a:pos x="122588" y="87563"/>
              </a:cxn>
              <a:cxn ang="0">
                <a:pos x="112080" y="106827"/>
              </a:cxn>
              <a:cxn ang="0">
                <a:pos x="124339" y="56040"/>
              </a:cxn>
              <a:cxn ang="0">
                <a:pos x="136598" y="64796"/>
              </a:cxn>
              <a:cxn ang="0">
                <a:pos x="134847" y="85811"/>
              </a:cxn>
              <a:cxn ang="0">
                <a:pos x="126090" y="78806"/>
              </a:cxn>
              <a:cxn ang="0">
                <a:pos x="122588" y="63045"/>
              </a:cxn>
              <a:cxn ang="0">
                <a:pos x="126090" y="78806"/>
              </a:cxn>
            </a:cxnLst>
            <a:rect l="0" t="0" r="0" b="0"/>
            <a:pathLst>
              <a:path w="95" h="95">
                <a:moveTo>
                  <a:pt x="18" y="49"/>
                </a:moveTo>
                <a:cubicBezTo>
                  <a:pt x="24" y="49"/>
                  <a:pt x="24" y="49"/>
                  <a:pt x="24" y="49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57"/>
                  <a:pt x="25" y="57"/>
                  <a:pt x="25" y="57"/>
                </a:cubicBezTo>
                <a:cubicBezTo>
                  <a:pt x="26" y="57"/>
                  <a:pt x="27" y="57"/>
                  <a:pt x="27" y="56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51"/>
                  <a:pt x="26" y="50"/>
                  <a:pt x="24" y="49"/>
                </a:cubicBezTo>
                <a:cubicBezTo>
                  <a:pt x="22" y="46"/>
                  <a:pt x="20" y="45"/>
                  <a:pt x="19" y="44"/>
                </a:cubicBezTo>
                <a:cubicBezTo>
                  <a:pt x="19" y="43"/>
                  <a:pt x="18" y="42"/>
                  <a:pt x="18" y="41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34"/>
                  <a:pt x="21" y="32"/>
                  <a:pt x="26" y="32"/>
                </a:cubicBezTo>
                <a:cubicBezTo>
                  <a:pt x="30" y="32"/>
                  <a:pt x="32" y="34"/>
                  <a:pt x="32" y="37"/>
                </a:cubicBezTo>
                <a:cubicBezTo>
                  <a:pt x="32" y="42"/>
                  <a:pt x="32" y="42"/>
                  <a:pt x="32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6"/>
                  <a:pt x="26" y="36"/>
                  <a:pt x="26" y="36"/>
                </a:cubicBezTo>
                <a:cubicBezTo>
                  <a:pt x="25" y="36"/>
                  <a:pt x="24" y="36"/>
                  <a:pt x="24" y="37"/>
                </a:cubicBezTo>
                <a:cubicBezTo>
                  <a:pt x="25" y="39"/>
                  <a:pt x="25" y="39"/>
                  <a:pt x="25" y="39"/>
                </a:cubicBezTo>
                <a:cubicBezTo>
                  <a:pt x="25" y="40"/>
                  <a:pt x="25" y="42"/>
                  <a:pt x="27" y="43"/>
                </a:cubicBezTo>
                <a:cubicBezTo>
                  <a:pt x="29" y="46"/>
                  <a:pt x="31" y="47"/>
                  <a:pt x="32" y="48"/>
                </a:cubicBezTo>
                <a:cubicBezTo>
                  <a:pt x="32" y="49"/>
                  <a:pt x="33" y="50"/>
                  <a:pt x="33" y="52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59"/>
                  <a:pt x="30" y="61"/>
                  <a:pt x="25" y="61"/>
                </a:cubicBezTo>
                <a:cubicBezTo>
                  <a:pt x="21" y="61"/>
                  <a:pt x="18" y="59"/>
                  <a:pt x="18" y="56"/>
                </a:cubicBezTo>
                <a:cubicBezTo>
                  <a:pt x="18" y="49"/>
                  <a:pt x="18" y="49"/>
                  <a:pt x="18" y="49"/>
                </a:cubicBezTo>
                <a:close/>
                <a:moveTo>
                  <a:pt x="0" y="28"/>
                </a:moveTo>
                <a:cubicBezTo>
                  <a:pt x="0" y="47"/>
                  <a:pt x="0" y="47"/>
                  <a:pt x="0" y="47"/>
                </a:cubicBezTo>
                <a:cubicBezTo>
                  <a:pt x="0" y="67"/>
                  <a:pt x="0" y="67"/>
                  <a:pt x="0" y="67"/>
                </a:cubicBezTo>
                <a:cubicBezTo>
                  <a:pt x="14" y="81"/>
                  <a:pt x="14" y="81"/>
                  <a:pt x="14" y="81"/>
                </a:cubicBezTo>
                <a:cubicBezTo>
                  <a:pt x="28" y="95"/>
                  <a:pt x="28" y="95"/>
                  <a:pt x="28" y="95"/>
                </a:cubicBezTo>
                <a:cubicBezTo>
                  <a:pt x="48" y="95"/>
                  <a:pt x="48" y="95"/>
                  <a:pt x="48" y="95"/>
                </a:cubicBezTo>
                <a:cubicBezTo>
                  <a:pt x="67" y="95"/>
                  <a:pt x="67" y="95"/>
                  <a:pt x="67" y="95"/>
                </a:cubicBezTo>
                <a:cubicBezTo>
                  <a:pt x="81" y="81"/>
                  <a:pt x="81" y="81"/>
                  <a:pt x="81" y="81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27"/>
                  <a:pt x="95" y="27"/>
                  <a:pt x="95" y="27"/>
                </a:cubicBezTo>
                <a:cubicBezTo>
                  <a:pt x="81" y="14"/>
                  <a:pt x="81" y="14"/>
                  <a:pt x="81" y="14"/>
                </a:cubicBezTo>
                <a:cubicBezTo>
                  <a:pt x="67" y="0"/>
                  <a:pt x="67" y="0"/>
                  <a:pt x="6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14" y="14"/>
                  <a:pt x="14" y="14"/>
                  <a:pt x="14" y="14"/>
                </a:cubicBezTo>
                <a:cubicBezTo>
                  <a:pt x="0" y="28"/>
                  <a:pt x="0" y="28"/>
                  <a:pt x="0" y="28"/>
                </a:cubicBezTo>
                <a:close/>
                <a:moveTo>
                  <a:pt x="12" y="33"/>
                </a:moveTo>
                <a:cubicBezTo>
                  <a:pt x="12" y="62"/>
                  <a:pt x="12" y="62"/>
                  <a:pt x="12" y="62"/>
                </a:cubicBezTo>
                <a:cubicBezTo>
                  <a:pt x="33" y="83"/>
                  <a:pt x="33" y="83"/>
                  <a:pt x="33" y="83"/>
                </a:cubicBezTo>
                <a:cubicBezTo>
                  <a:pt x="62" y="82"/>
                  <a:pt x="62" y="82"/>
                  <a:pt x="62" y="82"/>
                </a:cubicBezTo>
                <a:cubicBezTo>
                  <a:pt x="83" y="62"/>
                  <a:pt x="83" y="62"/>
                  <a:pt x="83" y="62"/>
                </a:cubicBezTo>
                <a:cubicBezTo>
                  <a:pt x="83" y="33"/>
                  <a:pt x="83" y="33"/>
                  <a:pt x="83" y="33"/>
                </a:cubicBezTo>
                <a:cubicBezTo>
                  <a:pt x="62" y="12"/>
                  <a:pt x="62" y="12"/>
                  <a:pt x="62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12" y="33"/>
                  <a:pt x="12" y="33"/>
                  <a:pt x="12" y="33"/>
                </a:cubicBezTo>
                <a:close/>
                <a:moveTo>
                  <a:pt x="47" y="36"/>
                </a:moveTo>
                <a:cubicBezTo>
                  <a:pt x="44" y="36"/>
                  <a:pt x="44" y="36"/>
                  <a:pt x="44" y="36"/>
                </a:cubicBezTo>
                <a:cubicBezTo>
                  <a:pt x="44" y="61"/>
                  <a:pt x="44" y="61"/>
                  <a:pt x="44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36"/>
                  <a:pt x="37" y="36"/>
                  <a:pt x="37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36"/>
                  <a:pt x="47" y="36"/>
                  <a:pt x="47" y="36"/>
                </a:cubicBezTo>
                <a:close/>
                <a:moveTo>
                  <a:pt x="48" y="56"/>
                </a:moveTo>
                <a:cubicBezTo>
                  <a:pt x="48" y="37"/>
                  <a:pt x="48" y="37"/>
                  <a:pt x="48" y="37"/>
                </a:cubicBezTo>
                <a:cubicBezTo>
                  <a:pt x="48" y="34"/>
                  <a:pt x="51" y="32"/>
                  <a:pt x="56" y="32"/>
                </a:cubicBezTo>
                <a:cubicBezTo>
                  <a:pt x="60" y="32"/>
                  <a:pt x="63" y="34"/>
                  <a:pt x="63" y="37"/>
                </a:cubicBezTo>
                <a:cubicBezTo>
                  <a:pt x="63" y="56"/>
                  <a:pt x="63" y="56"/>
                  <a:pt x="63" y="56"/>
                </a:cubicBezTo>
                <a:cubicBezTo>
                  <a:pt x="63" y="58"/>
                  <a:pt x="62" y="59"/>
                  <a:pt x="61" y="60"/>
                </a:cubicBezTo>
                <a:cubicBezTo>
                  <a:pt x="59" y="61"/>
                  <a:pt x="58" y="61"/>
                  <a:pt x="56" y="61"/>
                </a:cubicBezTo>
                <a:cubicBezTo>
                  <a:pt x="51" y="61"/>
                  <a:pt x="48" y="59"/>
                  <a:pt x="48" y="56"/>
                </a:cubicBezTo>
                <a:close/>
                <a:moveTo>
                  <a:pt x="57" y="56"/>
                </a:moveTo>
                <a:cubicBezTo>
                  <a:pt x="57" y="57"/>
                  <a:pt x="56" y="57"/>
                  <a:pt x="56" y="57"/>
                </a:cubicBezTo>
                <a:cubicBezTo>
                  <a:pt x="55" y="57"/>
                  <a:pt x="55" y="57"/>
                  <a:pt x="55" y="56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6" y="36"/>
                </a:cubicBezTo>
                <a:cubicBezTo>
                  <a:pt x="56" y="36"/>
                  <a:pt x="57" y="36"/>
                  <a:pt x="57" y="37"/>
                </a:cubicBezTo>
                <a:cubicBezTo>
                  <a:pt x="57" y="56"/>
                  <a:pt x="57" y="56"/>
                  <a:pt x="57" y="56"/>
                </a:cubicBezTo>
                <a:close/>
                <a:moveTo>
                  <a:pt x="70" y="50"/>
                </a:moveTo>
                <a:cubicBezTo>
                  <a:pt x="70" y="61"/>
                  <a:pt x="70" y="61"/>
                  <a:pt x="70" y="61"/>
                </a:cubicBezTo>
                <a:cubicBezTo>
                  <a:pt x="64" y="61"/>
                  <a:pt x="64" y="61"/>
                  <a:pt x="64" y="61"/>
                </a:cubicBezTo>
                <a:cubicBezTo>
                  <a:pt x="64" y="32"/>
                  <a:pt x="64" y="32"/>
                  <a:pt x="64" y="32"/>
                </a:cubicBezTo>
                <a:cubicBezTo>
                  <a:pt x="71" y="32"/>
                  <a:pt x="71" y="32"/>
                  <a:pt x="71" y="32"/>
                </a:cubicBezTo>
                <a:cubicBezTo>
                  <a:pt x="73" y="32"/>
                  <a:pt x="75" y="32"/>
                  <a:pt x="77" y="33"/>
                </a:cubicBezTo>
                <a:cubicBezTo>
                  <a:pt x="78" y="34"/>
                  <a:pt x="78" y="35"/>
                  <a:pt x="78" y="37"/>
                </a:cubicBezTo>
                <a:cubicBezTo>
                  <a:pt x="78" y="45"/>
                  <a:pt x="78" y="45"/>
                  <a:pt x="78" y="45"/>
                </a:cubicBezTo>
                <a:cubicBezTo>
                  <a:pt x="78" y="47"/>
                  <a:pt x="78" y="48"/>
                  <a:pt x="77" y="49"/>
                </a:cubicBezTo>
                <a:cubicBezTo>
                  <a:pt x="76" y="50"/>
                  <a:pt x="74" y="50"/>
                  <a:pt x="70" y="50"/>
                </a:cubicBezTo>
                <a:close/>
                <a:moveTo>
                  <a:pt x="72" y="45"/>
                </a:moveTo>
                <a:cubicBezTo>
                  <a:pt x="72" y="46"/>
                  <a:pt x="72" y="46"/>
                  <a:pt x="70" y="46"/>
                </a:cubicBezTo>
                <a:cubicBezTo>
                  <a:pt x="70" y="36"/>
                  <a:pt x="70" y="36"/>
                  <a:pt x="70" y="36"/>
                </a:cubicBezTo>
                <a:cubicBezTo>
                  <a:pt x="72" y="36"/>
                  <a:pt x="72" y="37"/>
                  <a:pt x="72" y="38"/>
                </a:cubicBezTo>
                <a:lnTo>
                  <a:pt x="72" y="45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02" name="Freeform 118"/>
          <p:cNvSpPr>
            <a:spLocks noEditPoints="1"/>
          </p:cNvSpPr>
          <p:nvPr/>
        </p:nvSpPr>
        <p:spPr>
          <a:xfrm>
            <a:off x="5694442" y="1098552"/>
            <a:ext cx="198967" cy="198967"/>
          </a:xfrm>
          <a:custGeom>
            <a:avLst/>
            <a:gdLst/>
            <a:ahLst/>
            <a:cxnLst>
              <a:cxn ang="0">
                <a:pos x="139849" y="92650"/>
              </a:cxn>
              <a:cxn ang="0">
                <a:pos x="139849" y="139849"/>
              </a:cxn>
              <a:cxn ang="0">
                <a:pos x="129360" y="148590"/>
              </a:cxn>
              <a:cxn ang="0">
                <a:pos x="17481" y="148590"/>
              </a:cxn>
              <a:cxn ang="0">
                <a:pos x="8740" y="139849"/>
              </a:cxn>
              <a:cxn ang="0">
                <a:pos x="8740" y="92650"/>
              </a:cxn>
              <a:cxn ang="0">
                <a:pos x="29718" y="97894"/>
              </a:cxn>
              <a:cxn ang="0">
                <a:pos x="29718" y="104887"/>
              </a:cxn>
              <a:cxn ang="0">
                <a:pos x="34962" y="104887"/>
              </a:cxn>
              <a:cxn ang="0">
                <a:pos x="34962" y="118872"/>
              </a:cxn>
              <a:cxn ang="0">
                <a:pos x="47199" y="118872"/>
              </a:cxn>
              <a:cxn ang="0">
                <a:pos x="47199" y="104887"/>
              </a:cxn>
              <a:cxn ang="0">
                <a:pos x="52443" y="104887"/>
              </a:cxn>
              <a:cxn ang="0">
                <a:pos x="52443" y="99642"/>
              </a:cxn>
              <a:cxn ang="0">
                <a:pos x="94398" y="99642"/>
              </a:cxn>
              <a:cxn ang="0">
                <a:pos x="94398" y="104887"/>
              </a:cxn>
              <a:cxn ang="0">
                <a:pos x="99642" y="104887"/>
              </a:cxn>
              <a:cxn ang="0">
                <a:pos x="99642" y="118872"/>
              </a:cxn>
              <a:cxn ang="0">
                <a:pos x="110131" y="118872"/>
              </a:cxn>
              <a:cxn ang="0">
                <a:pos x="110131" y="104887"/>
              </a:cxn>
              <a:cxn ang="0">
                <a:pos x="115375" y="104887"/>
              </a:cxn>
              <a:cxn ang="0">
                <a:pos x="115375" y="97894"/>
              </a:cxn>
              <a:cxn ang="0">
                <a:pos x="139849" y="92650"/>
              </a:cxn>
              <a:cxn ang="0">
                <a:pos x="54191" y="0"/>
              </a:cxn>
              <a:cxn ang="0">
                <a:pos x="94398" y="0"/>
              </a:cxn>
              <a:cxn ang="0">
                <a:pos x="106635" y="12236"/>
              </a:cxn>
              <a:cxn ang="0">
                <a:pos x="106635" y="27969"/>
              </a:cxn>
              <a:cxn ang="0">
                <a:pos x="92650" y="27969"/>
              </a:cxn>
              <a:cxn ang="0">
                <a:pos x="92650" y="13984"/>
              </a:cxn>
              <a:cxn ang="0">
                <a:pos x="55939" y="13984"/>
              </a:cxn>
              <a:cxn ang="0">
                <a:pos x="55939" y="27969"/>
              </a:cxn>
              <a:cxn ang="0">
                <a:pos x="41954" y="27969"/>
              </a:cxn>
              <a:cxn ang="0">
                <a:pos x="41954" y="12236"/>
              </a:cxn>
              <a:cxn ang="0">
                <a:pos x="54191" y="0"/>
              </a:cxn>
              <a:cxn ang="0">
                <a:pos x="0" y="34962"/>
              </a:cxn>
              <a:cxn ang="0">
                <a:pos x="0" y="83909"/>
              </a:cxn>
              <a:cxn ang="0">
                <a:pos x="148590" y="83909"/>
              </a:cxn>
              <a:cxn ang="0">
                <a:pos x="148590" y="34962"/>
              </a:cxn>
              <a:cxn ang="0">
                <a:pos x="0" y="34962"/>
              </a:cxn>
            </a:cxnLst>
            <a:rect l="0" t="0" r="0" b="0"/>
            <a:pathLst>
              <a:path w="85" h="85">
                <a:moveTo>
                  <a:pt x="80" y="53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83"/>
                  <a:pt x="78" y="85"/>
                  <a:pt x="74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7" y="85"/>
                  <a:pt x="5" y="83"/>
                  <a:pt x="5" y="80"/>
                </a:cubicBezTo>
                <a:cubicBezTo>
                  <a:pt x="5" y="53"/>
                  <a:pt x="5" y="53"/>
                  <a:pt x="5" y="53"/>
                </a:cubicBezTo>
                <a:cubicBezTo>
                  <a:pt x="9" y="54"/>
                  <a:pt x="13" y="55"/>
                  <a:pt x="17" y="56"/>
                </a:cubicBezTo>
                <a:cubicBezTo>
                  <a:pt x="17" y="60"/>
                  <a:pt x="17" y="60"/>
                  <a:pt x="17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68"/>
                  <a:pt x="20" y="68"/>
                  <a:pt x="20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7" y="60"/>
                  <a:pt x="27" y="60"/>
                  <a:pt x="27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7"/>
                  <a:pt x="30" y="57"/>
                  <a:pt x="30" y="57"/>
                </a:cubicBezTo>
                <a:cubicBezTo>
                  <a:pt x="38" y="58"/>
                  <a:pt x="46" y="58"/>
                  <a:pt x="54" y="57"/>
                </a:cubicBezTo>
                <a:cubicBezTo>
                  <a:pt x="54" y="60"/>
                  <a:pt x="54" y="60"/>
                  <a:pt x="54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8"/>
                  <a:pt x="57" y="68"/>
                  <a:pt x="57" y="68"/>
                </a:cubicBezTo>
                <a:cubicBezTo>
                  <a:pt x="63" y="68"/>
                  <a:pt x="63" y="68"/>
                  <a:pt x="63" y="68"/>
                </a:cubicBezTo>
                <a:cubicBezTo>
                  <a:pt x="63" y="60"/>
                  <a:pt x="63" y="60"/>
                  <a:pt x="63" y="60"/>
                </a:cubicBezTo>
                <a:cubicBezTo>
                  <a:pt x="66" y="60"/>
                  <a:pt x="66" y="60"/>
                  <a:pt x="66" y="60"/>
                </a:cubicBezTo>
                <a:cubicBezTo>
                  <a:pt x="66" y="56"/>
                  <a:pt x="66" y="56"/>
                  <a:pt x="66" y="56"/>
                </a:cubicBezTo>
                <a:cubicBezTo>
                  <a:pt x="71" y="55"/>
                  <a:pt x="75" y="54"/>
                  <a:pt x="80" y="53"/>
                </a:cubicBezTo>
                <a:close/>
                <a:moveTo>
                  <a:pt x="31" y="0"/>
                </a:moveTo>
                <a:cubicBezTo>
                  <a:pt x="54" y="0"/>
                  <a:pt x="54" y="0"/>
                  <a:pt x="54" y="0"/>
                </a:cubicBezTo>
                <a:cubicBezTo>
                  <a:pt x="58" y="0"/>
                  <a:pt x="61" y="3"/>
                  <a:pt x="61" y="7"/>
                </a:cubicBezTo>
                <a:cubicBezTo>
                  <a:pt x="61" y="16"/>
                  <a:pt x="61" y="16"/>
                  <a:pt x="61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8"/>
                  <a:pt x="53" y="8"/>
                  <a:pt x="53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3"/>
                  <a:pt x="27" y="0"/>
                  <a:pt x="31" y="0"/>
                </a:cubicBezTo>
                <a:close/>
                <a:moveTo>
                  <a:pt x="0" y="20"/>
                </a:moveTo>
                <a:cubicBezTo>
                  <a:pt x="0" y="48"/>
                  <a:pt x="0" y="48"/>
                  <a:pt x="0" y="48"/>
                </a:cubicBezTo>
                <a:cubicBezTo>
                  <a:pt x="27" y="55"/>
                  <a:pt x="56" y="55"/>
                  <a:pt x="85" y="48"/>
                </a:cubicBezTo>
                <a:cubicBezTo>
                  <a:pt x="85" y="20"/>
                  <a:pt x="85" y="20"/>
                  <a:pt x="85" y="20"/>
                </a:cubicBezTo>
                <a:lnTo>
                  <a:pt x="0" y="2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03" name="Freeform 119"/>
          <p:cNvSpPr>
            <a:spLocks noEditPoints="1"/>
          </p:cNvSpPr>
          <p:nvPr/>
        </p:nvSpPr>
        <p:spPr>
          <a:xfrm>
            <a:off x="8255612" y="5615525"/>
            <a:ext cx="213784" cy="150283"/>
          </a:xfrm>
          <a:custGeom>
            <a:avLst/>
            <a:gdLst/>
            <a:ahLst/>
            <a:cxnLst>
              <a:cxn ang="0">
                <a:pos x="114300" y="15805"/>
              </a:cxn>
              <a:cxn ang="0">
                <a:pos x="59787" y="15805"/>
              </a:cxn>
              <a:cxn ang="0">
                <a:pos x="47478" y="0"/>
              </a:cxn>
              <a:cxn ang="0">
                <a:pos x="8792" y="0"/>
              </a:cxn>
              <a:cxn ang="0">
                <a:pos x="0" y="7024"/>
              </a:cxn>
              <a:cxn ang="0">
                <a:pos x="0" y="87808"/>
              </a:cxn>
              <a:cxn ang="0">
                <a:pos x="7033" y="94833"/>
              </a:cxn>
              <a:cxn ang="0">
                <a:pos x="24618" y="43904"/>
              </a:cxn>
              <a:cxn ang="0">
                <a:pos x="35169" y="31611"/>
              </a:cxn>
              <a:cxn ang="0">
                <a:pos x="50995" y="24586"/>
              </a:cxn>
              <a:cxn ang="0">
                <a:pos x="105507" y="24586"/>
              </a:cxn>
              <a:cxn ang="0">
                <a:pos x="114300" y="15805"/>
              </a:cxn>
              <a:cxn ang="0">
                <a:pos x="126609" y="26342"/>
              </a:cxn>
              <a:cxn ang="0">
                <a:pos x="116058" y="26342"/>
              </a:cxn>
              <a:cxn ang="0">
                <a:pos x="138918" y="1756"/>
              </a:cxn>
              <a:cxn ang="0">
                <a:pos x="158261" y="26342"/>
              </a:cxn>
              <a:cxn ang="0">
                <a:pos x="149469" y="26342"/>
              </a:cxn>
              <a:cxn ang="0">
                <a:pos x="103749" y="63222"/>
              </a:cxn>
              <a:cxn ang="0">
                <a:pos x="103749" y="57953"/>
              </a:cxn>
              <a:cxn ang="0">
                <a:pos x="126609" y="26342"/>
              </a:cxn>
              <a:cxn ang="0">
                <a:pos x="138918" y="112395"/>
              </a:cxn>
              <a:cxn ang="0">
                <a:pos x="19343" y="112395"/>
              </a:cxn>
              <a:cxn ang="0">
                <a:pos x="38686" y="54441"/>
              </a:cxn>
              <a:cxn ang="0">
                <a:pos x="45720" y="45660"/>
              </a:cxn>
              <a:cxn ang="0">
                <a:pos x="58029" y="40391"/>
              </a:cxn>
              <a:cxn ang="0">
                <a:pos x="110783" y="40391"/>
              </a:cxn>
              <a:cxn ang="0">
                <a:pos x="100232" y="49172"/>
              </a:cxn>
              <a:cxn ang="0">
                <a:pos x="94956" y="52685"/>
              </a:cxn>
              <a:cxn ang="0">
                <a:pos x="94956" y="72003"/>
              </a:cxn>
              <a:cxn ang="0">
                <a:pos x="103749" y="72003"/>
              </a:cxn>
              <a:cxn ang="0">
                <a:pos x="152986" y="40391"/>
              </a:cxn>
              <a:cxn ang="0">
                <a:pos x="156503" y="42148"/>
              </a:cxn>
              <a:cxn ang="0">
                <a:pos x="160020" y="43904"/>
              </a:cxn>
              <a:cxn ang="0">
                <a:pos x="160020" y="49172"/>
              </a:cxn>
              <a:cxn ang="0">
                <a:pos x="160020" y="52685"/>
              </a:cxn>
              <a:cxn ang="0">
                <a:pos x="138918" y="112395"/>
              </a:cxn>
            </a:cxnLst>
            <a:rect l="0" t="0" r="0" b="0"/>
            <a:pathLst>
              <a:path w="91" h="64">
                <a:moveTo>
                  <a:pt x="65" y="9"/>
                </a:moveTo>
                <a:cubicBezTo>
                  <a:pt x="34" y="9"/>
                  <a:pt x="34" y="9"/>
                  <a:pt x="34" y="9"/>
                </a:cubicBezTo>
                <a:cubicBezTo>
                  <a:pt x="27" y="0"/>
                  <a:pt x="27" y="0"/>
                  <a:pt x="2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2"/>
                  <a:pt x="2" y="54"/>
                  <a:pt x="4" y="54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2"/>
                  <a:pt x="17" y="20"/>
                  <a:pt x="20" y="18"/>
                </a:cubicBezTo>
                <a:cubicBezTo>
                  <a:pt x="22" y="16"/>
                  <a:pt x="26" y="14"/>
                  <a:pt x="29" y="14"/>
                </a:cubicBezTo>
                <a:cubicBezTo>
                  <a:pt x="60" y="14"/>
                  <a:pt x="60" y="14"/>
                  <a:pt x="60" y="14"/>
                </a:cubicBezTo>
                <a:cubicBezTo>
                  <a:pt x="65" y="9"/>
                  <a:pt x="65" y="9"/>
                  <a:pt x="65" y="9"/>
                </a:cubicBezTo>
                <a:close/>
                <a:moveTo>
                  <a:pt x="72" y="15"/>
                </a:moveTo>
                <a:cubicBezTo>
                  <a:pt x="66" y="15"/>
                  <a:pt x="66" y="15"/>
                  <a:pt x="66" y="15"/>
                </a:cubicBezTo>
                <a:cubicBezTo>
                  <a:pt x="79" y="1"/>
                  <a:pt x="79" y="1"/>
                  <a:pt x="79" y="1"/>
                </a:cubicBezTo>
                <a:cubicBezTo>
                  <a:pt x="90" y="15"/>
                  <a:pt x="90" y="15"/>
                  <a:pt x="90" y="15"/>
                </a:cubicBezTo>
                <a:cubicBezTo>
                  <a:pt x="85" y="15"/>
                  <a:pt x="85" y="15"/>
                  <a:pt x="85" y="15"/>
                </a:cubicBezTo>
                <a:cubicBezTo>
                  <a:pt x="82" y="28"/>
                  <a:pt x="72" y="35"/>
                  <a:pt x="59" y="36"/>
                </a:cubicBezTo>
                <a:cubicBezTo>
                  <a:pt x="59" y="33"/>
                  <a:pt x="59" y="33"/>
                  <a:pt x="59" y="33"/>
                </a:cubicBezTo>
                <a:cubicBezTo>
                  <a:pt x="66" y="29"/>
                  <a:pt x="70" y="23"/>
                  <a:pt x="72" y="15"/>
                </a:cubicBezTo>
                <a:close/>
                <a:moveTo>
                  <a:pt x="79" y="64"/>
                </a:moveTo>
                <a:cubicBezTo>
                  <a:pt x="11" y="64"/>
                  <a:pt x="11" y="64"/>
                  <a:pt x="11" y="64"/>
                </a:cubicBezTo>
                <a:cubicBezTo>
                  <a:pt x="22" y="31"/>
                  <a:pt x="22" y="31"/>
                  <a:pt x="22" y="31"/>
                </a:cubicBezTo>
                <a:cubicBezTo>
                  <a:pt x="23" y="29"/>
                  <a:pt x="24" y="27"/>
                  <a:pt x="26" y="26"/>
                </a:cubicBezTo>
                <a:cubicBezTo>
                  <a:pt x="28" y="24"/>
                  <a:pt x="31" y="23"/>
                  <a:pt x="33" y="23"/>
                </a:cubicBezTo>
                <a:cubicBezTo>
                  <a:pt x="63" y="23"/>
                  <a:pt x="63" y="23"/>
                  <a:pt x="63" y="23"/>
                </a:cubicBezTo>
                <a:cubicBezTo>
                  <a:pt x="61" y="25"/>
                  <a:pt x="59" y="27"/>
                  <a:pt x="57" y="28"/>
                </a:cubicBezTo>
                <a:cubicBezTo>
                  <a:pt x="54" y="30"/>
                  <a:pt x="54" y="30"/>
                  <a:pt x="54" y="30"/>
                </a:cubicBezTo>
                <a:cubicBezTo>
                  <a:pt x="54" y="41"/>
                  <a:pt x="54" y="41"/>
                  <a:pt x="54" y="41"/>
                </a:cubicBezTo>
                <a:cubicBezTo>
                  <a:pt x="59" y="41"/>
                  <a:pt x="59" y="41"/>
                  <a:pt x="59" y="41"/>
                </a:cubicBezTo>
                <a:cubicBezTo>
                  <a:pt x="72" y="40"/>
                  <a:pt x="82" y="34"/>
                  <a:pt x="87" y="23"/>
                </a:cubicBezTo>
                <a:cubicBezTo>
                  <a:pt x="88" y="23"/>
                  <a:pt x="88" y="24"/>
                  <a:pt x="89" y="24"/>
                </a:cubicBezTo>
                <a:cubicBezTo>
                  <a:pt x="89" y="24"/>
                  <a:pt x="90" y="25"/>
                  <a:pt x="91" y="25"/>
                </a:cubicBezTo>
                <a:cubicBezTo>
                  <a:pt x="91" y="26"/>
                  <a:pt x="91" y="27"/>
                  <a:pt x="91" y="28"/>
                </a:cubicBezTo>
                <a:cubicBezTo>
                  <a:pt x="91" y="28"/>
                  <a:pt x="91" y="29"/>
                  <a:pt x="91" y="30"/>
                </a:cubicBezTo>
                <a:lnTo>
                  <a:pt x="79" y="6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04" name="Freeform 120"/>
          <p:cNvSpPr>
            <a:spLocks noEditPoints="1"/>
          </p:cNvSpPr>
          <p:nvPr/>
        </p:nvSpPr>
        <p:spPr>
          <a:xfrm>
            <a:off x="8909664" y="5579541"/>
            <a:ext cx="186267" cy="215900"/>
          </a:xfrm>
          <a:custGeom>
            <a:avLst/>
            <a:gdLst/>
            <a:ahLst/>
            <a:cxnLst>
              <a:cxn ang="0">
                <a:pos x="108267" y="38569"/>
              </a:cxn>
              <a:cxn ang="0">
                <a:pos x="64611" y="75385"/>
              </a:cxn>
              <a:cxn ang="0">
                <a:pos x="64611" y="57854"/>
              </a:cxn>
              <a:cxn ang="0">
                <a:pos x="8731" y="101682"/>
              </a:cxn>
              <a:cxn ang="0">
                <a:pos x="0" y="101682"/>
              </a:cxn>
              <a:cxn ang="0">
                <a:pos x="64611" y="17531"/>
              </a:cxn>
              <a:cxn ang="0">
                <a:pos x="64611" y="0"/>
              </a:cxn>
              <a:cxn ang="0">
                <a:pos x="108267" y="38569"/>
              </a:cxn>
              <a:cxn ang="0">
                <a:pos x="76835" y="103435"/>
              </a:cxn>
              <a:cxn ang="0">
                <a:pos x="76835" y="85904"/>
              </a:cxn>
              <a:cxn ang="0">
                <a:pos x="27940" y="124473"/>
              </a:cxn>
              <a:cxn ang="0">
                <a:pos x="76835" y="161290"/>
              </a:cxn>
              <a:cxn ang="0">
                <a:pos x="76835" y="143758"/>
              </a:cxn>
              <a:cxn ang="0">
                <a:pos x="139700" y="64866"/>
              </a:cxn>
              <a:cxn ang="0">
                <a:pos x="130968" y="64866"/>
              </a:cxn>
              <a:cxn ang="0">
                <a:pos x="76835" y="103435"/>
              </a:cxn>
            </a:cxnLst>
            <a:rect l="0" t="0" r="0" b="0"/>
            <a:pathLst>
              <a:path w="80" h="92">
                <a:moveTo>
                  <a:pt x="62" y="22"/>
                </a:moveTo>
                <a:cubicBezTo>
                  <a:pt x="37" y="43"/>
                  <a:pt x="37" y="43"/>
                  <a:pt x="37" y="43"/>
                </a:cubicBezTo>
                <a:cubicBezTo>
                  <a:pt x="37" y="33"/>
                  <a:pt x="37" y="33"/>
                  <a:pt x="37" y="33"/>
                </a:cubicBezTo>
                <a:cubicBezTo>
                  <a:pt x="22" y="36"/>
                  <a:pt x="10" y="44"/>
                  <a:pt x="5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2" y="34"/>
                  <a:pt x="14" y="16"/>
                  <a:pt x="37" y="10"/>
                </a:cubicBezTo>
                <a:cubicBezTo>
                  <a:pt x="37" y="0"/>
                  <a:pt x="37" y="0"/>
                  <a:pt x="37" y="0"/>
                </a:cubicBezTo>
                <a:cubicBezTo>
                  <a:pt x="62" y="22"/>
                  <a:pt x="62" y="22"/>
                  <a:pt x="62" y="22"/>
                </a:cubicBezTo>
                <a:close/>
                <a:moveTo>
                  <a:pt x="44" y="59"/>
                </a:moveTo>
                <a:cubicBezTo>
                  <a:pt x="44" y="49"/>
                  <a:pt x="44" y="49"/>
                  <a:pt x="44" y="49"/>
                </a:cubicBezTo>
                <a:cubicBezTo>
                  <a:pt x="16" y="71"/>
                  <a:pt x="16" y="71"/>
                  <a:pt x="16" y="71"/>
                </a:cubicBezTo>
                <a:cubicBezTo>
                  <a:pt x="44" y="92"/>
                  <a:pt x="44" y="92"/>
                  <a:pt x="44" y="92"/>
                </a:cubicBezTo>
                <a:cubicBezTo>
                  <a:pt x="44" y="82"/>
                  <a:pt x="44" y="82"/>
                  <a:pt x="44" y="82"/>
                </a:cubicBezTo>
                <a:cubicBezTo>
                  <a:pt x="66" y="77"/>
                  <a:pt x="78" y="59"/>
                  <a:pt x="80" y="37"/>
                </a:cubicBezTo>
                <a:cubicBezTo>
                  <a:pt x="75" y="37"/>
                  <a:pt x="75" y="37"/>
                  <a:pt x="75" y="37"/>
                </a:cubicBezTo>
                <a:cubicBezTo>
                  <a:pt x="69" y="49"/>
                  <a:pt x="57" y="56"/>
                  <a:pt x="44" y="5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05" name="Freeform 121"/>
          <p:cNvSpPr>
            <a:spLocks noEditPoints="1"/>
          </p:cNvSpPr>
          <p:nvPr/>
        </p:nvSpPr>
        <p:spPr>
          <a:xfrm>
            <a:off x="9574298" y="5562608"/>
            <a:ext cx="162983" cy="254000"/>
          </a:xfrm>
          <a:custGeom>
            <a:avLst/>
            <a:gdLst/>
            <a:ahLst/>
            <a:cxnLst>
              <a:cxn ang="0">
                <a:pos x="53993" y="35042"/>
              </a:cxn>
              <a:cxn ang="0">
                <a:pos x="62701" y="35042"/>
              </a:cxn>
              <a:cxn ang="0">
                <a:pos x="88827" y="56068"/>
              </a:cxn>
              <a:cxn ang="0">
                <a:pos x="107986" y="89358"/>
              </a:cxn>
              <a:cxn ang="0">
                <a:pos x="111469" y="120896"/>
              </a:cxn>
              <a:cxn ang="0">
                <a:pos x="109728" y="129657"/>
              </a:cxn>
              <a:cxn ang="0">
                <a:pos x="94052" y="105127"/>
              </a:cxn>
              <a:cxn ang="0">
                <a:pos x="85344" y="96367"/>
              </a:cxn>
              <a:cxn ang="0">
                <a:pos x="71410" y="73589"/>
              </a:cxn>
              <a:cxn ang="0">
                <a:pos x="69668" y="59572"/>
              </a:cxn>
              <a:cxn ang="0">
                <a:pos x="53993" y="35042"/>
              </a:cxn>
              <a:cxn ang="0">
                <a:pos x="67926" y="105127"/>
              </a:cxn>
              <a:cxn ang="0">
                <a:pos x="62701" y="122649"/>
              </a:cxn>
              <a:cxn ang="0">
                <a:pos x="94052" y="180469"/>
              </a:cxn>
              <a:cxn ang="0">
                <a:pos x="113211" y="185725"/>
              </a:cxn>
              <a:cxn ang="0">
                <a:pos x="113211" y="185725"/>
              </a:cxn>
              <a:cxn ang="0">
                <a:pos x="118436" y="166452"/>
              </a:cxn>
              <a:cxn ang="0">
                <a:pos x="85344" y="110384"/>
              </a:cxn>
              <a:cxn ang="0">
                <a:pos x="67926" y="105127"/>
              </a:cxn>
              <a:cxn ang="0">
                <a:pos x="67926" y="105127"/>
              </a:cxn>
              <a:cxn ang="0">
                <a:pos x="8708" y="3504"/>
              </a:cxn>
              <a:cxn ang="0">
                <a:pos x="3483" y="22777"/>
              </a:cxn>
              <a:cxn ang="0">
                <a:pos x="36576" y="78845"/>
              </a:cxn>
              <a:cxn ang="0">
                <a:pos x="55734" y="84102"/>
              </a:cxn>
              <a:cxn ang="0">
                <a:pos x="55734" y="84102"/>
              </a:cxn>
              <a:cxn ang="0">
                <a:pos x="60960" y="64828"/>
              </a:cxn>
              <a:cxn ang="0">
                <a:pos x="27867" y="8760"/>
              </a:cxn>
              <a:cxn ang="0">
                <a:pos x="8708" y="3504"/>
              </a:cxn>
              <a:cxn ang="0">
                <a:pos x="8708" y="3504"/>
              </a:cxn>
              <a:cxn ang="0">
                <a:pos x="67926" y="154187"/>
              </a:cxn>
              <a:cxn ang="0">
                <a:pos x="53993" y="127905"/>
              </a:cxn>
              <a:cxn ang="0">
                <a:pos x="50509" y="115640"/>
              </a:cxn>
              <a:cxn ang="0">
                <a:pos x="38317" y="92862"/>
              </a:cxn>
              <a:cxn ang="0">
                <a:pos x="27867" y="84102"/>
              </a:cxn>
              <a:cxn ang="0">
                <a:pos x="13933" y="57820"/>
              </a:cxn>
              <a:cxn ang="0">
                <a:pos x="10450" y="66580"/>
              </a:cxn>
              <a:cxn ang="0">
                <a:pos x="13933" y="99871"/>
              </a:cxn>
              <a:cxn ang="0">
                <a:pos x="33092" y="131409"/>
              </a:cxn>
              <a:cxn ang="0">
                <a:pos x="59218" y="152435"/>
              </a:cxn>
              <a:cxn ang="0">
                <a:pos x="67926" y="154187"/>
              </a:cxn>
            </a:cxnLst>
            <a:rect l="0" t="0" r="0" b="0"/>
            <a:pathLst>
              <a:path w="70" h="108">
                <a:moveTo>
                  <a:pt x="31" y="20"/>
                </a:moveTo>
                <a:cubicBezTo>
                  <a:pt x="33" y="20"/>
                  <a:pt x="34" y="20"/>
                  <a:pt x="36" y="20"/>
                </a:cubicBezTo>
                <a:cubicBezTo>
                  <a:pt x="42" y="22"/>
                  <a:pt x="48" y="26"/>
                  <a:pt x="51" y="32"/>
                </a:cubicBezTo>
                <a:cubicBezTo>
                  <a:pt x="62" y="51"/>
                  <a:pt x="62" y="51"/>
                  <a:pt x="62" y="51"/>
                </a:cubicBezTo>
                <a:cubicBezTo>
                  <a:pt x="65" y="56"/>
                  <a:pt x="66" y="63"/>
                  <a:pt x="64" y="69"/>
                </a:cubicBezTo>
                <a:cubicBezTo>
                  <a:pt x="64" y="71"/>
                  <a:pt x="63" y="73"/>
                  <a:pt x="63" y="74"/>
                </a:cubicBezTo>
                <a:cubicBezTo>
                  <a:pt x="54" y="60"/>
                  <a:pt x="54" y="60"/>
                  <a:pt x="54" y="60"/>
                </a:cubicBezTo>
                <a:cubicBezTo>
                  <a:pt x="53" y="58"/>
                  <a:pt x="51" y="56"/>
                  <a:pt x="49" y="55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39"/>
                  <a:pt x="41" y="37"/>
                  <a:pt x="40" y="34"/>
                </a:cubicBezTo>
                <a:cubicBezTo>
                  <a:pt x="31" y="20"/>
                  <a:pt x="31" y="20"/>
                  <a:pt x="31" y="20"/>
                </a:cubicBezTo>
                <a:close/>
                <a:moveTo>
                  <a:pt x="39" y="60"/>
                </a:moveTo>
                <a:cubicBezTo>
                  <a:pt x="35" y="62"/>
                  <a:pt x="34" y="67"/>
                  <a:pt x="36" y="70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7" y="107"/>
                  <a:pt x="61" y="108"/>
                  <a:pt x="65" y="106"/>
                </a:cubicBezTo>
                <a:cubicBezTo>
                  <a:pt x="65" y="106"/>
                  <a:pt x="65" y="106"/>
                  <a:pt x="65" y="106"/>
                </a:cubicBezTo>
                <a:cubicBezTo>
                  <a:pt x="69" y="104"/>
                  <a:pt x="70" y="99"/>
                  <a:pt x="68" y="95"/>
                </a:cubicBezTo>
                <a:cubicBezTo>
                  <a:pt x="49" y="63"/>
                  <a:pt x="49" y="63"/>
                  <a:pt x="49" y="63"/>
                </a:cubicBezTo>
                <a:cubicBezTo>
                  <a:pt x="47" y="59"/>
                  <a:pt x="42" y="57"/>
                  <a:pt x="39" y="60"/>
                </a:cubicBezTo>
                <a:cubicBezTo>
                  <a:pt x="39" y="60"/>
                  <a:pt x="39" y="60"/>
                  <a:pt x="39" y="60"/>
                </a:cubicBezTo>
                <a:close/>
                <a:moveTo>
                  <a:pt x="5" y="2"/>
                </a:moveTo>
                <a:cubicBezTo>
                  <a:pt x="2" y="4"/>
                  <a:pt x="0" y="9"/>
                  <a:pt x="2" y="13"/>
                </a:cubicBezTo>
                <a:cubicBezTo>
                  <a:pt x="21" y="45"/>
                  <a:pt x="21" y="45"/>
                  <a:pt x="21" y="45"/>
                </a:cubicBezTo>
                <a:cubicBezTo>
                  <a:pt x="23" y="49"/>
                  <a:pt x="28" y="50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6" y="46"/>
                  <a:pt x="37" y="41"/>
                  <a:pt x="35" y="37"/>
                </a:cubicBezTo>
                <a:cubicBezTo>
                  <a:pt x="16" y="5"/>
                  <a:pt x="16" y="5"/>
                  <a:pt x="16" y="5"/>
                </a:cubicBezTo>
                <a:cubicBezTo>
                  <a:pt x="14" y="1"/>
                  <a:pt x="9" y="0"/>
                  <a:pt x="5" y="2"/>
                </a:cubicBezTo>
                <a:cubicBezTo>
                  <a:pt x="5" y="2"/>
                  <a:pt x="5" y="2"/>
                  <a:pt x="5" y="2"/>
                </a:cubicBezTo>
                <a:close/>
                <a:moveTo>
                  <a:pt x="39" y="88"/>
                </a:moveTo>
                <a:cubicBezTo>
                  <a:pt x="31" y="73"/>
                  <a:pt x="31" y="73"/>
                  <a:pt x="31" y="73"/>
                </a:cubicBezTo>
                <a:cubicBezTo>
                  <a:pt x="30" y="71"/>
                  <a:pt x="29" y="69"/>
                  <a:pt x="29" y="66"/>
                </a:cubicBezTo>
                <a:cubicBezTo>
                  <a:pt x="22" y="53"/>
                  <a:pt x="22" y="53"/>
                  <a:pt x="22" y="53"/>
                </a:cubicBezTo>
                <a:cubicBezTo>
                  <a:pt x="19" y="52"/>
                  <a:pt x="18" y="50"/>
                  <a:pt x="16" y="48"/>
                </a:cubicBezTo>
                <a:cubicBezTo>
                  <a:pt x="8" y="33"/>
                  <a:pt x="8" y="33"/>
                  <a:pt x="8" y="33"/>
                </a:cubicBezTo>
                <a:cubicBezTo>
                  <a:pt x="7" y="34"/>
                  <a:pt x="6" y="36"/>
                  <a:pt x="6" y="38"/>
                </a:cubicBezTo>
                <a:cubicBezTo>
                  <a:pt x="4" y="44"/>
                  <a:pt x="5" y="51"/>
                  <a:pt x="8" y="57"/>
                </a:cubicBezTo>
                <a:cubicBezTo>
                  <a:pt x="19" y="75"/>
                  <a:pt x="19" y="75"/>
                  <a:pt x="19" y="75"/>
                </a:cubicBezTo>
                <a:cubicBezTo>
                  <a:pt x="22" y="81"/>
                  <a:pt x="28" y="85"/>
                  <a:pt x="34" y="87"/>
                </a:cubicBezTo>
                <a:cubicBezTo>
                  <a:pt x="36" y="87"/>
                  <a:pt x="38" y="88"/>
                  <a:pt x="39" y="8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06" name="Freeform 122"/>
          <p:cNvSpPr>
            <a:spLocks noEditPoints="1"/>
          </p:cNvSpPr>
          <p:nvPr/>
        </p:nvSpPr>
        <p:spPr>
          <a:xfrm>
            <a:off x="10215648" y="5594359"/>
            <a:ext cx="177800" cy="203200"/>
          </a:xfrm>
          <a:custGeom>
            <a:avLst/>
            <a:gdLst/>
            <a:ahLst/>
            <a:cxnLst>
              <a:cxn ang="0">
                <a:pos x="22728" y="14013"/>
              </a:cxn>
              <a:cxn ang="0">
                <a:pos x="66435" y="1751"/>
              </a:cxn>
              <a:cxn ang="0">
                <a:pos x="103150" y="24524"/>
              </a:cxn>
              <a:cxn ang="0">
                <a:pos x="115388" y="66565"/>
              </a:cxn>
              <a:cxn ang="0">
                <a:pos x="101402" y="98096"/>
              </a:cxn>
              <a:cxn ang="0">
                <a:pos x="111891" y="103351"/>
              </a:cxn>
              <a:cxn ang="0">
                <a:pos x="129375" y="127875"/>
              </a:cxn>
              <a:cxn ang="0">
                <a:pos x="127626" y="147144"/>
              </a:cxn>
              <a:cxn ang="0">
                <a:pos x="127626" y="147144"/>
              </a:cxn>
              <a:cxn ang="0">
                <a:pos x="108395" y="145393"/>
              </a:cxn>
              <a:cxn ang="0">
                <a:pos x="89163" y="120868"/>
              </a:cxn>
              <a:cxn ang="0">
                <a:pos x="85667" y="110358"/>
              </a:cxn>
              <a:cxn ang="0">
                <a:pos x="52449" y="117365"/>
              </a:cxn>
              <a:cxn ang="0">
                <a:pos x="13986" y="94593"/>
              </a:cxn>
              <a:cxn ang="0">
                <a:pos x="1748" y="52551"/>
              </a:cxn>
              <a:cxn ang="0">
                <a:pos x="22728" y="14013"/>
              </a:cxn>
              <a:cxn ang="0">
                <a:pos x="36714" y="57806"/>
              </a:cxn>
              <a:cxn ang="0">
                <a:pos x="36714" y="70068"/>
              </a:cxn>
              <a:cxn ang="0">
                <a:pos x="82170" y="70068"/>
              </a:cxn>
              <a:cxn ang="0">
                <a:pos x="82170" y="57806"/>
              </a:cxn>
              <a:cxn ang="0">
                <a:pos x="36714" y="57806"/>
              </a:cxn>
              <a:cxn ang="0">
                <a:pos x="31469" y="63062"/>
              </a:cxn>
              <a:cxn ang="0">
                <a:pos x="75177" y="33282"/>
              </a:cxn>
              <a:cxn ang="0">
                <a:pos x="31469" y="63062"/>
              </a:cxn>
              <a:cxn ang="0">
                <a:pos x="62939" y="21020"/>
              </a:cxn>
              <a:cxn ang="0">
                <a:pos x="34966" y="29779"/>
              </a:cxn>
              <a:cxn ang="0">
                <a:pos x="20979" y="54303"/>
              </a:cxn>
              <a:cxn ang="0">
                <a:pos x="27972" y="84082"/>
              </a:cxn>
              <a:cxn ang="0">
                <a:pos x="54197" y="98096"/>
              </a:cxn>
              <a:cxn ang="0">
                <a:pos x="82170" y="89337"/>
              </a:cxn>
              <a:cxn ang="0">
                <a:pos x="96157" y="64813"/>
              </a:cxn>
              <a:cxn ang="0">
                <a:pos x="89163" y="36786"/>
              </a:cxn>
              <a:cxn ang="0">
                <a:pos x="62939" y="21020"/>
              </a:cxn>
            </a:cxnLst>
            <a:rect l="0" t="0" r="0" b="0"/>
            <a:pathLst>
              <a:path w="77" h="87">
                <a:moveTo>
                  <a:pt x="13" y="8"/>
                </a:moveTo>
                <a:cubicBezTo>
                  <a:pt x="20" y="3"/>
                  <a:pt x="29" y="0"/>
                  <a:pt x="38" y="1"/>
                </a:cubicBezTo>
                <a:cubicBezTo>
                  <a:pt x="46" y="2"/>
                  <a:pt x="54" y="7"/>
                  <a:pt x="59" y="14"/>
                </a:cubicBezTo>
                <a:cubicBezTo>
                  <a:pt x="65" y="21"/>
                  <a:pt x="67" y="30"/>
                  <a:pt x="66" y="38"/>
                </a:cubicBezTo>
                <a:cubicBezTo>
                  <a:pt x="65" y="45"/>
                  <a:pt x="63" y="51"/>
                  <a:pt x="58" y="56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3"/>
                  <a:pt x="74" y="73"/>
                  <a:pt x="74" y="73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7"/>
                  <a:pt x="64" y="86"/>
                  <a:pt x="62" y="83"/>
                </a:cubicBezTo>
                <a:cubicBezTo>
                  <a:pt x="51" y="69"/>
                  <a:pt x="51" y="69"/>
                  <a:pt x="51" y="69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8"/>
                  <a:pt x="30" y="67"/>
                </a:cubicBezTo>
                <a:cubicBezTo>
                  <a:pt x="21" y="66"/>
                  <a:pt x="13" y="62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2"/>
                  <a:pt x="6" y="14"/>
                  <a:pt x="13" y="8"/>
                </a:cubicBezTo>
                <a:close/>
                <a:moveTo>
                  <a:pt x="21" y="33"/>
                </a:moveTo>
                <a:cubicBezTo>
                  <a:pt x="21" y="40"/>
                  <a:pt x="21" y="40"/>
                  <a:pt x="21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3"/>
                  <a:pt x="47" y="33"/>
                  <a:pt x="47" y="33"/>
                </a:cubicBezTo>
                <a:cubicBezTo>
                  <a:pt x="21" y="33"/>
                  <a:pt x="21" y="33"/>
                  <a:pt x="21" y="33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2"/>
                  <a:pt x="16" y="23"/>
                  <a:pt x="18" y="36"/>
                </a:cubicBezTo>
                <a:close/>
                <a:moveTo>
                  <a:pt x="36" y="12"/>
                </a:moveTo>
                <a:cubicBezTo>
                  <a:pt x="31" y="12"/>
                  <a:pt x="25" y="13"/>
                  <a:pt x="20" y="17"/>
                </a:cubicBezTo>
                <a:cubicBezTo>
                  <a:pt x="15" y="21"/>
                  <a:pt x="13" y="26"/>
                  <a:pt x="12" y="31"/>
                </a:cubicBezTo>
                <a:cubicBezTo>
                  <a:pt x="11" y="37"/>
                  <a:pt x="13" y="43"/>
                  <a:pt x="16" y="48"/>
                </a:cubicBezTo>
                <a:cubicBezTo>
                  <a:pt x="20" y="52"/>
                  <a:pt x="25" y="55"/>
                  <a:pt x="31" y="56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8"/>
                  <a:pt x="55" y="42"/>
                  <a:pt x="55" y="37"/>
                </a:cubicBezTo>
                <a:cubicBezTo>
                  <a:pt x="56" y="31"/>
                  <a:pt x="54" y="25"/>
                  <a:pt x="51" y="21"/>
                </a:cubicBezTo>
                <a:cubicBezTo>
                  <a:pt x="47" y="16"/>
                  <a:pt x="42" y="13"/>
                  <a:pt x="36" y="1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07" name="Freeform 123"/>
          <p:cNvSpPr>
            <a:spLocks noEditPoints="1"/>
          </p:cNvSpPr>
          <p:nvPr/>
        </p:nvSpPr>
        <p:spPr>
          <a:xfrm>
            <a:off x="10215648" y="4936074"/>
            <a:ext cx="177800" cy="201084"/>
          </a:xfrm>
          <a:custGeom>
            <a:avLst/>
            <a:gdLst/>
            <a:ahLst/>
            <a:cxnLst>
              <a:cxn ang="0">
                <a:pos x="22728" y="13999"/>
              </a:cxn>
              <a:cxn ang="0">
                <a:pos x="66435" y="1749"/>
              </a:cxn>
              <a:cxn ang="0">
                <a:pos x="103150" y="22749"/>
              </a:cxn>
              <a:cxn ang="0">
                <a:pos x="115388" y="66497"/>
              </a:cxn>
              <a:cxn ang="0">
                <a:pos x="101402" y="96246"/>
              </a:cxn>
              <a:cxn ang="0">
                <a:pos x="111891" y="103246"/>
              </a:cxn>
              <a:cxn ang="0">
                <a:pos x="129375" y="125995"/>
              </a:cxn>
              <a:cxn ang="0">
                <a:pos x="127626" y="146995"/>
              </a:cxn>
              <a:cxn ang="0">
                <a:pos x="127626" y="146995"/>
              </a:cxn>
              <a:cxn ang="0">
                <a:pos x="108395" y="143495"/>
              </a:cxn>
              <a:cxn ang="0">
                <a:pos x="89163" y="118996"/>
              </a:cxn>
              <a:cxn ang="0">
                <a:pos x="85667" y="110246"/>
              </a:cxn>
              <a:cxn ang="0">
                <a:pos x="52449" y="115496"/>
              </a:cxn>
              <a:cxn ang="0">
                <a:pos x="13986" y="94496"/>
              </a:cxn>
              <a:cxn ang="0">
                <a:pos x="1748" y="52498"/>
              </a:cxn>
              <a:cxn ang="0">
                <a:pos x="22728" y="13999"/>
              </a:cxn>
              <a:cxn ang="0">
                <a:pos x="52449" y="85747"/>
              </a:cxn>
              <a:cxn ang="0">
                <a:pos x="66435" y="85747"/>
              </a:cxn>
              <a:cxn ang="0">
                <a:pos x="66435" y="69997"/>
              </a:cxn>
              <a:cxn ang="0">
                <a:pos x="82170" y="69997"/>
              </a:cxn>
              <a:cxn ang="0">
                <a:pos x="82170" y="55998"/>
              </a:cxn>
              <a:cxn ang="0">
                <a:pos x="66435" y="55998"/>
              </a:cxn>
              <a:cxn ang="0">
                <a:pos x="66435" y="40248"/>
              </a:cxn>
              <a:cxn ang="0">
                <a:pos x="52449" y="40248"/>
              </a:cxn>
              <a:cxn ang="0">
                <a:pos x="52449" y="55998"/>
              </a:cxn>
              <a:cxn ang="0">
                <a:pos x="36714" y="55998"/>
              </a:cxn>
              <a:cxn ang="0">
                <a:pos x="36714" y="69997"/>
              </a:cxn>
              <a:cxn ang="0">
                <a:pos x="52449" y="69997"/>
              </a:cxn>
              <a:cxn ang="0">
                <a:pos x="52449" y="85747"/>
              </a:cxn>
              <a:cxn ang="0">
                <a:pos x="31469" y="62997"/>
              </a:cxn>
              <a:cxn ang="0">
                <a:pos x="75177" y="33248"/>
              </a:cxn>
              <a:cxn ang="0">
                <a:pos x="31469" y="62997"/>
              </a:cxn>
              <a:cxn ang="0">
                <a:pos x="62939" y="20999"/>
              </a:cxn>
              <a:cxn ang="0">
                <a:pos x="34966" y="27999"/>
              </a:cxn>
              <a:cxn ang="0">
                <a:pos x="20979" y="54248"/>
              </a:cxn>
              <a:cxn ang="0">
                <a:pos x="27972" y="82247"/>
              </a:cxn>
              <a:cxn ang="0">
                <a:pos x="54197" y="96246"/>
              </a:cxn>
              <a:cxn ang="0">
                <a:pos x="82170" y="89247"/>
              </a:cxn>
              <a:cxn ang="0">
                <a:pos x="96157" y="62997"/>
              </a:cxn>
              <a:cxn ang="0">
                <a:pos x="89163" y="34998"/>
              </a:cxn>
              <a:cxn ang="0">
                <a:pos x="62939" y="20999"/>
              </a:cxn>
            </a:cxnLst>
            <a:rect l="0" t="0" r="0" b="0"/>
            <a:pathLst>
              <a:path w="77" h="86">
                <a:moveTo>
                  <a:pt x="13" y="8"/>
                </a:moveTo>
                <a:cubicBezTo>
                  <a:pt x="20" y="2"/>
                  <a:pt x="29" y="0"/>
                  <a:pt x="38" y="1"/>
                </a:cubicBezTo>
                <a:cubicBezTo>
                  <a:pt x="46" y="2"/>
                  <a:pt x="54" y="6"/>
                  <a:pt x="59" y="13"/>
                </a:cubicBezTo>
                <a:cubicBezTo>
                  <a:pt x="65" y="21"/>
                  <a:pt x="67" y="29"/>
                  <a:pt x="66" y="38"/>
                </a:cubicBezTo>
                <a:cubicBezTo>
                  <a:pt x="65" y="44"/>
                  <a:pt x="63" y="50"/>
                  <a:pt x="58" y="55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2"/>
                  <a:pt x="74" y="72"/>
                  <a:pt x="74" y="72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6"/>
                  <a:pt x="64" y="86"/>
                  <a:pt x="62" y="82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7"/>
                  <a:pt x="30" y="66"/>
                </a:cubicBezTo>
                <a:cubicBezTo>
                  <a:pt x="21" y="65"/>
                  <a:pt x="13" y="61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1"/>
                  <a:pt x="6" y="13"/>
                  <a:pt x="13" y="8"/>
                </a:cubicBezTo>
                <a:close/>
                <a:moveTo>
                  <a:pt x="30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2"/>
                  <a:pt x="47" y="32"/>
                  <a:pt x="4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23"/>
                  <a:pt x="38" y="23"/>
                  <a:pt x="38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32"/>
                  <a:pt x="30" y="32"/>
                  <a:pt x="3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9"/>
                  <a:pt x="30" y="49"/>
                  <a:pt x="30" y="49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1"/>
                  <a:pt x="16" y="22"/>
                  <a:pt x="18" y="36"/>
                </a:cubicBezTo>
                <a:close/>
                <a:moveTo>
                  <a:pt x="36" y="12"/>
                </a:moveTo>
                <a:cubicBezTo>
                  <a:pt x="31" y="11"/>
                  <a:pt x="25" y="13"/>
                  <a:pt x="20" y="16"/>
                </a:cubicBezTo>
                <a:cubicBezTo>
                  <a:pt x="15" y="20"/>
                  <a:pt x="13" y="25"/>
                  <a:pt x="12" y="31"/>
                </a:cubicBezTo>
                <a:cubicBezTo>
                  <a:pt x="11" y="37"/>
                  <a:pt x="13" y="42"/>
                  <a:pt x="16" y="47"/>
                </a:cubicBezTo>
                <a:cubicBezTo>
                  <a:pt x="20" y="52"/>
                  <a:pt x="25" y="55"/>
                  <a:pt x="31" y="55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7"/>
                  <a:pt x="55" y="42"/>
                  <a:pt x="55" y="36"/>
                </a:cubicBezTo>
                <a:cubicBezTo>
                  <a:pt x="56" y="31"/>
                  <a:pt x="54" y="25"/>
                  <a:pt x="51" y="20"/>
                </a:cubicBezTo>
                <a:cubicBezTo>
                  <a:pt x="47" y="15"/>
                  <a:pt x="42" y="13"/>
                  <a:pt x="36" y="1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08" name="Freeform 124"/>
          <p:cNvSpPr>
            <a:spLocks noEditPoints="1"/>
          </p:cNvSpPr>
          <p:nvPr/>
        </p:nvSpPr>
        <p:spPr>
          <a:xfrm>
            <a:off x="8253496" y="4946658"/>
            <a:ext cx="192616" cy="190500"/>
          </a:xfrm>
          <a:custGeom>
            <a:avLst/>
            <a:gdLst/>
            <a:ahLst/>
            <a:cxnLst>
              <a:cxn ang="0">
                <a:pos x="20932" y="0"/>
              </a:cxn>
              <a:cxn ang="0">
                <a:pos x="24420" y="0"/>
              </a:cxn>
              <a:cxn ang="0">
                <a:pos x="24420" y="33105"/>
              </a:cxn>
              <a:cxn ang="0">
                <a:pos x="40119" y="48786"/>
              </a:cxn>
              <a:cxn ang="0">
                <a:pos x="101171" y="48786"/>
              </a:cxn>
              <a:cxn ang="0">
                <a:pos x="116870" y="33105"/>
              </a:cxn>
              <a:cxn ang="0">
                <a:pos x="116870" y="0"/>
              </a:cxn>
              <a:cxn ang="0">
                <a:pos x="120359" y="0"/>
              </a:cxn>
              <a:cxn ang="0">
                <a:pos x="144780" y="27878"/>
              </a:cxn>
              <a:cxn ang="0">
                <a:pos x="144780" y="121966"/>
              </a:cxn>
              <a:cxn ang="0">
                <a:pos x="123847" y="142875"/>
              </a:cxn>
              <a:cxn ang="0">
                <a:pos x="20932" y="142875"/>
              </a:cxn>
              <a:cxn ang="0">
                <a:pos x="0" y="121966"/>
              </a:cxn>
              <a:cxn ang="0">
                <a:pos x="0" y="20908"/>
              </a:cxn>
              <a:cxn ang="0">
                <a:pos x="20932" y="0"/>
              </a:cxn>
              <a:cxn ang="0">
                <a:pos x="38375" y="6969"/>
              </a:cxn>
              <a:cxn ang="0">
                <a:pos x="38375" y="34847"/>
              </a:cxn>
              <a:cxn ang="0">
                <a:pos x="57563" y="34847"/>
              </a:cxn>
              <a:cxn ang="0">
                <a:pos x="57563" y="6969"/>
              </a:cxn>
              <a:cxn ang="0">
                <a:pos x="38375" y="6969"/>
              </a:cxn>
              <a:cxn ang="0">
                <a:pos x="13954" y="116739"/>
              </a:cxn>
              <a:cxn ang="0">
                <a:pos x="13954" y="127193"/>
              </a:cxn>
              <a:cxn ang="0">
                <a:pos x="22676" y="127193"/>
              </a:cxn>
              <a:cxn ang="0">
                <a:pos x="22676" y="116739"/>
              </a:cxn>
              <a:cxn ang="0">
                <a:pos x="13954" y="116739"/>
              </a:cxn>
              <a:cxn ang="0">
                <a:pos x="120359" y="116739"/>
              </a:cxn>
              <a:cxn ang="0">
                <a:pos x="120359" y="127193"/>
              </a:cxn>
              <a:cxn ang="0">
                <a:pos x="129080" y="127193"/>
              </a:cxn>
              <a:cxn ang="0">
                <a:pos x="129080" y="116739"/>
              </a:cxn>
              <a:cxn ang="0">
                <a:pos x="120359" y="116739"/>
              </a:cxn>
            </a:cxnLst>
            <a:rect l="0" t="0" r="0" b="0"/>
            <a:pathLst>
              <a:path w="83" h="82">
                <a:moveTo>
                  <a:pt x="12" y="0"/>
                </a:moveTo>
                <a:cubicBezTo>
                  <a:pt x="14" y="0"/>
                  <a:pt x="14" y="0"/>
                  <a:pt x="14" y="0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4"/>
                  <a:pt x="18" y="28"/>
                  <a:pt x="23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63" y="28"/>
                  <a:pt x="67" y="24"/>
                  <a:pt x="67" y="19"/>
                </a:cubicBezTo>
                <a:cubicBezTo>
                  <a:pt x="67" y="0"/>
                  <a:pt x="67" y="0"/>
                  <a:pt x="67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83" y="16"/>
                  <a:pt x="83" y="16"/>
                  <a:pt x="83" y="16"/>
                </a:cubicBezTo>
                <a:cubicBezTo>
                  <a:pt x="83" y="70"/>
                  <a:pt x="83" y="70"/>
                  <a:pt x="83" y="70"/>
                </a:cubicBezTo>
                <a:cubicBezTo>
                  <a:pt x="83" y="76"/>
                  <a:pt x="77" y="82"/>
                  <a:pt x="71" y="82"/>
                </a:cubicBezTo>
                <a:cubicBezTo>
                  <a:pt x="12" y="82"/>
                  <a:pt x="12" y="82"/>
                  <a:pt x="12" y="82"/>
                </a:cubicBezTo>
                <a:cubicBezTo>
                  <a:pt x="6" y="82"/>
                  <a:pt x="0" y="76"/>
                  <a:pt x="0" y="7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6" y="0"/>
                  <a:pt x="12" y="0"/>
                </a:cubicBezTo>
                <a:close/>
                <a:moveTo>
                  <a:pt x="22" y="4"/>
                </a:moveTo>
                <a:cubicBezTo>
                  <a:pt x="22" y="20"/>
                  <a:pt x="22" y="20"/>
                  <a:pt x="22" y="20"/>
                </a:cubicBezTo>
                <a:cubicBezTo>
                  <a:pt x="33" y="20"/>
                  <a:pt x="33" y="20"/>
                  <a:pt x="33" y="20"/>
                </a:cubicBezTo>
                <a:cubicBezTo>
                  <a:pt x="33" y="4"/>
                  <a:pt x="33" y="4"/>
                  <a:pt x="33" y="4"/>
                </a:cubicBezTo>
                <a:cubicBezTo>
                  <a:pt x="22" y="4"/>
                  <a:pt x="22" y="4"/>
                  <a:pt x="22" y="4"/>
                </a:cubicBezTo>
                <a:close/>
                <a:moveTo>
                  <a:pt x="8" y="67"/>
                </a:moveTo>
                <a:cubicBezTo>
                  <a:pt x="8" y="73"/>
                  <a:pt x="8" y="73"/>
                  <a:pt x="8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67"/>
                  <a:pt x="13" y="67"/>
                  <a:pt x="13" y="67"/>
                </a:cubicBezTo>
                <a:cubicBezTo>
                  <a:pt x="8" y="67"/>
                  <a:pt x="8" y="67"/>
                  <a:pt x="8" y="67"/>
                </a:cubicBezTo>
                <a:close/>
                <a:moveTo>
                  <a:pt x="69" y="67"/>
                </a:moveTo>
                <a:cubicBezTo>
                  <a:pt x="69" y="73"/>
                  <a:pt x="69" y="73"/>
                  <a:pt x="69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4" y="67"/>
                  <a:pt x="74" y="67"/>
                  <a:pt x="74" y="67"/>
                </a:cubicBezTo>
                <a:lnTo>
                  <a:pt x="69" y="67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09" name="Freeform 125"/>
          <p:cNvSpPr>
            <a:spLocks noEditPoints="1"/>
          </p:cNvSpPr>
          <p:nvPr/>
        </p:nvSpPr>
        <p:spPr>
          <a:xfrm>
            <a:off x="8869446" y="4942424"/>
            <a:ext cx="251884" cy="190500"/>
          </a:xfrm>
          <a:custGeom>
            <a:avLst/>
            <a:gdLst/>
            <a:ahLst/>
            <a:cxnLst>
              <a:cxn ang="0">
                <a:pos x="5256" y="94826"/>
              </a:cxn>
              <a:cxn ang="0">
                <a:pos x="36794" y="82534"/>
              </a:cxn>
              <a:cxn ang="0">
                <a:pos x="43803" y="77266"/>
              </a:cxn>
              <a:cxn ang="0">
                <a:pos x="61324" y="108875"/>
              </a:cxn>
              <a:cxn ang="0">
                <a:pos x="75341" y="77266"/>
              </a:cxn>
              <a:cxn ang="0">
                <a:pos x="84102" y="82534"/>
              </a:cxn>
              <a:cxn ang="0">
                <a:pos x="105127" y="91314"/>
              </a:cxn>
              <a:cxn ang="0">
                <a:pos x="105127" y="89558"/>
              </a:cxn>
              <a:cxn ang="0">
                <a:pos x="126153" y="82534"/>
              </a:cxn>
              <a:cxn ang="0">
                <a:pos x="145426" y="107119"/>
              </a:cxn>
              <a:cxn ang="0">
                <a:pos x="168204" y="82534"/>
              </a:cxn>
              <a:cxn ang="0">
                <a:pos x="183973" y="86046"/>
              </a:cxn>
              <a:cxn ang="0">
                <a:pos x="189230" y="126435"/>
              </a:cxn>
              <a:cxn ang="0">
                <a:pos x="120896" y="126435"/>
              </a:cxn>
              <a:cxn ang="0">
                <a:pos x="120896" y="142240"/>
              </a:cxn>
              <a:cxn ang="0">
                <a:pos x="0" y="142240"/>
              </a:cxn>
              <a:cxn ang="0">
                <a:pos x="5256" y="94826"/>
              </a:cxn>
              <a:cxn ang="0">
                <a:pos x="127905" y="47413"/>
              </a:cxn>
              <a:cxn ang="0">
                <a:pos x="162948" y="43901"/>
              </a:cxn>
              <a:cxn ang="0">
                <a:pos x="161195" y="64973"/>
              </a:cxn>
              <a:cxn ang="0">
                <a:pos x="154187" y="73754"/>
              </a:cxn>
              <a:cxn ang="0">
                <a:pos x="173460" y="73754"/>
              </a:cxn>
              <a:cxn ang="0">
                <a:pos x="171708" y="56193"/>
              </a:cxn>
              <a:cxn ang="0">
                <a:pos x="120896" y="56193"/>
              </a:cxn>
              <a:cxn ang="0">
                <a:pos x="119144" y="73754"/>
              </a:cxn>
              <a:cxn ang="0">
                <a:pos x="136666" y="73754"/>
              </a:cxn>
              <a:cxn ang="0">
                <a:pos x="131409" y="64973"/>
              </a:cxn>
              <a:cxn ang="0">
                <a:pos x="127905" y="47413"/>
              </a:cxn>
              <a:cxn ang="0">
                <a:pos x="127905" y="47413"/>
              </a:cxn>
              <a:cxn ang="0">
                <a:pos x="36794" y="54437"/>
              </a:cxn>
              <a:cxn ang="0">
                <a:pos x="38546" y="28096"/>
              </a:cxn>
              <a:cxn ang="0">
                <a:pos x="80597" y="28096"/>
              </a:cxn>
              <a:cxn ang="0">
                <a:pos x="82350" y="54437"/>
              </a:cxn>
              <a:cxn ang="0">
                <a:pos x="91110" y="43901"/>
              </a:cxn>
              <a:cxn ang="0">
                <a:pos x="87606" y="14048"/>
              </a:cxn>
              <a:cxn ang="0">
                <a:pos x="33290" y="12292"/>
              </a:cxn>
              <a:cxn ang="0">
                <a:pos x="31538" y="49169"/>
              </a:cxn>
              <a:cxn ang="0">
                <a:pos x="36794" y="54437"/>
              </a:cxn>
            </a:cxnLst>
            <a:rect l="0" t="0" r="0" b="0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10" name="Freeform 126"/>
          <p:cNvSpPr>
            <a:spLocks noEditPoints="1"/>
          </p:cNvSpPr>
          <p:nvPr/>
        </p:nvSpPr>
        <p:spPr>
          <a:xfrm>
            <a:off x="9578531" y="4919140"/>
            <a:ext cx="179916" cy="215900"/>
          </a:xfrm>
          <a:custGeom>
            <a:avLst/>
            <a:gdLst/>
            <a:ahLst/>
            <a:cxnLst>
              <a:cxn ang="0">
                <a:pos x="68184" y="20893"/>
              </a:cxn>
              <a:cxn ang="0">
                <a:pos x="80422" y="20893"/>
              </a:cxn>
              <a:cxn ang="0">
                <a:pos x="78674" y="17411"/>
              </a:cxn>
              <a:cxn ang="0">
                <a:pos x="75177" y="15670"/>
              </a:cxn>
              <a:cxn ang="0">
                <a:pos x="59442" y="15670"/>
              </a:cxn>
              <a:cxn ang="0">
                <a:pos x="55945" y="17411"/>
              </a:cxn>
              <a:cxn ang="0">
                <a:pos x="54197" y="20893"/>
              </a:cxn>
              <a:cxn ang="0">
                <a:pos x="54197" y="40045"/>
              </a:cxn>
              <a:cxn ang="0">
                <a:pos x="38462" y="40045"/>
              </a:cxn>
              <a:cxn ang="0">
                <a:pos x="38462" y="20893"/>
              </a:cxn>
              <a:cxn ang="0">
                <a:pos x="45456" y="6964"/>
              </a:cxn>
              <a:cxn ang="0">
                <a:pos x="59442" y="0"/>
              </a:cxn>
              <a:cxn ang="0">
                <a:pos x="75177" y="0"/>
              </a:cxn>
              <a:cxn ang="0">
                <a:pos x="90912" y="6964"/>
              </a:cxn>
              <a:cxn ang="0">
                <a:pos x="96157" y="20893"/>
              </a:cxn>
              <a:cxn ang="0">
                <a:pos x="96157" y="40045"/>
              </a:cxn>
              <a:cxn ang="0">
                <a:pos x="80422" y="40045"/>
              </a:cxn>
              <a:cxn ang="0">
                <a:pos x="80422" y="36563"/>
              </a:cxn>
              <a:cxn ang="0">
                <a:pos x="68184" y="34822"/>
              </a:cxn>
              <a:cxn ang="0">
                <a:pos x="59442" y="34822"/>
              </a:cxn>
              <a:cxn ang="0">
                <a:pos x="59442" y="20893"/>
              </a:cxn>
              <a:cxn ang="0">
                <a:pos x="68184" y="20893"/>
              </a:cxn>
              <a:cxn ang="0">
                <a:pos x="29721" y="64421"/>
              </a:cxn>
              <a:cxn ang="0">
                <a:pos x="43707" y="66162"/>
              </a:cxn>
              <a:cxn ang="0">
                <a:pos x="45456" y="137549"/>
              </a:cxn>
              <a:cxn ang="0">
                <a:pos x="31469" y="134066"/>
              </a:cxn>
              <a:cxn ang="0">
                <a:pos x="29721" y="64421"/>
              </a:cxn>
              <a:cxn ang="0">
                <a:pos x="61190" y="66162"/>
              </a:cxn>
              <a:cxn ang="0">
                <a:pos x="75177" y="66162"/>
              </a:cxn>
              <a:cxn ang="0">
                <a:pos x="75177" y="137549"/>
              </a:cxn>
              <a:cxn ang="0">
                <a:pos x="61190" y="137549"/>
              </a:cxn>
              <a:cxn ang="0">
                <a:pos x="61190" y="66162"/>
              </a:cxn>
              <a:cxn ang="0">
                <a:pos x="106647" y="64421"/>
              </a:cxn>
              <a:cxn ang="0">
                <a:pos x="90912" y="66162"/>
              </a:cxn>
              <a:cxn ang="0">
                <a:pos x="90912" y="137549"/>
              </a:cxn>
              <a:cxn ang="0">
                <a:pos x="103150" y="134066"/>
              </a:cxn>
              <a:cxn ang="0">
                <a:pos x="106647" y="64421"/>
              </a:cxn>
              <a:cxn ang="0">
                <a:pos x="6993" y="52233"/>
              </a:cxn>
              <a:cxn ang="0">
                <a:pos x="12238" y="132325"/>
              </a:cxn>
              <a:cxn ang="0">
                <a:pos x="6993" y="141031"/>
              </a:cxn>
              <a:cxn ang="0">
                <a:pos x="29721" y="158442"/>
              </a:cxn>
              <a:cxn ang="0">
                <a:pos x="68184" y="161925"/>
              </a:cxn>
              <a:cxn ang="0">
                <a:pos x="106647" y="158442"/>
              </a:cxn>
              <a:cxn ang="0">
                <a:pos x="127626" y="141031"/>
              </a:cxn>
              <a:cxn ang="0">
                <a:pos x="124130" y="132325"/>
              </a:cxn>
              <a:cxn ang="0">
                <a:pos x="127626" y="52233"/>
              </a:cxn>
              <a:cxn ang="0">
                <a:pos x="134620" y="40045"/>
              </a:cxn>
              <a:cxn ang="0">
                <a:pos x="111891" y="24375"/>
              </a:cxn>
              <a:cxn ang="0">
                <a:pos x="103150" y="22634"/>
              </a:cxn>
              <a:cxn ang="0">
                <a:pos x="103150" y="38304"/>
              </a:cxn>
              <a:cxn ang="0">
                <a:pos x="108395" y="38304"/>
              </a:cxn>
              <a:cxn ang="0">
                <a:pos x="115388" y="40045"/>
              </a:cxn>
              <a:cxn ang="0">
                <a:pos x="108395" y="41787"/>
              </a:cxn>
              <a:cxn ang="0">
                <a:pos x="68184" y="47010"/>
              </a:cxn>
              <a:cxn ang="0">
                <a:pos x="26224" y="41787"/>
              </a:cxn>
              <a:cxn ang="0">
                <a:pos x="19231" y="40045"/>
              </a:cxn>
              <a:cxn ang="0">
                <a:pos x="26224" y="38304"/>
              </a:cxn>
              <a:cxn ang="0">
                <a:pos x="31469" y="38304"/>
              </a:cxn>
              <a:cxn ang="0">
                <a:pos x="31469" y="22634"/>
              </a:cxn>
              <a:cxn ang="0">
                <a:pos x="24476" y="24375"/>
              </a:cxn>
              <a:cxn ang="0">
                <a:pos x="0" y="40045"/>
              </a:cxn>
              <a:cxn ang="0">
                <a:pos x="6993" y="52233"/>
              </a:cxn>
            </a:cxnLst>
            <a:rect l="0" t="0" r="0" b="0"/>
            <a:pathLst>
              <a:path w="77" h="93">
                <a:moveTo>
                  <a:pt x="39" y="12"/>
                </a:moveTo>
                <a:cubicBezTo>
                  <a:pt x="41" y="12"/>
                  <a:pt x="44" y="12"/>
                  <a:pt x="46" y="12"/>
                </a:cubicBezTo>
                <a:cubicBezTo>
                  <a:pt x="46" y="11"/>
                  <a:pt x="46" y="10"/>
                  <a:pt x="45" y="10"/>
                </a:cubicBezTo>
                <a:cubicBezTo>
                  <a:pt x="45" y="9"/>
                  <a:pt x="44" y="9"/>
                  <a:pt x="43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3" y="9"/>
                  <a:pt x="32" y="9"/>
                  <a:pt x="32" y="10"/>
                </a:cubicBezTo>
                <a:cubicBezTo>
                  <a:pt x="31" y="10"/>
                  <a:pt x="31" y="11"/>
                  <a:pt x="31" y="12"/>
                </a:cubicBezTo>
                <a:cubicBezTo>
                  <a:pt x="31" y="23"/>
                  <a:pt x="31" y="23"/>
                  <a:pt x="31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9"/>
                  <a:pt x="23" y="6"/>
                  <a:pt x="26" y="4"/>
                </a:cubicBezTo>
                <a:cubicBezTo>
                  <a:pt x="28" y="2"/>
                  <a:pt x="31" y="0"/>
                  <a:pt x="34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7" y="0"/>
                  <a:pt x="49" y="2"/>
                  <a:pt x="52" y="4"/>
                </a:cubicBezTo>
                <a:cubicBezTo>
                  <a:pt x="54" y="6"/>
                  <a:pt x="55" y="9"/>
                  <a:pt x="55" y="12"/>
                </a:cubicBezTo>
                <a:cubicBezTo>
                  <a:pt x="55" y="23"/>
                  <a:pt x="55" y="23"/>
                  <a:pt x="55" y="23"/>
                </a:cubicBezTo>
                <a:cubicBezTo>
                  <a:pt x="46" y="23"/>
                  <a:pt x="46" y="23"/>
                  <a:pt x="46" y="23"/>
                </a:cubicBezTo>
                <a:cubicBezTo>
                  <a:pt x="46" y="21"/>
                  <a:pt x="46" y="21"/>
                  <a:pt x="46" y="21"/>
                </a:cubicBezTo>
                <a:cubicBezTo>
                  <a:pt x="44" y="20"/>
                  <a:pt x="41" y="20"/>
                  <a:pt x="39" y="20"/>
                </a:cubicBezTo>
                <a:cubicBezTo>
                  <a:pt x="36" y="20"/>
                  <a:pt x="36" y="20"/>
                  <a:pt x="34" y="20"/>
                </a:cubicBezTo>
                <a:cubicBezTo>
                  <a:pt x="34" y="12"/>
                  <a:pt x="34" y="12"/>
                  <a:pt x="34" y="12"/>
                </a:cubicBezTo>
                <a:cubicBezTo>
                  <a:pt x="36" y="12"/>
                  <a:pt x="36" y="12"/>
                  <a:pt x="39" y="12"/>
                </a:cubicBezTo>
                <a:close/>
                <a:moveTo>
                  <a:pt x="17" y="37"/>
                </a:moveTo>
                <a:cubicBezTo>
                  <a:pt x="25" y="38"/>
                  <a:pt x="25" y="38"/>
                  <a:pt x="25" y="38"/>
                </a:cubicBezTo>
                <a:cubicBezTo>
                  <a:pt x="26" y="79"/>
                  <a:pt x="26" y="79"/>
                  <a:pt x="26" y="79"/>
                </a:cubicBezTo>
                <a:cubicBezTo>
                  <a:pt x="18" y="77"/>
                  <a:pt x="18" y="77"/>
                  <a:pt x="18" y="77"/>
                </a:cubicBezTo>
                <a:cubicBezTo>
                  <a:pt x="17" y="37"/>
                  <a:pt x="17" y="37"/>
                  <a:pt x="17" y="37"/>
                </a:cubicBezTo>
                <a:close/>
                <a:moveTo>
                  <a:pt x="35" y="38"/>
                </a:moveTo>
                <a:cubicBezTo>
                  <a:pt x="43" y="38"/>
                  <a:pt x="43" y="38"/>
                  <a:pt x="43" y="38"/>
                </a:cubicBezTo>
                <a:cubicBezTo>
                  <a:pt x="43" y="79"/>
                  <a:pt x="43" y="79"/>
                  <a:pt x="43" y="79"/>
                </a:cubicBezTo>
                <a:cubicBezTo>
                  <a:pt x="35" y="79"/>
                  <a:pt x="35" y="79"/>
                  <a:pt x="35" y="79"/>
                </a:cubicBezTo>
                <a:cubicBezTo>
                  <a:pt x="35" y="38"/>
                  <a:pt x="35" y="38"/>
                  <a:pt x="35" y="38"/>
                </a:cubicBezTo>
                <a:close/>
                <a:moveTo>
                  <a:pt x="61" y="37"/>
                </a:moveTo>
                <a:cubicBezTo>
                  <a:pt x="52" y="38"/>
                  <a:pt x="52" y="38"/>
                  <a:pt x="52" y="38"/>
                </a:cubicBezTo>
                <a:cubicBezTo>
                  <a:pt x="52" y="79"/>
                  <a:pt x="52" y="79"/>
                  <a:pt x="52" y="79"/>
                </a:cubicBezTo>
                <a:cubicBezTo>
                  <a:pt x="59" y="77"/>
                  <a:pt x="59" y="77"/>
                  <a:pt x="59" y="77"/>
                </a:cubicBezTo>
                <a:cubicBezTo>
                  <a:pt x="61" y="37"/>
                  <a:pt x="61" y="37"/>
                  <a:pt x="61" y="37"/>
                </a:cubicBezTo>
                <a:close/>
                <a:moveTo>
                  <a:pt x="4" y="30"/>
                </a:moveTo>
                <a:cubicBezTo>
                  <a:pt x="7" y="76"/>
                  <a:pt x="7" y="76"/>
                  <a:pt x="7" y="76"/>
                </a:cubicBezTo>
                <a:cubicBezTo>
                  <a:pt x="5" y="78"/>
                  <a:pt x="4" y="79"/>
                  <a:pt x="4" y="81"/>
                </a:cubicBezTo>
                <a:cubicBezTo>
                  <a:pt x="4" y="86"/>
                  <a:pt x="9" y="89"/>
                  <a:pt x="17" y="91"/>
                </a:cubicBezTo>
                <a:cubicBezTo>
                  <a:pt x="22" y="92"/>
                  <a:pt x="30" y="93"/>
                  <a:pt x="39" y="93"/>
                </a:cubicBezTo>
                <a:cubicBezTo>
                  <a:pt x="47" y="93"/>
                  <a:pt x="55" y="92"/>
                  <a:pt x="61" y="91"/>
                </a:cubicBezTo>
                <a:cubicBezTo>
                  <a:pt x="68" y="89"/>
                  <a:pt x="73" y="86"/>
                  <a:pt x="73" y="81"/>
                </a:cubicBezTo>
                <a:cubicBezTo>
                  <a:pt x="73" y="80"/>
                  <a:pt x="72" y="78"/>
                  <a:pt x="71" y="76"/>
                </a:cubicBezTo>
                <a:cubicBezTo>
                  <a:pt x="73" y="30"/>
                  <a:pt x="73" y="30"/>
                  <a:pt x="73" y="30"/>
                </a:cubicBezTo>
                <a:cubicBezTo>
                  <a:pt x="75" y="28"/>
                  <a:pt x="77" y="26"/>
                  <a:pt x="77" y="23"/>
                </a:cubicBezTo>
                <a:cubicBezTo>
                  <a:pt x="77" y="19"/>
                  <a:pt x="72" y="16"/>
                  <a:pt x="64" y="14"/>
                </a:cubicBezTo>
                <a:cubicBezTo>
                  <a:pt x="62" y="14"/>
                  <a:pt x="60" y="13"/>
                  <a:pt x="59" y="13"/>
                </a:cubicBezTo>
                <a:cubicBezTo>
                  <a:pt x="59" y="22"/>
                  <a:pt x="59" y="22"/>
                  <a:pt x="59" y="22"/>
                </a:cubicBezTo>
                <a:cubicBezTo>
                  <a:pt x="60" y="22"/>
                  <a:pt x="61" y="22"/>
                  <a:pt x="62" y="22"/>
                </a:cubicBezTo>
                <a:cubicBezTo>
                  <a:pt x="66" y="23"/>
                  <a:pt x="66" y="23"/>
                  <a:pt x="66" y="23"/>
                </a:cubicBezTo>
                <a:cubicBezTo>
                  <a:pt x="66" y="24"/>
                  <a:pt x="66" y="24"/>
                  <a:pt x="62" y="24"/>
                </a:cubicBezTo>
                <a:cubicBezTo>
                  <a:pt x="56" y="26"/>
                  <a:pt x="48" y="27"/>
                  <a:pt x="39" y="27"/>
                </a:cubicBezTo>
                <a:cubicBezTo>
                  <a:pt x="29" y="27"/>
                  <a:pt x="21" y="26"/>
                  <a:pt x="15" y="24"/>
                </a:cubicBezTo>
                <a:cubicBezTo>
                  <a:pt x="11" y="24"/>
                  <a:pt x="11" y="24"/>
                  <a:pt x="11" y="23"/>
                </a:cubicBezTo>
                <a:cubicBezTo>
                  <a:pt x="11" y="23"/>
                  <a:pt x="11" y="23"/>
                  <a:pt x="15" y="22"/>
                </a:cubicBezTo>
                <a:cubicBezTo>
                  <a:pt x="17" y="22"/>
                  <a:pt x="17" y="22"/>
                  <a:pt x="18" y="22"/>
                </a:cubicBezTo>
                <a:cubicBezTo>
                  <a:pt x="18" y="13"/>
                  <a:pt x="18" y="13"/>
                  <a:pt x="18" y="13"/>
                </a:cubicBezTo>
                <a:cubicBezTo>
                  <a:pt x="16" y="14"/>
                  <a:pt x="15" y="14"/>
                  <a:pt x="14" y="14"/>
                </a:cubicBezTo>
                <a:cubicBezTo>
                  <a:pt x="5" y="16"/>
                  <a:pt x="0" y="19"/>
                  <a:pt x="0" y="23"/>
                </a:cubicBezTo>
                <a:cubicBezTo>
                  <a:pt x="0" y="26"/>
                  <a:pt x="2" y="28"/>
                  <a:pt x="4" y="3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11" name="Freeform 127"/>
          <p:cNvSpPr>
            <a:spLocks noEditPoints="1"/>
          </p:cNvSpPr>
          <p:nvPr/>
        </p:nvSpPr>
        <p:spPr>
          <a:xfrm>
            <a:off x="8240796" y="3634323"/>
            <a:ext cx="220134" cy="228600"/>
          </a:xfrm>
          <a:custGeom>
            <a:avLst/>
            <a:gdLst/>
            <a:ahLst/>
            <a:cxnLst>
              <a:cxn ang="0">
                <a:pos x="142267" y="99720"/>
              </a:cxn>
              <a:cxn ang="0">
                <a:pos x="142267" y="166201"/>
              </a:cxn>
              <a:cxn ang="0">
                <a:pos x="142267" y="171450"/>
              </a:cxn>
              <a:cxn ang="0">
                <a:pos x="136997" y="171450"/>
              </a:cxn>
              <a:cxn ang="0">
                <a:pos x="117677" y="171450"/>
              </a:cxn>
              <a:cxn ang="0">
                <a:pos x="117677" y="118965"/>
              </a:cxn>
              <a:cxn ang="0">
                <a:pos x="108895" y="111967"/>
              </a:cxn>
              <a:cxn ang="0">
                <a:pos x="86062" y="111967"/>
              </a:cxn>
              <a:cxn ang="0">
                <a:pos x="79037" y="118965"/>
              </a:cxn>
              <a:cxn ang="0">
                <a:pos x="79037" y="171450"/>
              </a:cxn>
              <a:cxn ang="0">
                <a:pos x="26345" y="171450"/>
              </a:cxn>
              <a:cxn ang="0">
                <a:pos x="21076" y="171450"/>
              </a:cxn>
              <a:cxn ang="0">
                <a:pos x="21076" y="166201"/>
              </a:cxn>
              <a:cxn ang="0">
                <a:pos x="21076" y="99720"/>
              </a:cxn>
              <a:cxn ang="0">
                <a:pos x="5269" y="99720"/>
              </a:cxn>
              <a:cxn ang="0">
                <a:pos x="0" y="87474"/>
              </a:cxn>
              <a:cxn ang="0">
                <a:pos x="77280" y="5248"/>
              </a:cxn>
              <a:cxn ang="0">
                <a:pos x="82550" y="0"/>
              </a:cxn>
              <a:cxn ang="0">
                <a:pos x="87819" y="5248"/>
              </a:cxn>
              <a:cxn ang="0">
                <a:pos x="165100" y="87474"/>
              </a:cxn>
              <a:cxn ang="0">
                <a:pos x="158074" y="99720"/>
              </a:cxn>
              <a:cxn ang="0">
                <a:pos x="142267" y="99720"/>
              </a:cxn>
              <a:cxn ang="0">
                <a:pos x="129972" y="13995"/>
              </a:cxn>
              <a:cxn ang="0">
                <a:pos x="135241" y="13995"/>
              </a:cxn>
              <a:cxn ang="0">
                <a:pos x="135241" y="3498"/>
              </a:cxn>
              <a:cxn ang="0">
                <a:pos x="107139" y="3498"/>
              </a:cxn>
              <a:cxn ang="0">
                <a:pos x="107139" y="13995"/>
              </a:cxn>
              <a:cxn ang="0">
                <a:pos x="112408" y="13995"/>
              </a:cxn>
              <a:cxn ang="0">
                <a:pos x="112408" y="22743"/>
              </a:cxn>
              <a:cxn ang="0">
                <a:pos x="129972" y="43737"/>
              </a:cxn>
              <a:cxn ang="0">
                <a:pos x="129972" y="13995"/>
              </a:cxn>
            </a:cxnLst>
            <a:rect l="0" t="0" r="0" b="0"/>
            <a:pathLst>
              <a:path w="94" h="98">
                <a:moveTo>
                  <a:pt x="81" y="57"/>
                </a:moveTo>
                <a:cubicBezTo>
                  <a:pt x="81" y="95"/>
                  <a:pt x="81" y="95"/>
                  <a:pt x="81" y="95"/>
                </a:cubicBezTo>
                <a:cubicBezTo>
                  <a:pt x="81" y="98"/>
                  <a:pt x="81" y="98"/>
                  <a:pt x="81" y="98"/>
                </a:cubicBezTo>
                <a:cubicBezTo>
                  <a:pt x="78" y="98"/>
                  <a:pt x="78" y="98"/>
                  <a:pt x="78" y="98"/>
                </a:cubicBezTo>
                <a:cubicBezTo>
                  <a:pt x="67" y="98"/>
                  <a:pt x="67" y="98"/>
                  <a:pt x="67" y="98"/>
                </a:cubicBezTo>
                <a:cubicBezTo>
                  <a:pt x="67" y="68"/>
                  <a:pt x="67" y="68"/>
                  <a:pt x="67" y="68"/>
                </a:cubicBezTo>
                <a:cubicBezTo>
                  <a:pt x="67" y="66"/>
                  <a:pt x="65" y="64"/>
                  <a:pt x="62" y="64"/>
                </a:cubicBezTo>
                <a:cubicBezTo>
                  <a:pt x="49" y="64"/>
                  <a:pt x="49" y="64"/>
                  <a:pt x="49" y="64"/>
                </a:cubicBezTo>
                <a:cubicBezTo>
                  <a:pt x="47" y="64"/>
                  <a:pt x="45" y="66"/>
                  <a:pt x="45" y="68"/>
                </a:cubicBezTo>
                <a:cubicBezTo>
                  <a:pt x="45" y="98"/>
                  <a:pt x="45" y="98"/>
                  <a:pt x="45" y="98"/>
                </a:cubicBezTo>
                <a:cubicBezTo>
                  <a:pt x="15" y="98"/>
                  <a:pt x="15" y="98"/>
                  <a:pt x="15" y="98"/>
                </a:cubicBezTo>
                <a:cubicBezTo>
                  <a:pt x="12" y="98"/>
                  <a:pt x="12" y="98"/>
                  <a:pt x="12" y="98"/>
                </a:cubicBezTo>
                <a:cubicBezTo>
                  <a:pt x="12" y="95"/>
                  <a:pt x="12" y="95"/>
                  <a:pt x="12" y="95"/>
                </a:cubicBezTo>
                <a:cubicBezTo>
                  <a:pt x="12" y="57"/>
                  <a:pt x="12" y="57"/>
                  <a:pt x="12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0" y="50"/>
                  <a:pt x="0" y="50"/>
                  <a:pt x="0" y="50"/>
                </a:cubicBezTo>
                <a:cubicBezTo>
                  <a:pt x="44" y="3"/>
                  <a:pt x="44" y="3"/>
                  <a:pt x="44" y="3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3"/>
                  <a:pt x="50" y="3"/>
                  <a:pt x="50" y="3"/>
                </a:cubicBezTo>
                <a:cubicBezTo>
                  <a:pt x="94" y="50"/>
                  <a:pt x="94" y="50"/>
                  <a:pt x="94" y="50"/>
                </a:cubicBezTo>
                <a:cubicBezTo>
                  <a:pt x="90" y="57"/>
                  <a:pt x="90" y="57"/>
                  <a:pt x="90" y="57"/>
                </a:cubicBezTo>
                <a:cubicBezTo>
                  <a:pt x="81" y="57"/>
                  <a:pt x="81" y="57"/>
                  <a:pt x="81" y="57"/>
                </a:cubicBezTo>
                <a:close/>
                <a:moveTo>
                  <a:pt x="74" y="8"/>
                </a:moveTo>
                <a:cubicBezTo>
                  <a:pt x="77" y="8"/>
                  <a:pt x="77" y="8"/>
                  <a:pt x="77" y="8"/>
                </a:cubicBezTo>
                <a:cubicBezTo>
                  <a:pt x="77" y="2"/>
                  <a:pt x="77" y="2"/>
                  <a:pt x="77" y="2"/>
                </a:cubicBezTo>
                <a:cubicBezTo>
                  <a:pt x="61" y="2"/>
                  <a:pt x="61" y="2"/>
                  <a:pt x="61" y="2"/>
                </a:cubicBezTo>
                <a:cubicBezTo>
                  <a:pt x="61" y="8"/>
                  <a:pt x="61" y="8"/>
                  <a:pt x="61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13"/>
                  <a:pt x="64" y="13"/>
                  <a:pt x="64" y="13"/>
                </a:cubicBezTo>
                <a:cubicBezTo>
                  <a:pt x="74" y="25"/>
                  <a:pt x="74" y="25"/>
                  <a:pt x="74" y="25"/>
                </a:cubicBezTo>
                <a:lnTo>
                  <a:pt x="74" y="8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12" name="Freeform 128"/>
          <p:cNvSpPr>
            <a:spLocks noEditPoints="1"/>
          </p:cNvSpPr>
          <p:nvPr/>
        </p:nvSpPr>
        <p:spPr>
          <a:xfrm>
            <a:off x="8884264" y="4279906"/>
            <a:ext cx="230716" cy="241300"/>
          </a:xfrm>
          <a:custGeom>
            <a:avLst/>
            <a:gdLst/>
            <a:ahLst/>
            <a:cxnLst>
              <a:cxn ang="0">
                <a:pos x="22680" y="59320"/>
              </a:cxn>
              <a:cxn ang="0">
                <a:pos x="24425" y="83746"/>
              </a:cxn>
              <a:cxn ang="0">
                <a:pos x="26169" y="3489"/>
              </a:cxn>
              <a:cxn ang="0">
                <a:pos x="31403" y="0"/>
              </a:cxn>
              <a:cxn ang="0">
                <a:pos x="113402" y="0"/>
              </a:cxn>
              <a:cxn ang="0">
                <a:pos x="144805" y="15702"/>
              </a:cxn>
              <a:cxn ang="0">
                <a:pos x="146550" y="19191"/>
              </a:cxn>
              <a:cxn ang="0">
                <a:pos x="148294" y="83746"/>
              </a:cxn>
              <a:cxn ang="0">
                <a:pos x="151784" y="59320"/>
              </a:cxn>
              <a:cxn ang="0">
                <a:pos x="167486" y="144810"/>
              </a:cxn>
              <a:cxn ang="0">
                <a:pos x="146550" y="179705"/>
              </a:cxn>
              <a:cxn ang="0">
                <a:pos x="26169" y="179705"/>
              </a:cxn>
              <a:cxn ang="0">
                <a:pos x="5233" y="144810"/>
              </a:cxn>
              <a:cxn ang="0">
                <a:pos x="38382" y="83746"/>
              </a:cxn>
              <a:cxn ang="0">
                <a:pos x="136082" y="27915"/>
              </a:cxn>
              <a:cxn ang="0">
                <a:pos x="113402" y="27915"/>
              </a:cxn>
              <a:cxn ang="0">
                <a:pos x="109912" y="12212"/>
              </a:cxn>
              <a:cxn ang="0">
                <a:pos x="38382" y="83746"/>
              </a:cxn>
              <a:cxn ang="0">
                <a:pos x="38382" y="127363"/>
              </a:cxn>
              <a:cxn ang="0">
                <a:pos x="134337" y="167492"/>
              </a:cxn>
              <a:cxn ang="0">
                <a:pos x="48850" y="27915"/>
              </a:cxn>
              <a:cxn ang="0">
                <a:pos x="101189" y="34894"/>
              </a:cxn>
              <a:cxn ang="0">
                <a:pos x="48850" y="27915"/>
              </a:cxn>
              <a:cxn ang="0">
                <a:pos x="48850" y="64554"/>
              </a:cxn>
              <a:cxn ang="0">
                <a:pos x="123869" y="57575"/>
              </a:cxn>
              <a:cxn ang="0">
                <a:pos x="48850" y="41873"/>
              </a:cxn>
              <a:cxn ang="0">
                <a:pos x="123869" y="48851"/>
              </a:cxn>
              <a:cxn ang="0">
                <a:pos x="48850" y="41873"/>
              </a:cxn>
              <a:cxn ang="0">
                <a:pos x="116891" y="22681"/>
              </a:cxn>
              <a:cxn ang="0">
                <a:pos x="116891" y="13957"/>
              </a:cxn>
              <a:cxn ang="0">
                <a:pos x="132593" y="104682"/>
              </a:cxn>
              <a:cxn ang="0">
                <a:pos x="146550" y="104682"/>
              </a:cxn>
              <a:cxn ang="0">
                <a:pos x="151784" y="97703"/>
              </a:cxn>
              <a:cxn ang="0">
                <a:pos x="137827" y="97703"/>
              </a:cxn>
            </a:cxnLst>
            <a:rect l="0" t="0" r="0" b="0"/>
            <a:pathLst>
              <a:path w="99" h="103">
                <a:moveTo>
                  <a:pt x="3" y="34"/>
                </a:moveTo>
                <a:cubicBezTo>
                  <a:pt x="13" y="34"/>
                  <a:pt x="13" y="34"/>
                  <a:pt x="13" y="34"/>
                </a:cubicBezTo>
                <a:cubicBezTo>
                  <a:pt x="13" y="48"/>
                  <a:pt x="13" y="48"/>
                  <a:pt x="13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5" y="48"/>
                  <a:pt x="15" y="48"/>
                  <a:pt x="15" y="48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0"/>
                  <a:pt x="15" y="0"/>
                  <a:pt x="15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83" y="9"/>
                  <a:pt x="83" y="9"/>
                  <a:pt x="83" y="9"/>
                </a:cubicBezTo>
                <a:cubicBezTo>
                  <a:pt x="84" y="10"/>
                  <a:pt x="84" y="10"/>
                  <a:pt x="84" y="10"/>
                </a:cubicBezTo>
                <a:cubicBezTo>
                  <a:pt x="84" y="11"/>
                  <a:pt x="84" y="11"/>
                  <a:pt x="84" y="11"/>
                </a:cubicBezTo>
                <a:cubicBezTo>
                  <a:pt x="84" y="48"/>
                  <a:pt x="84" y="48"/>
                  <a:pt x="84" y="48"/>
                </a:cubicBezTo>
                <a:cubicBezTo>
                  <a:pt x="85" y="48"/>
                  <a:pt x="85" y="48"/>
                  <a:pt x="85" y="48"/>
                </a:cubicBezTo>
                <a:cubicBezTo>
                  <a:pt x="87" y="48"/>
                  <a:pt x="87" y="48"/>
                  <a:pt x="87" y="48"/>
                </a:cubicBezTo>
                <a:cubicBezTo>
                  <a:pt x="87" y="34"/>
                  <a:pt x="87" y="34"/>
                  <a:pt x="87" y="34"/>
                </a:cubicBezTo>
                <a:cubicBezTo>
                  <a:pt x="96" y="34"/>
                  <a:pt x="96" y="34"/>
                  <a:pt x="96" y="34"/>
                </a:cubicBezTo>
                <a:cubicBezTo>
                  <a:pt x="99" y="50"/>
                  <a:pt x="99" y="67"/>
                  <a:pt x="96" y="83"/>
                </a:cubicBezTo>
                <a:cubicBezTo>
                  <a:pt x="84" y="83"/>
                  <a:pt x="84" y="83"/>
                  <a:pt x="84" y="83"/>
                </a:cubicBezTo>
                <a:cubicBezTo>
                  <a:pt x="84" y="103"/>
                  <a:pt x="84" y="103"/>
                  <a:pt x="84" y="103"/>
                </a:cubicBezTo>
                <a:cubicBezTo>
                  <a:pt x="84" y="103"/>
                  <a:pt x="84" y="103"/>
                  <a:pt x="84" y="103"/>
                </a:cubicBezTo>
                <a:cubicBezTo>
                  <a:pt x="15" y="103"/>
                  <a:pt x="15" y="103"/>
                  <a:pt x="15" y="103"/>
                </a:cubicBezTo>
                <a:cubicBezTo>
                  <a:pt x="15" y="83"/>
                  <a:pt x="15" y="83"/>
                  <a:pt x="15" y="83"/>
                </a:cubicBezTo>
                <a:cubicBezTo>
                  <a:pt x="3" y="83"/>
                  <a:pt x="3" y="83"/>
                  <a:pt x="3" y="83"/>
                </a:cubicBezTo>
                <a:cubicBezTo>
                  <a:pt x="0" y="67"/>
                  <a:pt x="0" y="51"/>
                  <a:pt x="3" y="34"/>
                </a:cubicBezTo>
                <a:close/>
                <a:moveTo>
                  <a:pt x="22" y="48"/>
                </a:moveTo>
                <a:cubicBezTo>
                  <a:pt x="78" y="48"/>
                  <a:pt x="78" y="48"/>
                  <a:pt x="78" y="48"/>
                </a:cubicBezTo>
                <a:cubicBezTo>
                  <a:pt x="78" y="16"/>
                  <a:pt x="78" y="16"/>
                  <a:pt x="78" y="16"/>
                </a:cubicBezTo>
                <a:cubicBezTo>
                  <a:pt x="66" y="16"/>
                  <a:pt x="66" y="16"/>
                  <a:pt x="66" y="16"/>
                </a:cubicBezTo>
                <a:cubicBezTo>
                  <a:pt x="65" y="16"/>
                  <a:pt x="65" y="16"/>
                  <a:pt x="65" y="16"/>
                </a:cubicBezTo>
                <a:cubicBezTo>
                  <a:pt x="64" y="14"/>
                  <a:pt x="64" y="14"/>
                  <a:pt x="64" y="14"/>
                </a:cubicBezTo>
                <a:cubicBezTo>
                  <a:pt x="63" y="7"/>
                  <a:pt x="63" y="7"/>
                  <a:pt x="63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48"/>
                  <a:pt x="22" y="48"/>
                  <a:pt x="22" y="48"/>
                </a:cubicBezTo>
                <a:close/>
                <a:moveTo>
                  <a:pt x="77" y="73"/>
                </a:moveTo>
                <a:cubicBezTo>
                  <a:pt x="22" y="73"/>
                  <a:pt x="22" y="73"/>
                  <a:pt x="22" y="73"/>
                </a:cubicBezTo>
                <a:cubicBezTo>
                  <a:pt x="22" y="96"/>
                  <a:pt x="22" y="96"/>
                  <a:pt x="22" y="96"/>
                </a:cubicBezTo>
                <a:cubicBezTo>
                  <a:pt x="77" y="96"/>
                  <a:pt x="77" y="96"/>
                  <a:pt x="77" y="96"/>
                </a:cubicBezTo>
                <a:cubicBezTo>
                  <a:pt x="77" y="73"/>
                  <a:pt x="77" y="73"/>
                  <a:pt x="77" y="73"/>
                </a:cubicBezTo>
                <a:close/>
                <a:moveTo>
                  <a:pt x="28" y="16"/>
                </a:moveTo>
                <a:cubicBezTo>
                  <a:pt x="28" y="20"/>
                  <a:pt x="28" y="20"/>
                  <a:pt x="28" y="20"/>
                </a:cubicBezTo>
                <a:cubicBezTo>
                  <a:pt x="58" y="20"/>
                  <a:pt x="58" y="20"/>
                  <a:pt x="58" y="20"/>
                </a:cubicBezTo>
                <a:cubicBezTo>
                  <a:pt x="58" y="16"/>
                  <a:pt x="58" y="16"/>
                  <a:pt x="58" y="16"/>
                </a:cubicBezTo>
                <a:cubicBezTo>
                  <a:pt x="28" y="16"/>
                  <a:pt x="28" y="16"/>
                  <a:pt x="28" y="16"/>
                </a:cubicBezTo>
                <a:close/>
                <a:moveTo>
                  <a:pt x="28" y="33"/>
                </a:moveTo>
                <a:cubicBezTo>
                  <a:pt x="28" y="37"/>
                  <a:pt x="28" y="37"/>
                  <a:pt x="28" y="37"/>
                </a:cubicBezTo>
                <a:cubicBezTo>
                  <a:pt x="71" y="37"/>
                  <a:pt x="71" y="37"/>
                  <a:pt x="71" y="37"/>
                </a:cubicBezTo>
                <a:cubicBezTo>
                  <a:pt x="71" y="33"/>
                  <a:pt x="71" y="33"/>
                  <a:pt x="71" y="33"/>
                </a:cubicBezTo>
                <a:cubicBezTo>
                  <a:pt x="28" y="33"/>
                  <a:pt x="28" y="33"/>
                  <a:pt x="28" y="33"/>
                </a:cubicBezTo>
                <a:close/>
                <a:moveTo>
                  <a:pt x="28" y="24"/>
                </a:moveTo>
                <a:cubicBezTo>
                  <a:pt x="28" y="28"/>
                  <a:pt x="28" y="28"/>
                  <a:pt x="28" y="28"/>
                </a:cubicBezTo>
                <a:cubicBezTo>
                  <a:pt x="71" y="28"/>
                  <a:pt x="71" y="28"/>
                  <a:pt x="71" y="28"/>
                </a:cubicBezTo>
                <a:cubicBezTo>
                  <a:pt x="71" y="24"/>
                  <a:pt x="71" y="24"/>
                  <a:pt x="71" y="24"/>
                </a:cubicBezTo>
                <a:cubicBezTo>
                  <a:pt x="28" y="24"/>
                  <a:pt x="28" y="24"/>
                  <a:pt x="28" y="24"/>
                </a:cubicBezTo>
                <a:close/>
                <a:moveTo>
                  <a:pt x="67" y="8"/>
                </a:moveTo>
                <a:cubicBezTo>
                  <a:pt x="67" y="13"/>
                  <a:pt x="67" y="13"/>
                  <a:pt x="67" y="13"/>
                </a:cubicBezTo>
                <a:cubicBezTo>
                  <a:pt x="75" y="13"/>
                  <a:pt x="75" y="13"/>
                  <a:pt x="75" y="13"/>
                </a:cubicBezTo>
                <a:cubicBezTo>
                  <a:pt x="67" y="8"/>
                  <a:pt x="67" y="8"/>
                  <a:pt x="67" y="8"/>
                </a:cubicBezTo>
                <a:close/>
                <a:moveTo>
                  <a:pt x="76" y="56"/>
                </a:moveTo>
                <a:cubicBezTo>
                  <a:pt x="76" y="60"/>
                  <a:pt x="76" y="60"/>
                  <a:pt x="76" y="60"/>
                </a:cubicBezTo>
                <a:cubicBezTo>
                  <a:pt x="79" y="60"/>
                  <a:pt x="79" y="60"/>
                  <a:pt x="79" y="60"/>
                </a:cubicBezTo>
                <a:cubicBezTo>
                  <a:pt x="84" y="60"/>
                  <a:pt x="84" y="60"/>
                  <a:pt x="84" y="60"/>
                </a:cubicBezTo>
                <a:cubicBezTo>
                  <a:pt x="87" y="60"/>
                  <a:pt x="87" y="60"/>
                  <a:pt x="87" y="60"/>
                </a:cubicBezTo>
                <a:cubicBezTo>
                  <a:pt x="87" y="56"/>
                  <a:pt x="87" y="56"/>
                  <a:pt x="87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79" y="56"/>
                  <a:pt x="79" y="56"/>
                  <a:pt x="79" y="56"/>
                </a:cubicBezTo>
                <a:lnTo>
                  <a:pt x="76" y="56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13" name="Freeform 129"/>
          <p:cNvSpPr>
            <a:spLocks noEditPoints="1"/>
          </p:cNvSpPr>
          <p:nvPr/>
        </p:nvSpPr>
        <p:spPr>
          <a:xfrm>
            <a:off x="9591231" y="4292606"/>
            <a:ext cx="173567" cy="224367"/>
          </a:xfrm>
          <a:custGeom>
            <a:avLst/>
            <a:gdLst/>
            <a:ahLst/>
            <a:cxnLst>
              <a:cxn ang="0">
                <a:pos x="105032" y="0"/>
              </a:cxn>
              <a:cxn ang="0">
                <a:pos x="126038" y="19154"/>
              </a:cxn>
              <a:cxn ang="0">
                <a:pos x="122537" y="90549"/>
              </a:cxn>
              <a:cxn ang="0">
                <a:pos x="110284" y="19154"/>
              </a:cxn>
              <a:cxn ang="0">
                <a:pos x="105032" y="13930"/>
              </a:cxn>
              <a:cxn ang="0">
                <a:pos x="45514" y="19154"/>
              </a:cxn>
              <a:cxn ang="0">
                <a:pos x="45514" y="31344"/>
              </a:cxn>
              <a:cxn ang="0">
                <a:pos x="33260" y="41792"/>
              </a:cxn>
              <a:cxn ang="0">
                <a:pos x="21006" y="41792"/>
              </a:cxn>
              <a:cxn ang="0">
                <a:pos x="14004" y="137565"/>
              </a:cxn>
              <a:cxn ang="0">
                <a:pos x="15754" y="141048"/>
              </a:cxn>
              <a:cxn ang="0">
                <a:pos x="49015" y="142789"/>
              </a:cxn>
              <a:cxn ang="0">
                <a:pos x="64770" y="156720"/>
              </a:cxn>
              <a:cxn ang="0">
                <a:pos x="5251" y="151496"/>
              </a:cxn>
              <a:cxn ang="0">
                <a:pos x="5251" y="151496"/>
              </a:cxn>
              <a:cxn ang="0">
                <a:pos x="0" y="34826"/>
              </a:cxn>
              <a:cxn ang="0">
                <a:pos x="1750" y="29602"/>
              </a:cxn>
              <a:cxn ang="0">
                <a:pos x="33260" y="0"/>
              </a:cxn>
              <a:cxn ang="0">
                <a:pos x="29759" y="90549"/>
              </a:cxn>
              <a:cxn ang="0">
                <a:pos x="47264" y="97515"/>
              </a:cxn>
              <a:cxn ang="0">
                <a:pos x="29759" y="90549"/>
              </a:cxn>
              <a:cxn ang="0">
                <a:pos x="29759" y="76618"/>
              </a:cxn>
              <a:cxn ang="0">
                <a:pos x="98030" y="69653"/>
              </a:cxn>
              <a:cxn ang="0">
                <a:pos x="29759" y="48757"/>
              </a:cxn>
              <a:cxn ang="0">
                <a:pos x="98030" y="57464"/>
              </a:cxn>
              <a:cxn ang="0">
                <a:pos x="29759" y="48757"/>
              </a:cxn>
              <a:cxn ang="0">
                <a:pos x="59518" y="38309"/>
              </a:cxn>
              <a:cxn ang="0">
                <a:pos x="98030" y="29602"/>
              </a:cxn>
              <a:cxn ang="0">
                <a:pos x="71772" y="120152"/>
              </a:cxn>
              <a:cxn ang="0">
                <a:pos x="71772" y="120152"/>
              </a:cxn>
              <a:cxn ang="0">
                <a:pos x="54266" y="114928"/>
              </a:cxn>
              <a:cxn ang="0">
                <a:pos x="82275" y="149755"/>
              </a:cxn>
              <a:cxn ang="0">
                <a:pos x="103281" y="151496"/>
              </a:cxn>
              <a:cxn ang="0">
                <a:pos x="124288" y="167168"/>
              </a:cxn>
              <a:cxn ang="0">
                <a:pos x="126038" y="156720"/>
              </a:cxn>
              <a:cxn ang="0">
                <a:pos x="110284" y="139307"/>
              </a:cxn>
              <a:cxn ang="0">
                <a:pos x="112034" y="99256"/>
              </a:cxn>
              <a:cxn ang="0">
                <a:pos x="66520" y="94032"/>
              </a:cxn>
              <a:cxn ang="0">
                <a:pos x="73522" y="100997"/>
              </a:cxn>
              <a:cxn ang="0">
                <a:pos x="70021" y="132341"/>
              </a:cxn>
              <a:cxn ang="0">
                <a:pos x="99780" y="135824"/>
              </a:cxn>
              <a:cxn ang="0">
                <a:pos x="103281" y="106221"/>
              </a:cxn>
              <a:cxn ang="0">
                <a:pos x="36761" y="15672"/>
              </a:cxn>
              <a:cxn ang="0">
                <a:pos x="22757" y="33085"/>
              </a:cxn>
              <a:cxn ang="0">
                <a:pos x="29759" y="34826"/>
              </a:cxn>
              <a:cxn ang="0">
                <a:pos x="31509" y="34826"/>
              </a:cxn>
              <a:cxn ang="0">
                <a:pos x="38511" y="29602"/>
              </a:cxn>
              <a:cxn ang="0">
                <a:pos x="38511" y="26120"/>
              </a:cxn>
              <a:cxn ang="0">
                <a:pos x="36761" y="19154"/>
              </a:cxn>
            </a:cxnLst>
            <a:rect l="0" t="0" r="0" b="0"/>
            <a:pathLst>
              <a:path w="74" h="97">
                <a:moveTo>
                  <a:pt x="21" y="0"/>
                </a:move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6" y="1"/>
                  <a:pt x="68" y="3"/>
                </a:cubicBezTo>
                <a:cubicBezTo>
                  <a:pt x="70" y="5"/>
                  <a:pt x="72" y="8"/>
                  <a:pt x="72" y="11"/>
                </a:cubicBezTo>
                <a:cubicBezTo>
                  <a:pt x="72" y="56"/>
                  <a:pt x="72" y="56"/>
                  <a:pt x="72" y="56"/>
                </a:cubicBezTo>
                <a:cubicBezTo>
                  <a:pt x="71" y="55"/>
                  <a:pt x="70" y="53"/>
                  <a:pt x="70" y="52"/>
                </a:cubicBezTo>
                <a:cubicBezTo>
                  <a:pt x="68" y="50"/>
                  <a:pt x="66" y="48"/>
                  <a:pt x="63" y="47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0"/>
                  <a:pt x="63" y="9"/>
                  <a:pt x="62" y="9"/>
                </a:cubicBezTo>
                <a:cubicBezTo>
                  <a:pt x="62" y="8"/>
                  <a:pt x="61" y="8"/>
                  <a:pt x="60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6"/>
                  <a:pt x="26" y="17"/>
                  <a:pt x="26" y="18"/>
                </a:cubicBezTo>
                <a:cubicBezTo>
                  <a:pt x="26" y="19"/>
                  <a:pt x="25" y="21"/>
                  <a:pt x="23" y="22"/>
                </a:cubicBezTo>
                <a:cubicBezTo>
                  <a:pt x="22" y="23"/>
                  <a:pt x="21" y="24"/>
                  <a:pt x="19" y="24"/>
                </a:cubicBezTo>
                <a:cubicBezTo>
                  <a:pt x="18" y="24"/>
                  <a:pt x="17" y="24"/>
                  <a:pt x="16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79"/>
                  <a:pt x="8" y="79"/>
                  <a:pt x="8" y="79"/>
                </a:cubicBezTo>
                <a:cubicBezTo>
                  <a:pt x="8" y="80"/>
                  <a:pt x="9" y="80"/>
                  <a:pt x="9" y="81"/>
                </a:cubicBezTo>
                <a:cubicBezTo>
                  <a:pt x="9" y="81"/>
                  <a:pt x="9" y="81"/>
                  <a:pt x="9" y="81"/>
                </a:cubicBezTo>
                <a:cubicBezTo>
                  <a:pt x="10" y="81"/>
                  <a:pt x="10" y="82"/>
                  <a:pt x="11" y="82"/>
                </a:cubicBezTo>
                <a:cubicBezTo>
                  <a:pt x="28" y="82"/>
                  <a:pt x="28" y="82"/>
                  <a:pt x="28" y="82"/>
                </a:cubicBezTo>
                <a:cubicBezTo>
                  <a:pt x="28" y="82"/>
                  <a:pt x="29" y="83"/>
                  <a:pt x="29" y="84"/>
                </a:cubicBezTo>
                <a:cubicBezTo>
                  <a:pt x="31" y="86"/>
                  <a:pt x="34" y="88"/>
                  <a:pt x="37" y="90"/>
                </a:cubicBezTo>
                <a:cubicBezTo>
                  <a:pt x="11" y="90"/>
                  <a:pt x="11" y="90"/>
                  <a:pt x="11" y="90"/>
                </a:cubicBezTo>
                <a:cubicBezTo>
                  <a:pt x="8" y="90"/>
                  <a:pt x="5" y="89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1" y="85"/>
                  <a:pt x="0" y="82"/>
                  <a:pt x="0" y="7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7"/>
                  <a:pt x="1" y="17"/>
                  <a:pt x="1" y="17"/>
                </a:cubicBezTo>
                <a:cubicBezTo>
                  <a:pt x="18" y="1"/>
                  <a:pt x="18" y="1"/>
                  <a:pt x="18" y="1"/>
                </a:cubicBezTo>
                <a:cubicBezTo>
                  <a:pt x="19" y="0"/>
                  <a:pt x="19" y="0"/>
                  <a:pt x="19" y="0"/>
                </a:cubicBezTo>
                <a:cubicBezTo>
                  <a:pt x="21" y="0"/>
                  <a:pt x="21" y="0"/>
                  <a:pt x="21" y="0"/>
                </a:cubicBezTo>
                <a:close/>
                <a:moveTo>
                  <a:pt x="17" y="52"/>
                </a:moveTo>
                <a:cubicBezTo>
                  <a:pt x="17" y="56"/>
                  <a:pt x="17" y="56"/>
                  <a:pt x="17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27" y="52"/>
                  <a:pt x="27" y="52"/>
                  <a:pt x="27" y="52"/>
                </a:cubicBezTo>
                <a:cubicBezTo>
                  <a:pt x="17" y="52"/>
                  <a:pt x="17" y="52"/>
                  <a:pt x="17" y="52"/>
                </a:cubicBezTo>
                <a:close/>
                <a:moveTo>
                  <a:pt x="17" y="40"/>
                </a:moveTo>
                <a:cubicBezTo>
                  <a:pt x="17" y="44"/>
                  <a:pt x="17" y="44"/>
                  <a:pt x="17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0"/>
                  <a:pt x="56" y="40"/>
                  <a:pt x="56" y="40"/>
                </a:cubicBezTo>
                <a:cubicBezTo>
                  <a:pt x="17" y="40"/>
                  <a:pt x="17" y="40"/>
                  <a:pt x="17" y="40"/>
                </a:cubicBezTo>
                <a:close/>
                <a:moveTo>
                  <a:pt x="17" y="28"/>
                </a:moveTo>
                <a:cubicBezTo>
                  <a:pt x="17" y="33"/>
                  <a:pt x="17" y="33"/>
                  <a:pt x="17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28"/>
                  <a:pt x="56" y="28"/>
                  <a:pt x="56" y="28"/>
                </a:cubicBezTo>
                <a:cubicBezTo>
                  <a:pt x="17" y="28"/>
                  <a:pt x="17" y="28"/>
                  <a:pt x="17" y="28"/>
                </a:cubicBezTo>
                <a:close/>
                <a:moveTo>
                  <a:pt x="34" y="17"/>
                </a:moveTo>
                <a:cubicBezTo>
                  <a:pt x="34" y="22"/>
                  <a:pt x="34" y="22"/>
                  <a:pt x="34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17"/>
                  <a:pt x="56" y="17"/>
                  <a:pt x="56" y="17"/>
                </a:cubicBezTo>
                <a:cubicBezTo>
                  <a:pt x="34" y="17"/>
                  <a:pt x="34" y="17"/>
                  <a:pt x="34" y="17"/>
                </a:cubicBezTo>
                <a:close/>
                <a:moveTo>
                  <a:pt x="41" y="69"/>
                </a:moveTo>
                <a:cubicBezTo>
                  <a:pt x="43" y="64"/>
                  <a:pt x="48" y="61"/>
                  <a:pt x="55" y="60"/>
                </a:cubicBezTo>
                <a:cubicBezTo>
                  <a:pt x="48" y="56"/>
                  <a:pt x="39" y="62"/>
                  <a:pt x="41" y="69"/>
                </a:cubicBezTo>
                <a:close/>
                <a:moveTo>
                  <a:pt x="38" y="54"/>
                </a:moveTo>
                <a:cubicBezTo>
                  <a:pt x="34" y="57"/>
                  <a:pt x="32" y="61"/>
                  <a:pt x="31" y="66"/>
                </a:cubicBezTo>
                <a:cubicBezTo>
                  <a:pt x="31" y="70"/>
                  <a:pt x="32" y="75"/>
                  <a:pt x="35" y="79"/>
                </a:cubicBezTo>
                <a:cubicBezTo>
                  <a:pt x="38" y="83"/>
                  <a:pt x="43" y="86"/>
                  <a:pt x="47" y="86"/>
                </a:cubicBezTo>
                <a:cubicBezTo>
                  <a:pt x="51" y="87"/>
                  <a:pt x="55" y="86"/>
                  <a:pt x="58" y="84"/>
                </a:cubicBezTo>
                <a:cubicBezTo>
                  <a:pt x="58" y="85"/>
                  <a:pt x="58" y="86"/>
                  <a:pt x="59" y="87"/>
                </a:cubicBezTo>
                <a:cubicBezTo>
                  <a:pt x="65" y="95"/>
                  <a:pt x="65" y="95"/>
                  <a:pt x="65" y="95"/>
                </a:cubicBezTo>
                <a:cubicBezTo>
                  <a:pt x="67" y="97"/>
                  <a:pt x="69" y="97"/>
                  <a:pt x="71" y="96"/>
                </a:cubicBezTo>
                <a:cubicBezTo>
                  <a:pt x="71" y="96"/>
                  <a:pt x="71" y="96"/>
                  <a:pt x="71" y="96"/>
                </a:cubicBezTo>
                <a:cubicBezTo>
                  <a:pt x="73" y="94"/>
                  <a:pt x="74" y="91"/>
                  <a:pt x="72" y="90"/>
                </a:cubicBezTo>
                <a:cubicBezTo>
                  <a:pt x="66" y="82"/>
                  <a:pt x="66" y="82"/>
                  <a:pt x="66" y="82"/>
                </a:cubicBezTo>
                <a:cubicBezTo>
                  <a:pt x="65" y="81"/>
                  <a:pt x="64" y="80"/>
                  <a:pt x="63" y="80"/>
                </a:cubicBezTo>
                <a:cubicBezTo>
                  <a:pt x="66" y="77"/>
                  <a:pt x="67" y="74"/>
                  <a:pt x="68" y="70"/>
                </a:cubicBezTo>
                <a:cubicBezTo>
                  <a:pt x="68" y="66"/>
                  <a:pt x="67" y="61"/>
                  <a:pt x="64" y="57"/>
                </a:cubicBezTo>
                <a:cubicBezTo>
                  <a:pt x="61" y="53"/>
                  <a:pt x="56" y="50"/>
                  <a:pt x="52" y="50"/>
                </a:cubicBezTo>
                <a:cubicBezTo>
                  <a:pt x="47" y="49"/>
                  <a:pt x="42" y="50"/>
                  <a:pt x="38" y="54"/>
                </a:cubicBezTo>
                <a:close/>
                <a:moveTo>
                  <a:pt x="51" y="56"/>
                </a:moveTo>
                <a:cubicBezTo>
                  <a:pt x="48" y="56"/>
                  <a:pt x="45" y="56"/>
                  <a:pt x="42" y="58"/>
                </a:cubicBezTo>
                <a:cubicBezTo>
                  <a:pt x="39" y="61"/>
                  <a:pt x="38" y="63"/>
                  <a:pt x="37" y="67"/>
                </a:cubicBezTo>
                <a:cubicBezTo>
                  <a:pt x="37" y="70"/>
                  <a:pt x="38" y="73"/>
                  <a:pt x="40" y="76"/>
                </a:cubicBezTo>
                <a:cubicBezTo>
                  <a:pt x="42" y="78"/>
                  <a:pt x="45" y="80"/>
                  <a:pt x="48" y="80"/>
                </a:cubicBezTo>
                <a:cubicBezTo>
                  <a:pt x="51" y="80"/>
                  <a:pt x="54" y="80"/>
                  <a:pt x="57" y="78"/>
                </a:cubicBezTo>
                <a:cubicBezTo>
                  <a:pt x="60" y="76"/>
                  <a:pt x="61" y="73"/>
                  <a:pt x="61" y="69"/>
                </a:cubicBezTo>
                <a:cubicBezTo>
                  <a:pt x="62" y="66"/>
                  <a:pt x="61" y="63"/>
                  <a:pt x="59" y="61"/>
                </a:cubicBezTo>
                <a:cubicBezTo>
                  <a:pt x="57" y="58"/>
                  <a:pt x="54" y="56"/>
                  <a:pt x="51" y="56"/>
                </a:cubicBezTo>
                <a:close/>
                <a:moveTo>
                  <a:pt x="21" y="9"/>
                </a:moveTo>
                <a:cubicBezTo>
                  <a:pt x="11" y="19"/>
                  <a:pt x="11" y="19"/>
                  <a:pt x="11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8" y="20"/>
                  <a:pt x="18" y="20"/>
                </a:cubicBezTo>
                <a:cubicBezTo>
                  <a:pt x="19" y="20"/>
                  <a:pt x="20" y="19"/>
                  <a:pt x="21" y="19"/>
                </a:cubicBezTo>
                <a:cubicBezTo>
                  <a:pt x="21" y="18"/>
                  <a:pt x="22" y="17"/>
                  <a:pt x="22" y="17"/>
                </a:cubicBezTo>
                <a:cubicBezTo>
                  <a:pt x="22" y="16"/>
                  <a:pt x="22" y="16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1" y="11"/>
                  <a:pt x="21" y="11"/>
                  <a:pt x="21" y="11"/>
                </a:cubicBezTo>
                <a:lnTo>
                  <a:pt x="21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14" name="Freeform 130"/>
          <p:cNvSpPr>
            <a:spLocks noEditPoints="1"/>
          </p:cNvSpPr>
          <p:nvPr/>
        </p:nvSpPr>
        <p:spPr>
          <a:xfrm>
            <a:off x="8247145" y="4305306"/>
            <a:ext cx="192618" cy="192618"/>
          </a:xfrm>
          <a:custGeom>
            <a:avLst/>
            <a:gdLst/>
            <a:ahLst/>
            <a:cxnLst>
              <a:cxn ang="0">
                <a:pos x="73262" y="0"/>
              </a:cxn>
              <a:cxn ang="0">
                <a:pos x="123847" y="20932"/>
              </a:cxn>
              <a:cxn ang="0">
                <a:pos x="144780" y="71517"/>
              </a:cxn>
              <a:cxn ang="0">
                <a:pos x="123847" y="123847"/>
              </a:cxn>
              <a:cxn ang="0">
                <a:pos x="73262" y="144780"/>
              </a:cxn>
              <a:cxn ang="0">
                <a:pos x="20932" y="123847"/>
              </a:cxn>
              <a:cxn ang="0">
                <a:pos x="0" y="71517"/>
              </a:cxn>
              <a:cxn ang="0">
                <a:pos x="20932" y="20932"/>
              </a:cxn>
              <a:cxn ang="0">
                <a:pos x="73262" y="0"/>
              </a:cxn>
              <a:cxn ang="0">
                <a:pos x="101171" y="80239"/>
              </a:cxn>
              <a:cxn ang="0">
                <a:pos x="102915" y="64540"/>
              </a:cxn>
              <a:cxn ang="0">
                <a:pos x="83728" y="54074"/>
              </a:cxn>
              <a:cxn ang="0">
                <a:pos x="64540" y="43608"/>
              </a:cxn>
              <a:cxn ang="0">
                <a:pos x="50585" y="50585"/>
              </a:cxn>
              <a:cxn ang="0">
                <a:pos x="50585" y="71517"/>
              </a:cxn>
              <a:cxn ang="0">
                <a:pos x="50585" y="92449"/>
              </a:cxn>
              <a:cxn ang="0">
                <a:pos x="62796" y="102915"/>
              </a:cxn>
              <a:cxn ang="0">
                <a:pos x="83728" y="90705"/>
              </a:cxn>
              <a:cxn ang="0">
                <a:pos x="101171" y="80239"/>
              </a:cxn>
              <a:cxn ang="0">
                <a:pos x="106404" y="40119"/>
              </a:cxn>
              <a:cxn ang="0">
                <a:pos x="73262" y="26165"/>
              </a:cxn>
              <a:cxn ang="0">
                <a:pos x="40119" y="40119"/>
              </a:cxn>
              <a:cxn ang="0">
                <a:pos x="26165" y="71517"/>
              </a:cxn>
              <a:cxn ang="0">
                <a:pos x="40119" y="104660"/>
              </a:cxn>
              <a:cxn ang="0">
                <a:pos x="73262" y="118614"/>
              </a:cxn>
              <a:cxn ang="0">
                <a:pos x="106404" y="104660"/>
              </a:cxn>
              <a:cxn ang="0">
                <a:pos x="120359" y="71517"/>
              </a:cxn>
              <a:cxn ang="0">
                <a:pos x="106404" y="40119"/>
              </a:cxn>
            </a:cxnLst>
            <a:rect l="0" t="0" r="0" b="0"/>
            <a:pathLst>
              <a:path w="83" h="83">
                <a:moveTo>
                  <a:pt x="42" y="0"/>
                </a:moveTo>
                <a:cubicBezTo>
                  <a:pt x="53" y="0"/>
                  <a:pt x="64" y="5"/>
                  <a:pt x="71" y="12"/>
                </a:cubicBezTo>
                <a:cubicBezTo>
                  <a:pt x="79" y="20"/>
                  <a:pt x="83" y="30"/>
                  <a:pt x="83" y="41"/>
                </a:cubicBezTo>
                <a:cubicBezTo>
                  <a:pt x="83" y="53"/>
                  <a:pt x="79" y="63"/>
                  <a:pt x="71" y="71"/>
                </a:cubicBezTo>
                <a:cubicBezTo>
                  <a:pt x="64" y="78"/>
                  <a:pt x="53" y="83"/>
                  <a:pt x="42" y="83"/>
                </a:cubicBezTo>
                <a:cubicBezTo>
                  <a:pt x="30" y="83"/>
                  <a:pt x="20" y="78"/>
                  <a:pt x="12" y="71"/>
                </a:cubicBezTo>
                <a:cubicBezTo>
                  <a:pt x="5" y="63"/>
                  <a:pt x="0" y="53"/>
                  <a:pt x="0" y="41"/>
                </a:cubicBezTo>
                <a:cubicBezTo>
                  <a:pt x="0" y="30"/>
                  <a:pt x="5" y="20"/>
                  <a:pt x="12" y="12"/>
                </a:cubicBezTo>
                <a:cubicBezTo>
                  <a:pt x="20" y="5"/>
                  <a:pt x="30" y="0"/>
                  <a:pt x="42" y="0"/>
                </a:cubicBezTo>
                <a:close/>
                <a:moveTo>
                  <a:pt x="58" y="46"/>
                </a:moveTo>
                <a:cubicBezTo>
                  <a:pt x="62" y="44"/>
                  <a:pt x="63" y="40"/>
                  <a:pt x="59" y="37"/>
                </a:cubicBezTo>
                <a:cubicBezTo>
                  <a:pt x="55" y="35"/>
                  <a:pt x="51" y="33"/>
                  <a:pt x="48" y="31"/>
                </a:cubicBezTo>
                <a:cubicBezTo>
                  <a:pt x="44" y="29"/>
                  <a:pt x="41" y="27"/>
                  <a:pt x="37" y="25"/>
                </a:cubicBezTo>
                <a:cubicBezTo>
                  <a:pt x="33" y="22"/>
                  <a:pt x="29" y="24"/>
                  <a:pt x="29" y="29"/>
                </a:cubicBezTo>
                <a:cubicBezTo>
                  <a:pt x="29" y="33"/>
                  <a:pt x="29" y="37"/>
                  <a:pt x="29" y="41"/>
                </a:cubicBezTo>
                <a:cubicBezTo>
                  <a:pt x="29" y="45"/>
                  <a:pt x="29" y="49"/>
                  <a:pt x="29" y="53"/>
                </a:cubicBezTo>
                <a:cubicBezTo>
                  <a:pt x="29" y="58"/>
                  <a:pt x="32" y="61"/>
                  <a:pt x="36" y="59"/>
                </a:cubicBezTo>
                <a:cubicBezTo>
                  <a:pt x="40" y="56"/>
                  <a:pt x="44" y="54"/>
                  <a:pt x="48" y="52"/>
                </a:cubicBezTo>
                <a:cubicBezTo>
                  <a:pt x="51" y="50"/>
                  <a:pt x="55" y="48"/>
                  <a:pt x="58" y="46"/>
                </a:cubicBezTo>
                <a:close/>
                <a:moveTo>
                  <a:pt x="61" y="23"/>
                </a:moveTo>
                <a:cubicBezTo>
                  <a:pt x="56" y="18"/>
                  <a:pt x="49" y="15"/>
                  <a:pt x="42" y="15"/>
                </a:cubicBezTo>
                <a:cubicBezTo>
                  <a:pt x="34" y="15"/>
                  <a:pt x="28" y="18"/>
                  <a:pt x="23" y="23"/>
                </a:cubicBezTo>
                <a:cubicBezTo>
                  <a:pt x="18" y="27"/>
                  <a:pt x="15" y="34"/>
                  <a:pt x="15" y="41"/>
                </a:cubicBezTo>
                <a:cubicBezTo>
                  <a:pt x="15" y="49"/>
                  <a:pt x="18" y="56"/>
                  <a:pt x="23" y="60"/>
                </a:cubicBezTo>
                <a:cubicBezTo>
                  <a:pt x="28" y="65"/>
                  <a:pt x="34" y="68"/>
                  <a:pt x="42" y="68"/>
                </a:cubicBezTo>
                <a:cubicBezTo>
                  <a:pt x="49" y="68"/>
                  <a:pt x="56" y="65"/>
                  <a:pt x="61" y="60"/>
                </a:cubicBezTo>
                <a:cubicBezTo>
                  <a:pt x="66" y="56"/>
                  <a:pt x="69" y="49"/>
                  <a:pt x="69" y="41"/>
                </a:cubicBezTo>
                <a:cubicBezTo>
                  <a:pt x="69" y="34"/>
                  <a:pt x="66" y="27"/>
                  <a:pt x="61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15" name="Freeform 131"/>
          <p:cNvSpPr>
            <a:spLocks noEditPoints="1"/>
          </p:cNvSpPr>
          <p:nvPr/>
        </p:nvSpPr>
        <p:spPr>
          <a:xfrm>
            <a:off x="10247399" y="4309540"/>
            <a:ext cx="167216" cy="1905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8667" y="0"/>
              </a:cxn>
              <a:cxn ang="0">
                <a:pos x="88667" y="16256"/>
              </a:cxn>
              <a:cxn ang="0">
                <a:pos x="73211" y="16256"/>
              </a:cxn>
              <a:cxn ang="0">
                <a:pos x="73211" y="40640"/>
              </a:cxn>
              <a:cxn ang="0">
                <a:pos x="48807" y="40640"/>
              </a:cxn>
              <a:cxn ang="0">
                <a:pos x="48807" y="82092"/>
              </a:cxn>
              <a:cxn ang="0">
                <a:pos x="73211" y="82092"/>
              </a:cxn>
              <a:cxn ang="0">
                <a:pos x="73211" y="107289"/>
              </a:cxn>
              <a:cxn ang="0">
                <a:pos x="88667" y="107289"/>
              </a:cxn>
              <a:cxn ang="0">
                <a:pos x="88667" y="142240"/>
              </a:cxn>
              <a:cxn ang="0">
                <a:pos x="45553" y="101600"/>
              </a:cxn>
              <a:cxn ang="0">
                <a:pos x="0" y="142240"/>
              </a:cxn>
              <a:cxn ang="0">
                <a:pos x="0" y="0"/>
              </a:cxn>
              <a:cxn ang="0">
                <a:pos x="0" y="0"/>
              </a:cxn>
              <a:cxn ang="0">
                <a:pos x="62636" y="51206"/>
              </a:cxn>
              <a:cxn ang="0">
                <a:pos x="62636" y="69900"/>
              </a:cxn>
              <a:cxn ang="0">
                <a:pos x="83786" y="69900"/>
              </a:cxn>
              <a:cxn ang="0">
                <a:pos x="83786" y="91033"/>
              </a:cxn>
              <a:cxn ang="0">
                <a:pos x="103309" y="91033"/>
              </a:cxn>
              <a:cxn ang="0">
                <a:pos x="103309" y="69900"/>
              </a:cxn>
              <a:cxn ang="0">
                <a:pos x="124460" y="69900"/>
              </a:cxn>
              <a:cxn ang="0">
                <a:pos x="124460" y="51206"/>
              </a:cxn>
              <a:cxn ang="0">
                <a:pos x="103309" y="51206"/>
              </a:cxn>
              <a:cxn ang="0">
                <a:pos x="103309" y="30073"/>
              </a:cxn>
              <a:cxn ang="0">
                <a:pos x="83786" y="30073"/>
              </a:cxn>
              <a:cxn ang="0">
                <a:pos x="83786" y="51206"/>
              </a:cxn>
              <a:cxn ang="0">
                <a:pos x="62636" y="51206"/>
              </a:cxn>
            </a:cxnLst>
            <a:rect l="0" t="0" r="0" b="0"/>
            <a:pathLst>
              <a:path w="153" h="175">
                <a:moveTo>
                  <a:pt x="0" y="0"/>
                </a:moveTo>
                <a:lnTo>
                  <a:pt x="109" y="0"/>
                </a:lnTo>
                <a:lnTo>
                  <a:pt x="109" y="20"/>
                </a:lnTo>
                <a:lnTo>
                  <a:pt x="90" y="20"/>
                </a:lnTo>
                <a:lnTo>
                  <a:pt x="90" y="50"/>
                </a:lnTo>
                <a:lnTo>
                  <a:pt x="60" y="50"/>
                </a:lnTo>
                <a:lnTo>
                  <a:pt x="60" y="101"/>
                </a:lnTo>
                <a:lnTo>
                  <a:pt x="90" y="101"/>
                </a:lnTo>
                <a:lnTo>
                  <a:pt x="90" y="132"/>
                </a:lnTo>
                <a:lnTo>
                  <a:pt x="109" y="132"/>
                </a:lnTo>
                <a:lnTo>
                  <a:pt x="109" y="175"/>
                </a:lnTo>
                <a:lnTo>
                  <a:pt x="56" y="125"/>
                </a:lnTo>
                <a:lnTo>
                  <a:pt x="0" y="175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77" y="63"/>
                </a:moveTo>
                <a:lnTo>
                  <a:pt x="77" y="86"/>
                </a:lnTo>
                <a:lnTo>
                  <a:pt x="103" y="86"/>
                </a:lnTo>
                <a:lnTo>
                  <a:pt x="103" y="112"/>
                </a:lnTo>
                <a:lnTo>
                  <a:pt x="127" y="112"/>
                </a:lnTo>
                <a:lnTo>
                  <a:pt x="127" y="86"/>
                </a:lnTo>
                <a:lnTo>
                  <a:pt x="153" y="86"/>
                </a:lnTo>
                <a:lnTo>
                  <a:pt x="153" y="63"/>
                </a:lnTo>
                <a:lnTo>
                  <a:pt x="127" y="63"/>
                </a:lnTo>
                <a:lnTo>
                  <a:pt x="127" y="37"/>
                </a:lnTo>
                <a:lnTo>
                  <a:pt x="103" y="37"/>
                </a:lnTo>
                <a:lnTo>
                  <a:pt x="103" y="63"/>
                </a:lnTo>
                <a:lnTo>
                  <a:pt x="77" y="63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16" name="Freeform 132"/>
          <p:cNvSpPr>
            <a:spLocks noEditPoints="1"/>
          </p:cNvSpPr>
          <p:nvPr/>
        </p:nvSpPr>
        <p:spPr>
          <a:xfrm>
            <a:off x="8886380" y="3693589"/>
            <a:ext cx="220134" cy="141816"/>
          </a:xfrm>
          <a:custGeom>
            <a:avLst/>
            <a:gdLst/>
            <a:ahLst/>
            <a:cxnLst>
              <a:cxn ang="0">
                <a:pos x="22832" y="0"/>
              </a:cxn>
              <a:cxn ang="0">
                <a:pos x="144023" y="0"/>
              </a:cxn>
              <a:cxn ang="0">
                <a:pos x="156318" y="3518"/>
              </a:cxn>
              <a:cxn ang="0">
                <a:pos x="82550" y="58055"/>
              </a:cxn>
              <a:cxn ang="0">
                <a:pos x="10538" y="3518"/>
              </a:cxn>
              <a:cxn ang="0">
                <a:pos x="22832" y="0"/>
              </a:cxn>
              <a:cxn ang="0">
                <a:pos x="165100" y="15833"/>
              </a:cxn>
              <a:cxn ang="0">
                <a:pos x="117677" y="51018"/>
              </a:cxn>
              <a:cxn ang="0">
                <a:pos x="163343" y="93240"/>
              </a:cxn>
              <a:cxn ang="0">
                <a:pos x="165100" y="84444"/>
              </a:cxn>
              <a:cxn ang="0">
                <a:pos x="165100" y="21111"/>
              </a:cxn>
              <a:cxn ang="0">
                <a:pos x="165100" y="15833"/>
              </a:cxn>
              <a:cxn ang="0">
                <a:pos x="152805" y="105555"/>
              </a:cxn>
              <a:cxn ang="0">
                <a:pos x="144023" y="107315"/>
              </a:cxn>
              <a:cxn ang="0">
                <a:pos x="22832" y="107315"/>
              </a:cxn>
              <a:cxn ang="0">
                <a:pos x="10538" y="103796"/>
              </a:cxn>
              <a:cxn ang="0">
                <a:pos x="59717" y="59814"/>
              </a:cxn>
              <a:cxn ang="0">
                <a:pos x="77280" y="73889"/>
              </a:cxn>
              <a:cxn ang="0">
                <a:pos x="82550" y="77407"/>
              </a:cxn>
              <a:cxn ang="0">
                <a:pos x="87819" y="73889"/>
              </a:cxn>
              <a:cxn ang="0">
                <a:pos x="105382" y="61574"/>
              </a:cxn>
              <a:cxn ang="0">
                <a:pos x="152805" y="105555"/>
              </a:cxn>
              <a:cxn ang="0">
                <a:pos x="1756" y="91481"/>
              </a:cxn>
              <a:cxn ang="0">
                <a:pos x="47422" y="51018"/>
              </a:cxn>
              <a:cxn ang="0">
                <a:pos x="1756" y="15833"/>
              </a:cxn>
              <a:cxn ang="0">
                <a:pos x="0" y="21111"/>
              </a:cxn>
              <a:cxn ang="0">
                <a:pos x="0" y="84444"/>
              </a:cxn>
              <a:cxn ang="0">
                <a:pos x="1756" y="91481"/>
              </a:cxn>
            </a:cxnLst>
            <a:rect l="0" t="0" r="0" b="0"/>
            <a:pathLst>
              <a:path w="94" h="61">
                <a:moveTo>
                  <a:pt x="13" y="0"/>
                </a:moveTo>
                <a:cubicBezTo>
                  <a:pt x="82" y="0"/>
                  <a:pt x="82" y="0"/>
                  <a:pt x="82" y="0"/>
                </a:cubicBezTo>
                <a:cubicBezTo>
                  <a:pt x="84" y="0"/>
                  <a:pt x="87" y="1"/>
                  <a:pt x="89" y="2"/>
                </a:cubicBezTo>
                <a:cubicBezTo>
                  <a:pt x="47" y="33"/>
                  <a:pt x="47" y="33"/>
                  <a:pt x="47" y="33"/>
                </a:cubicBezTo>
                <a:cubicBezTo>
                  <a:pt x="6" y="2"/>
                  <a:pt x="6" y="2"/>
                  <a:pt x="6" y="2"/>
                </a:cubicBezTo>
                <a:cubicBezTo>
                  <a:pt x="8" y="1"/>
                  <a:pt x="10" y="0"/>
                  <a:pt x="13" y="0"/>
                </a:cubicBezTo>
                <a:close/>
                <a:moveTo>
                  <a:pt x="94" y="9"/>
                </a:moveTo>
                <a:cubicBezTo>
                  <a:pt x="67" y="29"/>
                  <a:pt x="67" y="29"/>
                  <a:pt x="67" y="29"/>
                </a:cubicBezTo>
                <a:cubicBezTo>
                  <a:pt x="93" y="53"/>
                  <a:pt x="93" y="53"/>
                  <a:pt x="93" y="53"/>
                </a:cubicBezTo>
                <a:cubicBezTo>
                  <a:pt x="94" y="52"/>
                  <a:pt x="94" y="50"/>
                  <a:pt x="94" y="48"/>
                </a:cubicBezTo>
                <a:cubicBezTo>
                  <a:pt x="94" y="12"/>
                  <a:pt x="94" y="12"/>
                  <a:pt x="94" y="12"/>
                </a:cubicBezTo>
                <a:cubicBezTo>
                  <a:pt x="94" y="11"/>
                  <a:pt x="94" y="10"/>
                  <a:pt x="94" y="9"/>
                </a:cubicBezTo>
                <a:close/>
                <a:moveTo>
                  <a:pt x="87" y="60"/>
                </a:moveTo>
                <a:cubicBezTo>
                  <a:pt x="85" y="60"/>
                  <a:pt x="84" y="61"/>
                  <a:pt x="82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0" y="61"/>
                  <a:pt x="8" y="60"/>
                  <a:pt x="6" y="59"/>
                </a:cubicBezTo>
                <a:cubicBezTo>
                  <a:pt x="34" y="34"/>
                  <a:pt x="34" y="34"/>
                  <a:pt x="34" y="34"/>
                </a:cubicBezTo>
                <a:cubicBezTo>
                  <a:pt x="44" y="42"/>
                  <a:pt x="44" y="42"/>
                  <a:pt x="44" y="42"/>
                </a:cubicBezTo>
                <a:cubicBezTo>
                  <a:pt x="47" y="44"/>
                  <a:pt x="47" y="44"/>
                  <a:pt x="47" y="44"/>
                </a:cubicBezTo>
                <a:cubicBezTo>
                  <a:pt x="50" y="42"/>
                  <a:pt x="50" y="42"/>
                  <a:pt x="50" y="42"/>
                </a:cubicBezTo>
                <a:cubicBezTo>
                  <a:pt x="60" y="35"/>
                  <a:pt x="60" y="35"/>
                  <a:pt x="60" y="35"/>
                </a:cubicBezTo>
                <a:cubicBezTo>
                  <a:pt x="87" y="60"/>
                  <a:pt x="87" y="60"/>
                  <a:pt x="87" y="60"/>
                </a:cubicBezTo>
                <a:close/>
                <a:moveTo>
                  <a:pt x="1" y="52"/>
                </a:moveTo>
                <a:cubicBezTo>
                  <a:pt x="27" y="29"/>
                  <a:pt x="27" y="29"/>
                  <a:pt x="27" y="29"/>
                </a:cubicBezTo>
                <a:cubicBezTo>
                  <a:pt x="1" y="9"/>
                  <a:pt x="1" y="9"/>
                  <a:pt x="1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0" y="51"/>
                  <a:pt x="1" y="5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17" name="Freeform 133"/>
          <p:cNvSpPr>
            <a:spLocks noEditPoints="1"/>
          </p:cNvSpPr>
          <p:nvPr/>
        </p:nvSpPr>
        <p:spPr>
          <a:xfrm>
            <a:off x="9578531" y="3644905"/>
            <a:ext cx="232834" cy="258234"/>
          </a:xfrm>
          <a:custGeom>
            <a:avLst/>
            <a:gdLst/>
            <a:ahLst/>
            <a:cxnLst>
              <a:cxn ang="0">
                <a:pos x="113919" y="0"/>
              </a:cxn>
              <a:cxn ang="0">
                <a:pos x="134950" y="20989"/>
              </a:cxn>
              <a:cxn ang="0">
                <a:pos x="119176" y="69965"/>
              </a:cxn>
              <a:cxn ang="0">
                <a:pos x="117424" y="17491"/>
              </a:cxn>
              <a:cxn ang="0">
                <a:pos x="49072" y="15742"/>
              </a:cxn>
              <a:cxn ang="0">
                <a:pos x="49072" y="27986"/>
              </a:cxn>
              <a:cxn ang="0">
                <a:pos x="43815" y="41979"/>
              </a:cxn>
              <a:cxn ang="0">
                <a:pos x="31546" y="45477"/>
              </a:cxn>
              <a:cxn ang="0">
                <a:pos x="15773" y="43728"/>
              </a:cxn>
              <a:cxn ang="0">
                <a:pos x="17526" y="152174"/>
              </a:cxn>
              <a:cxn ang="0">
                <a:pos x="21031" y="153924"/>
              </a:cxn>
              <a:cxn ang="0">
                <a:pos x="77114" y="169666"/>
              </a:cxn>
              <a:cxn ang="0">
                <a:pos x="7010" y="162669"/>
              </a:cxn>
              <a:cxn ang="0">
                <a:pos x="7010" y="162669"/>
              </a:cxn>
              <a:cxn ang="0">
                <a:pos x="0" y="38481"/>
              </a:cxn>
              <a:cxn ang="0">
                <a:pos x="3505" y="33233"/>
              </a:cxn>
              <a:cxn ang="0">
                <a:pos x="36804" y="0"/>
              </a:cxn>
              <a:cxn ang="0">
                <a:pos x="157734" y="78711"/>
              </a:cxn>
              <a:cxn ang="0">
                <a:pos x="147218" y="68216"/>
              </a:cxn>
              <a:cxn ang="0">
                <a:pos x="145465" y="82209"/>
              </a:cxn>
              <a:cxn ang="0">
                <a:pos x="164744" y="92704"/>
              </a:cxn>
              <a:cxn ang="0">
                <a:pos x="150723" y="141680"/>
              </a:cxn>
              <a:cxn ang="0">
                <a:pos x="175260" y="89205"/>
              </a:cxn>
              <a:cxn ang="0">
                <a:pos x="157734" y="78711"/>
              </a:cxn>
              <a:cxn ang="0">
                <a:pos x="94640" y="146927"/>
              </a:cxn>
              <a:cxn ang="0">
                <a:pos x="157734" y="96202"/>
              </a:cxn>
              <a:cxn ang="0">
                <a:pos x="91135" y="152174"/>
              </a:cxn>
              <a:cxn ang="0">
                <a:pos x="89382" y="180161"/>
              </a:cxn>
              <a:cxn ang="0">
                <a:pos x="91135" y="192405"/>
              </a:cxn>
              <a:cxn ang="0">
                <a:pos x="98145" y="185408"/>
              </a:cxn>
              <a:cxn ang="0">
                <a:pos x="91135" y="152174"/>
              </a:cxn>
              <a:cxn ang="0">
                <a:pos x="31546" y="104948"/>
              </a:cxn>
              <a:cxn ang="0">
                <a:pos x="52578" y="97951"/>
              </a:cxn>
              <a:cxn ang="0">
                <a:pos x="31546" y="75212"/>
              </a:cxn>
              <a:cxn ang="0">
                <a:pos x="105156" y="83958"/>
              </a:cxn>
              <a:cxn ang="0">
                <a:pos x="31546" y="75212"/>
              </a:cxn>
              <a:cxn ang="0">
                <a:pos x="31546" y="62968"/>
              </a:cxn>
              <a:cxn ang="0">
                <a:pos x="105156" y="54223"/>
              </a:cxn>
              <a:cxn ang="0">
                <a:pos x="64846" y="33233"/>
              </a:cxn>
              <a:cxn ang="0">
                <a:pos x="105156" y="41979"/>
              </a:cxn>
              <a:cxn ang="0">
                <a:pos x="64846" y="33233"/>
              </a:cxn>
              <a:cxn ang="0">
                <a:pos x="24536" y="36731"/>
              </a:cxn>
              <a:cxn ang="0">
                <a:pos x="31546" y="38481"/>
              </a:cxn>
              <a:cxn ang="0">
                <a:pos x="35052" y="38481"/>
              </a:cxn>
              <a:cxn ang="0">
                <a:pos x="42062" y="31484"/>
              </a:cxn>
              <a:cxn ang="0">
                <a:pos x="42062" y="29735"/>
              </a:cxn>
              <a:cxn ang="0">
                <a:pos x="40309" y="20989"/>
              </a:cxn>
              <a:cxn ang="0">
                <a:pos x="21031" y="36731"/>
              </a:cxn>
            </a:cxnLst>
            <a:rect l="0" t="0" r="0" b="0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18" name="Freeform 134"/>
          <p:cNvSpPr>
            <a:spLocks noEditPoints="1"/>
          </p:cNvSpPr>
          <p:nvPr/>
        </p:nvSpPr>
        <p:spPr>
          <a:xfrm>
            <a:off x="10209299" y="3674539"/>
            <a:ext cx="213783" cy="188384"/>
          </a:xfrm>
          <a:custGeom>
            <a:avLst/>
            <a:gdLst/>
            <a:ahLst/>
            <a:cxnLst>
              <a:cxn ang="0">
                <a:pos x="160020" y="29719"/>
              </a:cxn>
              <a:cxn ang="0">
                <a:pos x="160020" y="110137"/>
              </a:cxn>
              <a:cxn ang="0">
                <a:pos x="151227" y="132863"/>
              </a:cxn>
              <a:cxn ang="0">
                <a:pos x="130126" y="141605"/>
              </a:cxn>
              <a:cxn ang="0">
                <a:pos x="29893" y="141605"/>
              </a:cxn>
              <a:cxn ang="0">
                <a:pos x="8792" y="132863"/>
              </a:cxn>
              <a:cxn ang="0">
                <a:pos x="0" y="110137"/>
              </a:cxn>
              <a:cxn ang="0">
                <a:pos x="0" y="29719"/>
              </a:cxn>
              <a:cxn ang="0">
                <a:pos x="0" y="20978"/>
              </a:cxn>
              <a:cxn ang="0">
                <a:pos x="8792" y="20978"/>
              </a:cxn>
              <a:cxn ang="0">
                <a:pos x="26376" y="20978"/>
              </a:cxn>
              <a:cxn ang="0">
                <a:pos x="26376" y="41957"/>
              </a:cxn>
              <a:cxn ang="0">
                <a:pos x="36927" y="52446"/>
              </a:cxn>
              <a:cxn ang="0">
                <a:pos x="36927" y="52446"/>
              </a:cxn>
              <a:cxn ang="0">
                <a:pos x="42203" y="52446"/>
              </a:cxn>
              <a:cxn ang="0">
                <a:pos x="36927" y="41957"/>
              </a:cxn>
              <a:cxn ang="0">
                <a:pos x="36927" y="10489"/>
              </a:cxn>
              <a:cxn ang="0">
                <a:pos x="47478" y="0"/>
              </a:cxn>
              <a:cxn ang="0">
                <a:pos x="47478" y="0"/>
              </a:cxn>
              <a:cxn ang="0">
                <a:pos x="58029" y="10489"/>
              </a:cxn>
              <a:cxn ang="0">
                <a:pos x="58029" y="20978"/>
              </a:cxn>
              <a:cxn ang="0">
                <a:pos x="103749" y="20978"/>
              </a:cxn>
              <a:cxn ang="0">
                <a:pos x="103749" y="41957"/>
              </a:cxn>
              <a:cxn ang="0">
                <a:pos x="112541" y="52446"/>
              </a:cxn>
              <a:cxn ang="0">
                <a:pos x="112541" y="52446"/>
              </a:cxn>
              <a:cxn ang="0">
                <a:pos x="117816" y="52446"/>
              </a:cxn>
              <a:cxn ang="0">
                <a:pos x="112541" y="41957"/>
              </a:cxn>
              <a:cxn ang="0">
                <a:pos x="112541" y="10489"/>
              </a:cxn>
              <a:cxn ang="0">
                <a:pos x="123092" y="0"/>
              </a:cxn>
              <a:cxn ang="0">
                <a:pos x="123092" y="0"/>
              </a:cxn>
              <a:cxn ang="0">
                <a:pos x="133643" y="10489"/>
              </a:cxn>
              <a:cxn ang="0">
                <a:pos x="133643" y="20978"/>
              </a:cxn>
              <a:cxn ang="0">
                <a:pos x="151227" y="20978"/>
              </a:cxn>
              <a:cxn ang="0">
                <a:pos x="160020" y="20978"/>
              </a:cxn>
              <a:cxn ang="0">
                <a:pos x="160020" y="29719"/>
              </a:cxn>
              <a:cxn ang="0">
                <a:pos x="77372" y="118878"/>
              </a:cxn>
              <a:cxn ang="0">
                <a:pos x="77372" y="69928"/>
              </a:cxn>
              <a:cxn ang="0">
                <a:pos x="68580" y="69928"/>
              </a:cxn>
              <a:cxn ang="0">
                <a:pos x="66821" y="73424"/>
              </a:cxn>
              <a:cxn ang="0">
                <a:pos x="63304" y="75173"/>
              </a:cxn>
              <a:cxn ang="0">
                <a:pos x="63304" y="82165"/>
              </a:cxn>
              <a:cxn ang="0">
                <a:pos x="66821" y="82165"/>
              </a:cxn>
              <a:cxn ang="0">
                <a:pos x="66821" y="118878"/>
              </a:cxn>
              <a:cxn ang="0">
                <a:pos x="77372" y="118878"/>
              </a:cxn>
              <a:cxn ang="0">
                <a:pos x="94956" y="118878"/>
              </a:cxn>
              <a:cxn ang="0">
                <a:pos x="94956" y="69928"/>
              </a:cxn>
              <a:cxn ang="0">
                <a:pos x="86164" y="69928"/>
              </a:cxn>
              <a:cxn ang="0">
                <a:pos x="84406" y="73424"/>
              </a:cxn>
              <a:cxn ang="0">
                <a:pos x="80889" y="75173"/>
              </a:cxn>
              <a:cxn ang="0">
                <a:pos x="80889" y="82165"/>
              </a:cxn>
              <a:cxn ang="0">
                <a:pos x="84406" y="82165"/>
              </a:cxn>
              <a:cxn ang="0">
                <a:pos x="84406" y="118878"/>
              </a:cxn>
              <a:cxn ang="0">
                <a:pos x="94956" y="118878"/>
              </a:cxn>
              <a:cxn ang="0">
                <a:pos x="142435" y="62935"/>
              </a:cxn>
              <a:cxn ang="0">
                <a:pos x="17584" y="62935"/>
              </a:cxn>
              <a:cxn ang="0">
                <a:pos x="17584" y="110137"/>
              </a:cxn>
              <a:cxn ang="0">
                <a:pos x="21101" y="120626"/>
              </a:cxn>
              <a:cxn ang="0">
                <a:pos x="29893" y="124122"/>
              </a:cxn>
              <a:cxn ang="0">
                <a:pos x="130126" y="124122"/>
              </a:cxn>
              <a:cxn ang="0">
                <a:pos x="138918" y="120626"/>
              </a:cxn>
              <a:cxn ang="0">
                <a:pos x="142435" y="110137"/>
              </a:cxn>
              <a:cxn ang="0">
                <a:pos x="142435" y="62935"/>
              </a:cxn>
            </a:cxnLst>
            <a:rect l="0" t="0" r="0" b="0"/>
            <a:pathLst>
              <a:path w="91" h="81">
                <a:moveTo>
                  <a:pt x="91" y="17"/>
                </a:moveTo>
                <a:cubicBezTo>
                  <a:pt x="91" y="63"/>
                  <a:pt x="91" y="63"/>
                  <a:pt x="91" y="63"/>
                </a:cubicBezTo>
                <a:cubicBezTo>
                  <a:pt x="91" y="68"/>
                  <a:pt x="89" y="72"/>
                  <a:pt x="86" y="76"/>
                </a:cubicBezTo>
                <a:cubicBezTo>
                  <a:pt x="83" y="79"/>
                  <a:pt x="78" y="81"/>
                  <a:pt x="74" y="81"/>
                </a:cubicBezTo>
                <a:cubicBezTo>
                  <a:pt x="17" y="81"/>
                  <a:pt x="17" y="81"/>
                  <a:pt x="17" y="81"/>
                </a:cubicBezTo>
                <a:cubicBezTo>
                  <a:pt x="13" y="81"/>
                  <a:pt x="8" y="79"/>
                  <a:pt x="5" y="76"/>
                </a:cubicBezTo>
                <a:cubicBezTo>
                  <a:pt x="2" y="72"/>
                  <a:pt x="0" y="68"/>
                  <a:pt x="0" y="63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2"/>
                  <a:pt x="0" y="12"/>
                  <a:pt x="0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8"/>
                  <a:pt x="18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2" y="30"/>
                  <a:pt x="23" y="30"/>
                  <a:pt x="24" y="30"/>
                </a:cubicBezTo>
                <a:cubicBezTo>
                  <a:pt x="22" y="28"/>
                  <a:pt x="21" y="27"/>
                  <a:pt x="21" y="24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3"/>
                  <a:pt x="24" y="0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30" y="0"/>
                  <a:pt x="33" y="3"/>
                  <a:pt x="33" y="6"/>
                </a:cubicBezTo>
                <a:cubicBezTo>
                  <a:pt x="33" y="12"/>
                  <a:pt x="33" y="12"/>
                  <a:pt x="33" y="12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24"/>
                  <a:pt x="59" y="24"/>
                  <a:pt x="59" y="24"/>
                </a:cubicBezTo>
                <a:cubicBezTo>
                  <a:pt x="59" y="28"/>
                  <a:pt x="61" y="30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6" y="30"/>
                  <a:pt x="67" y="30"/>
                  <a:pt x="67" y="30"/>
                </a:cubicBezTo>
                <a:cubicBezTo>
                  <a:pt x="66" y="28"/>
                  <a:pt x="64" y="27"/>
                  <a:pt x="64" y="24"/>
                </a:cubicBezTo>
                <a:cubicBezTo>
                  <a:pt x="64" y="6"/>
                  <a:pt x="64" y="6"/>
                  <a:pt x="64" y="6"/>
                </a:cubicBezTo>
                <a:cubicBezTo>
                  <a:pt x="64" y="3"/>
                  <a:pt x="67" y="0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4" y="0"/>
                  <a:pt x="76" y="3"/>
                  <a:pt x="76" y="6"/>
                </a:cubicBezTo>
                <a:cubicBezTo>
                  <a:pt x="76" y="12"/>
                  <a:pt x="76" y="12"/>
                  <a:pt x="76" y="12"/>
                </a:cubicBezTo>
                <a:cubicBezTo>
                  <a:pt x="86" y="12"/>
                  <a:pt x="86" y="12"/>
                  <a:pt x="86" y="12"/>
                </a:cubicBezTo>
                <a:cubicBezTo>
                  <a:pt x="91" y="12"/>
                  <a:pt x="91" y="12"/>
                  <a:pt x="91" y="12"/>
                </a:cubicBezTo>
                <a:cubicBezTo>
                  <a:pt x="91" y="17"/>
                  <a:pt x="91" y="17"/>
                  <a:pt x="91" y="17"/>
                </a:cubicBezTo>
                <a:close/>
                <a:moveTo>
                  <a:pt x="44" y="68"/>
                </a:moveTo>
                <a:cubicBezTo>
                  <a:pt x="44" y="40"/>
                  <a:pt x="44" y="40"/>
                  <a:pt x="44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40"/>
                  <a:pt x="39" y="41"/>
                  <a:pt x="38" y="42"/>
                </a:cubicBezTo>
                <a:cubicBezTo>
                  <a:pt x="37" y="43"/>
                  <a:pt x="37" y="43"/>
                  <a:pt x="36" y="43"/>
                </a:cubicBezTo>
                <a:cubicBezTo>
                  <a:pt x="36" y="47"/>
                  <a:pt x="36" y="47"/>
                  <a:pt x="36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68"/>
                  <a:pt x="38" y="68"/>
                  <a:pt x="38" y="68"/>
                </a:cubicBezTo>
                <a:cubicBezTo>
                  <a:pt x="44" y="68"/>
                  <a:pt x="44" y="68"/>
                  <a:pt x="44" y="68"/>
                </a:cubicBezTo>
                <a:close/>
                <a:moveTo>
                  <a:pt x="54" y="68"/>
                </a:moveTo>
                <a:cubicBezTo>
                  <a:pt x="54" y="40"/>
                  <a:pt x="54" y="40"/>
                  <a:pt x="54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49" y="40"/>
                  <a:pt x="49" y="41"/>
                  <a:pt x="48" y="42"/>
                </a:cubicBezTo>
                <a:cubicBezTo>
                  <a:pt x="47" y="43"/>
                  <a:pt x="47" y="43"/>
                  <a:pt x="46" y="43"/>
                </a:cubicBezTo>
                <a:cubicBezTo>
                  <a:pt x="46" y="47"/>
                  <a:pt x="46" y="47"/>
                  <a:pt x="46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68"/>
                  <a:pt x="48" y="68"/>
                  <a:pt x="48" y="68"/>
                </a:cubicBezTo>
                <a:cubicBezTo>
                  <a:pt x="54" y="68"/>
                  <a:pt x="54" y="68"/>
                  <a:pt x="54" y="68"/>
                </a:cubicBezTo>
                <a:close/>
                <a:moveTo>
                  <a:pt x="81" y="36"/>
                </a:moveTo>
                <a:cubicBezTo>
                  <a:pt x="10" y="36"/>
                  <a:pt x="10" y="36"/>
                  <a:pt x="10" y="36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5"/>
                  <a:pt x="11" y="67"/>
                  <a:pt x="12" y="69"/>
                </a:cubicBezTo>
                <a:cubicBezTo>
                  <a:pt x="13" y="70"/>
                  <a:pt x="15" y="71"/>
                  <a:pt x="17" y="71"/>
                </a:cubicBezTo>
                <a:cubicBezTo>
                  <a:pt x="74" y="71"/>
                  <a:pt x="74" y="71"/>
                  <a:pt x="74" y="71"/>
                </a:cubicBezTo>
                <a:cubicBezTo>
                  <a:pt x="76" y="71"/>
                  <a:pt x="78" y="70"/>
                  <a:pt x="79" y="69"/>
                </a:cubicBezTo>
                <a:cubicBezTo>
                  <a:pt x="80" y="67"/>
                  <a:pt x="81" y="65"/>
                  <a:pt x="81" y="63"/>
                </a:cubicBezTo>
                <a:lnTo>
                  <a:pt x="81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19" name="Freeform 135"/>
          <p:cNvSpPr>
            <a:spLocks noEditPoints="1"/>
          </p:cNvSpPr>
          <p:nvPr/>
        </p:nvSpPr>
        <p:spPr>
          <a:xfrm>
            <a:off x="6342143" y="5647275"/>
            <a:ext cx="220134" cy="158751"/>
          </a:xfrm>
          <a:custGeom>
            <a:avLst/>
            <a:gdLst/>
            <a:ahLst/>
            <a:cxnLst>
              <a:cxn ang="0">
                <a:pos x="141172" y="119380"/>
              </a:cxn>
              <a:cxn ang="0">
                <a:pos x="162087" y="56178"/>
              </a:cxn>
              <a:cxn ang="0">
                <a:pos x="163830" y="52667"/>
              </a:cxn>
              <a:cxn ang="0">
                <a:pos x="162087" y="47400"/>
              </a:cxn>
              <a:cxn ang="0">
                <a:pos x="158601" y="45645"/>
              </a:cxn>
              <a:cxn ang="0">
                <a:pos x="132458" y="79001"/>
              </a:cxn>
              <a:cxn ang="0">
                <a:pos x="102829" y="43889"/>
              </a:cxn>
              <a:cxn ang="0">
                <a:pos x="57514" y="43889"/>
              </a:cxn>
              <a:cxn ang="0">
                <a:pos x="47057" y="49156"/>
              </a:cxn>
              <a:cxn ang="0">
                <a:pos x="38343" y="59690"/>
              </a:cxn>
              <a:cxn ang="0">
                <a:pos x="17428" y="119380"/>
              </a:cxn>
              <a:cxn ang="0">
                <a:pos x="141172" y="119380"/>
              </a:cxn>
              <a:cxn ang="0">
                <a:pos x="120258" y="38622"/>
              </a:cxn>
              <a:cxn ang="0">
                <a:pos x="95857" y="7022"/>
              </a:cxn>
              <a:cxn ang="0">
                <a:pos x="95857" y="0"/>
              </a:cxn>
              <a:cxn ang="0">
                <a:pos x="142915" y="38622"/>
              </a:cxn>
              <a:cxn ang="0">
                <a:pos x="153372" y="38622"/>
              </a:cxn>
              <a:cxn ang="0">
                <a:pos x="132458" y="64956"/>
              </a:cxn>
              <a:cxn ang="0">
                <a:pos x="109800" y="38622"/>
              </a:cxn>
              <a:cxn ang="0">
                <a:pos x="120258" y="38622"/>
              </a:cxn>
              <a:cxn ang="0">
                <a:pos x="97600" y="17555"/>
              </a:cxn>
              <a:cxn ang="0">
                <a:pos x="106315" y="28089"/>
              </a:cxn>
              <a:cxn ang="0">
                <a:pos x="50543" y="28089"/>
              </a:cxn>
              <a:cxn ang="0">
                <a:pos x="34857" y="33356"/>
              </a:cxn>
              <a:cxn ang="0">
                <a:pos x="24400" y="47400"/>
              </a:cxn>
              <a:cxn ang="0">
                <a:pos x="6971" y="100068"/>
              </a:cxn>
              <a:cxn ang="0">
                <a:pos x="0" y="93046"/>
              </a:cxn>
              <a:cxn ang="0">
                <a:pos x="0" y="8777"/>
              </a:cxn>
              <a:cxn ang="0">
                <a:pos x="6971" y="1755"/>
              </a:cxn>
              <a:cxn ang="0">
                <a:pos x="47057" y="1755"/>
              </a:cxn>
              <a:cxn ang="0">
                <a:pos x="61000" y="17555"/>
              </a:cxn>
              <a:cxn ang="0">
                <a:pos x="97600" y="17555"/>
              </a:cxn>
            </a:cxnLst>
            <a:rect l="0" t="0" r="0" b="0"/>
            <a:pathLst>
              <a:path w="94" h="68">
                <a:moveTo>
                  <a:pt x="81" y="68"/>
                </a:moveTo>
                <a:cubicBezTo>
                  <a:pt x="93" y="32"/>
                  <a:pt x="93" y="32"/>
                  <a:pt x="93" y="32"/>
                </a:cubicBezTo>
                <a:cubicBezTo>
                  <a:pt x="94" y="31"/>
                  <a:pt x="94" y="31"/>
                  <a:pt x="94" y="30"/>
                </a:cubicBezTo>
                <a:cubicBezTo>
                  <a:pt x="94" y="29"/>
                  <a:pt x="94" y="28"/>
                  <a:pt x="93" y="27"/>
                </a:cubicBezTo>
                <a:cubicBezTo>
                  <a:pt x="93" y="27"/>
                  <a:pt x="92" y="26"/>
                  <a:pt x="91" y="26"/>
                </a:cubicBezTo>
                <a:cubicBezTo>
                  <a:pt x="76" y="45"/>
                  <a:pt x="76" y="45"/>
                  <a:pt x="76" y="45"/>
                </a:cubicBezTo>
                <a:cubicBezTo>
                  <a:pt x="59" y="25"/>
                  <a:pt x="59" y="25"/>
                  <a:pt x="59" y="25"/>
                </a:cubicBezTo>
                <a:cubicBezTo>
                  <a:pt x="33" y="25"/>
                  <a:pt x="33" y="25"/>
                  <a:pt x="33" y="25"/>
                </a:cubicBezTo>
                <a:cubicBezTo>
                  <a:pt x="31" y="25"/>
                  <a:pt x="29" y="26"/>
                  <a:pt x="27" y="28"/>
                </a:cubicBezTo>
                <a:cubicBezTo>
                  <a:pt x="25" y="29"/>
                  <a:pt x="23" y="31"/>
                  <a:pt x="22" y="34"/>
                </a:cubicBezTo>
                <a:cubicBezTo>
                  <a:pt x="10" y="68"/>
                  <a:pt x="10" y="68"/>
                  <a:pt x="10" y="68"/>
                </a:cubicBezTo>
                <a:cubicBezTo>
                  <a:pt x="81" y="68"/>
                  <a:pt x="81" y="68"/>
                  <a:pt x="81" y="68"/>
                </a:cubicBezTo>
                <a:close/>
                <a:moveTo>
                  <a:pt x="69" y="22"/>
                </a:moveTo>
                <a:cubicBezTo>
                  <a:pt x="67" y="14"/>
                  <a:pt x="62" y="7"/>
                  <a:pt x="55" y="4"/>
                </a:cubicBezTo>
                <a:cubicBezTo>
                  <a:pt x="55" y="0"/>
                  <a:pt x="55" y="0"/>
                  <a:pt x="55" y="0"/>
                </a:cubicBezTo>
                <a:cubicBezTo>
                  <a:pt x="68" y="2"/>
                  <a:pt x="79" y="9"/>
                  <a:pt x="82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76" y="37"/>
                  <a:pt x="76" y="37"/>
                  <a:pt x="76" y="37"/>
                </a:cubicBezTo>
                <a:cubicBezTo>
                  <a:pt x="63" y="22"/>
                  <a:pt x="63" y="22"/>
                  <a:pt x="63" y="22"/>
                </a:cubicBezTo>
                <a:cubicBezTo>
                  <a:pt x="69" y="22"/>
                  <a:pt x="69" y="22"/>
                  <a:pt x="69" y="22"/>
                </a:cubicBezTo>
                <a:close/>
                <a:moveTo>
                  <a:pt x="56" y="10"/>
                </a:moveTo>
                <a:cubicBezTo>
                  <a:pt x="58" y="12"/>
                  <a:pt x="60" y="14"/>
                  <a:pt x="61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6" y="16"/>
                  <a:pt x="23" y="17"/>
                  <a:pt x="20" y="19"/>
                </a:cubicBezTo>
                <a:cubicBezTo>
                  <a:pt x="17" y="21"/>
                  <a:pt x="15" y="24"/>
                  <a:pt x="14" y="27"/>
                </a:cubicBezTo>
                <a:cubicBezTo>
                  <a:pt x="4" y="57"/>
                  <a:pt x="4" y="57"/>
                  <a:pt x="4" y="57"/>
                </a:cubicBezTo>
                <a:cubicBezTo>
                  <a:pt x="1" y="57"/>
                  <a:pt x="0" y="55"/>
                  <a:pt x="0" y="53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1"/>
                  <a:pt x="4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35" y="10"/>
                  <a:pt x="35" y="10"/>
                  <a:pt x="35" y="10"/>
                </a:cubicBezTo>
                <a:lnTo>
                  <a:pt x="56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20" name="Freeform 136"/>
          <p:cNvSpPr>
            <a:spLocks noEditPoints="1"/>
          </p:cNvSpPr>
          <p:nvPr/>
        </p:nvSpPr>
        <p:spPr>
          <a:xfrm>
            <a:off x="5681742" y="5626108"/>
            <a:ext cx="220134" cy="177800"/>
          </a:xfrm>
          <a:custGeom>
            <a:avLst/>
            <a:gdLst/>
            <a:ahLst/>
            <a:cxnLst>
              <a:cxn ang="0">
                <a:pos x="133485" y="28073"/>
              </a:cxn>
              <a:cxn ang="0">
                <a:pos x="133485" y="24564"/>
              </a:cxn>
              <a:cxn ang="0">
                <a:pos x="126459" y="17546"/>
              </a:cxn>
              <a:cxn ang="0">
                <a:pos x="61473" y="17546"/>
              </a:cxn>
              <a:cxn ang="0">
                <a:pos x="47422" y="0"/>
              </a:cxn>
              <a:cxn ang="0">
                <a:pos x="7025" y="0"/>
              </a:cxn>
              <a:cxn ang="0">
                <a:pos x="0" y="8773"/>
              </a:cxn>
              <a:cxn ang="0">
                <a:pos x="0" y="92994"/>
              </a:cxn>
              <a:cxn ang="0">
                <a:pos x="7025" y="100012"/>
              </a:cxn>
              <a:cxn ang="0">
                <a:pos x="24589" y="47374"/>
              </a:cxn>
              <a:cxn ang="0">
                <a:pos x="35127" y="33337"/>
              </a:cxn>
              <a:cxn ang="0">
                <a:pos x="50935" y="28073"/>
              </a:cxn>
              <a:cxn ang="0">
                <a:pos x="133485" y="28073"/>
              </a:cxn>
              <a:cxn ang="0">
                <a:pos x="126459" y="70184"/>
              </a:cxn>
              <a:cxn ang="0">
                <a:pos x="149292" y="78957"/>
              </a:cxn>
              <a:cxn ang="0">
                <a:pos x="159830" y="101767"/>
              </a:cxn>
              <a:cxn ang="0">
                <a:pos x="149292" y="124576"/>
              </a:cxn>
              <a:cxn ang="0">
                <a:pos x="126459" y="133350"/>
              </a:cxn>
              <a:cxn ang="0">
                <a:pos x="105382" y="124576"/>
              </a:cxn>
              <a:cxn ang="0">
                <a:pos x="94844" y="101767"/>
              </a:cxn>
              <a:cxn ang="0">
                <a:pos x="105382" y="78957"/>
              </a:cxn>
              <a:cxn ang="0">
                <a:pos x="126459" y="70184"/>
              </a:cxn>
              <a:cxn ang="0">
                <a:pos x="145779" y="92994"/>
              </a:cxn>
              <a:cxn ang="0">
                <a:pos x="147536" y="101767"/>
              </a:cxn>
              <a:cxn ang="0">
                <a:pos x="140510" y="115803"/>
              </a:cxn>
              <a:cxn ang="0">
                <a:pos x="126459" y="121067"/>
              </a:cxn>
              <a:cxn ang="0">
                <a:pos x="117677" y="119313"/>
              </a:cxn>
              <a:cxn ang="0">
                <a:pos x="145779" y="92994"/>
              </a:cxn>
              <a:cxn ang="0">
                <a:pos x="108895" y="110540"/>
              </a:cxn>
              <a:cxn ang="0">
                <a:pos x="107139" y="101767"/>
              </a:cxn>
              <a:cxn ang="0">
                <a:pos x="112408" y="87730"/>
              </a:cxn>
              <a:cxn ang="0">
                <a:pos x="126459" y="80711"/>
              </a:cxn>
              <a:cxn ang="0">
                <a:pos x="135241" y="84221"/>
              </a:cxn>
              <a:cxn ang="0">
                <a:pos x="108895" y="110540"/>
              </a:cxn>
              <a:cxn ang="0">
                <a:pos x="158074" y="73693"/>
              </a:cxn>
              <a:cxn ang="0">
                <a:pos x="126459" y="59656"/>
              </a:cxn>
              <a:cxn ang="0">
                <a:pos x="86062" y="101767"/>
              </a:cxn>
              <a:cxn ang="0">
                <a:pos x="89575" y="117558"/>
              </a:cxn>
              <a:cxn ang="0">
                <a:pos x="17563" y="117558"/>
              </a:cxn>
              <a:cxn ang="0">
                <a:pos x="38640" y="57901"/>
              </a:cxn>
              <a:cxn ang="0">
                <a:pos x="47422" y="47374"/>
              </a:cxn>
              <a:cxn ang="0">
                <a:pos x="57960" y="43865"/>
              </a:cxn>
              <a:cxn ang="0">
                <a:pos x="156318" y="43865"/>
              </a:cxn>
              <a:cxn ang="0">
                <a:pos x="159830" y="43865"/>
              </a:cxn>
              <a:cxn ang="0">
                <a:pos x="163343" y="47374"/>
              </a:cxn>
              <a:cxn ang="0">
                <a:pos x="165100" y="50883"/>
              </a:cxn>
              <a:cxn ang="0">
                <a:pos x="163343" y="56147"/>
              </a:cxn>
              <a:cxn ang="0">
                <a:pos x="158074" y="73693"/>
              </a:cxn>
            </a:cxnLst>
            <a:rect l="0" t="0" r="0" b="0"/>
            <a:pathLst>
              <a:path w="94" h="76">
                <a:moveTo>
                  <a:pt x="76" y="16"/>
                </a:moveTo>
                <a:cubicBezTo>
                  <a:pt x="76" y="14"/>
                  <a:pt x="76" y="14"/>
                  <a:pt x="76" y="14"/>
                </a:cubicBezTo>
                <a:cubicBezTo>
                  <a:pt x="76" y="12"/>
                  <a:pt x="74" y="10"/>
                  <a:pt x="72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27" y="0"/>
                  <a:pt x="27" y="0"/>
                  <a:pt x="27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5"/>
                  <a:pt x="1" y="57"/>
                  <a:pt x="4" y="57"/>
                </a:cubicBezTo>
                <a:cubicBezTo>
                  <a:pt x="14" y="27"/>
                  <a:pt x="14" y="27"/>
                  <a:pt x="14" y="27"/>
                </a:cubicBezTo>
                <a:cubicBezTo>
                  <a:pt x="15" y="24"/>
                  <a:pt x="17" y="21"/>
                  <a:pt x="20" y="19"/>
                </a:cubicBezTo>
                <a:cubicBezTo>
                  <a:pt x="23" y="17"/>
                  <a:pt x="26" y="16"/>
                  <a:pt x="29" y="16"/>
                </a:cubicBezTo>
                <a:cubicBezTo>
                  <a:pt x="76" y="16"/>
                  <a:pt x="76" y="16"/>
                  <a:pt x="76" y="16"/>
                </a:cubicBezTo>
                <a:close/>
                <a:moveTo>
                  <a:pt x="72" y="40"/>
                </a:moveTo>
                <a:cubicBezTo>
                  <a:pt x="77" y="40"/>
                  <a:pt x="82" y="42"/>
                  <a:pt x="85" y="45"/>
                </a:cubicBezTo>
                <a:cubicBezTo>
                  <a:pt x="89" y="48"/>
                  <a:pt x="91" y="53"/>
                  <a:pt x="91" y="58"/>
                </a:cubicBezTo>
                <a:cubicBezTo>
                  <a:pt x="91" y="63"/>
                  <a:pt x="89" y="67"/>
                  <a:pt x="85" y="71"/>
                </a:cubicBezTo>
                <a:cubicBezTo>
                  <a:pt x="82" y="74"/>
                  <a:pt x="77" y="76"/>
                  <a:pt x="72" y="76"/>
                </a:cubicBezTo>
                <a:cubicBezTo>
                  <a:pt x="67" y="76"/>
                  <a:pt x="63" y="74"/>
                  <a:pt x="60" y="71"/>
                </a:cubicBezTo>
                <a:cubicBezTo>
                  <a:pt x="56" y="67"/>
                  <a:pt x="54" y="63"/>
                  <a:pt x="54" y="58"/>
                </a:cubicBezTo>
                <a:cubicBezTo>
                  <a:pt x="54" y="53"/>
                  <a:pt x="56" y="48"/>
                  <a:pt x="60" y="45"/>
                </a:cubicBezTo>
                <a:cubicBezTo>
                  <a:pt x="63" y="42"/>
                  <a:pt x="67" y="40"/>
                  <a:pt x="72" y="40"/>
                </a:cubicBezTo>
                <a:close/>
                <a:moveTo>
                  <a:pt x="83" y="53"/>
                </a:moveTo>
                <a:cubicBezTo>
                  <a:pt x="83" y="54"/>
                  <a:pt x="84" y="56"/>
                  <a:pt x="84" y="58"/>
                </a:cubicBezTo>
                <a:cubicBezTo>
                  <a:pt x="84" y="61"/>
                  <a:pt x="83" y="64"/>
                  <a:pt x="80" y="66"/>
                </a:cubicBezTo>
                <a:cubicBezTo>
                  <a:pt x="78" y="68"/>
                  <a:pt x="76" y="69"/>
                  <a:pt x="72" y="69"/>
                </a:cubicBezTo>
                <a:cubicBezTo>
                  <a:pt x="71" y="69"/>
                  <a:pt x="69" y="69"/>
                  <a:pt x="67" y="68"/>
                </a:cubicBezTo>
                <a:cubicBezTo>
                  <a:pt x="83" y="53"/>
                  <a:pt x="83" y="53"/>
                  <a:pt x="83" y="53"/>
                </a:cubicBezTo>
                <a:close/>
                <a:moveTo>
                  <a:pt x="62" y="63"/>
                </a:moveTo>
                <a:cubicBezTo>
                  <a:pt x="61" y="61"/>
                  <a:pt x="61" y="60"/>
                  <a:pt x="61" y="58"/>
                </a:cubicBezTo>
                <a:cubicBezTo>
                  <a:pt x="61" y="55"/>
                  <a:pt x="62" y="52"/>
                  <a:pt x="64" y="50"/>
                </a:cubicBezTo>
                <a:cubicBezTo>
                  <a:pt x="66" y="48"/>
                  <a:pt x="69" y="46"/>
                  <a:pt x="72" y="46"/>
                </a:cubicBezTo>
                <a:cubicBezTo>
                  <a:pt x="74" y="46"/>
                  <a:pt x="76" y="47"/>
                  <a:pt x="77" y="48"/>
                </a:cubicBezTo>
                <a:cubicBezTo>
                  <a:pt x="62" y="63"/>
                  <a:pt x="62" y="63"/>
                  <a:pt x="62" y="63"/>
                </a:cubicBezTo>
                <a:close/>
                <a:moveTo>
                  <a:pt x="90" y="42"/>
                </a:moveTo>
                <a:cubicBezTo>
                  <a:pt x="86" y="37"/>
                  <a:pt x="79" y="34"/>
                  <a:pt x="72" y="34"/>
                </a:cubicBezTo>
                <a:cubicBezTo>
                  <a:pt x="59" y="34"/>
                  <a:pt x="49" y="45"/>
                  <a:pt x="49" y="58"/>
                </a:cubicBezTo>
                <a:cubicBezTo>
                  <a:pt x="49" y="61"/>
                  <a:pt x="49" y="65"/>
                  <a:pt x="51" y="67"/>
                </a:cubicBezTo>
                <a:cubicBezTo>
                  <a:pt x="10" y="67"/>
                  <a:pt x="10" y="67"/>
                  <a:pt x="10" y="67"/>
                </a:cubicBezTo>
                <a:cubicBezTo>
                  <a:pt x="22" y="33"/>
                  <a:pt x="22" y="33"/>
                  <a:pt x="22" y="33"/>
                </a:cubicBezTo>
                <a:cubicBezTo>
                  <a:pt x="23" y="31"/>
                  <a:pt x="25" y="29"/>
                  <a:pt x="27" y="27"/>
                </a:cubicBezTo>
                <a:cubicBezTo>
                  <a:pt x="29" y="26"/>
                  <a:pt x="31" y="25"/>
                  <a:pt x="33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90" y="25"/>
                  <a:pt x="91" y="25"/>
                  <a:pt x="91" y="25"/>
                </a:cubicBezTo>
                <a:cubicBezTo>
                  <a:pt x="92" y="26"/>
                  <a:pt x="93" y="26"/>
                  <a:pt x="93" y="27"/>
                </a:cubicBezTo>
                <a:cubicBezTo>
                  <a:pt x="94" y="28"/>
                  <a:pt x="94" y="28"/>
                  <a:pt x="94" y="29"/>
                </a:cubicBezTo>
                <a:cubicBezTo>
                  <a:pt x="94" y="30"/>
                  <a:pt x="94" y="31"/>
                  <a:pt x="93" y="32"/>
                </a:cubicBezTo>
                <a:lnTo>
                  <a:pt x="90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21" name="Freeform 137"/>
          <p:cNvSpPr>
            <a:spLocks noEditPoints="1"/>
          </p:cNvSpPr>
          <p:nvPr/>
        </p:nvSpPr>
        <p:spPr>
          <a:xfrm>
            <a:off x="6991961" y="5636692"/>
            <a:ext cx="226483" cy="169334"/>
          </a:xfrm>
          <a:custGeom>
            <a:avLst/>
            <a:gdLst/>
            <a:ahLst/>
            <a:cxnLst>
              <a:cxn ang="0">
                <a:pos x="138600" y="28222"/>
              </a:cxn>
              <a:cxn ang="0">
                <a:pos x="138600" y="24694"/>
              </a:cxn>
              <a:cxn ang="0">
                <a:pos x="129828" y="17638"/>
              </a:cxn>
              <a:cxn ang="0">
                <a:pos x="63159" y="17638"/>
              </a:cxn>
              <a:cxn ang="0">
                <a:pos x="49124" y="0"/>
              </a:cxn>
              <a:cxn ang="0">
                <a:pos x="7017" y="0"/>
              </a:cxn>
              <a:cxn ang="0">
                <a:pos x="0" y="8819"/>
              </a:cxn>
              <a:cxn ang="0">
                <a:pos x="0" y="95250"/>
              </a:cxn>
              <a:cxn ang="0">
                <a:pos x="7017" y="102305"/>
              </a:cxn>
              <a:cxn ang="0">
                <a:pos x="24562" y="47625"/>
              </a:cxn>
              <a:cxn ang="0">
                <a:pos x="35088" y="33513"/>
              </a:cxn>
              <a:cxn ang="0">
                <a:pos x="52632" y="28222"/>
              </a:cxn>
              <a:cxn ang="0">
                <a:pos x="138600" y="28222"/>
              </a:cxn>
              <a:cxn ang="0">
                <a:pos x="138600" y="63500"/>
              </a:cxn>
              <a:cxn ang="0">
                <a:pos x="161407" y="72319"/>
              </a:cxn>
              <a:cxn ang="0">
                <a:pos x="170180" y="95250"/>
              </a:cxn>
              <a:cxn ang="0">
                <a:pos x="161407" y="118180"/>
              </a:cxn>
              <a:cxn ang="0">
                <a:pos x="138600" y="127000"/>
              </a:cxn>
              <a:cxn ang="0">
                <a:pos x="115792" y="118180"/>
              </a:cxn>
              <a:cxn ang="0">
                <a:pos x="107020" y="95250"/>
              </a:cxn>
              <a:cxn ang="0">
                <a:pos x="115792" y="72319"/>
              </a:cxn>
              <a:cxn ang="0">
                <a:pos x="138600" y="63500"/>
              </a:cxn>
              <a:cxn ang="0">
                <a:pos x="147372" y="112888"/>
              </a:cxn>
              <a:cxn ang="0">
                <a:pos x="138600" y="104069"/>
              </a:cxn>
              <a:cxn ang="0">
                <a:pos x="129828" y="112888"/>
              </a:cxn>
              <a:cxn ang="0">
                <a:pos x="138600" y="114652"/>
              </a:cxn>
              <a:cxn ang="0">
                <a:pos x="147372" y="112888"/>
              </a:cxn>
              <a:cxn ang="0">
                <a:pos x="129828" y="95250"/>
              </a:cxn>
              <a:cxn ang="0">
                <a:pos x="121055" y="104069"/>
              </a:cxn>
              <a:cxn ang="0">
                <a:pos x="119301" y="95250"/>
              </a:cxn>
              <a:cxn ang="0">
                <a:pos x="121055" y="86430"/>
              </a:cxn>
              <a:cxn ang="0">
                <a:pos x="129828" y="95250"/>
              </a:cxn>
              <a:cxn ang="0">
                <a:pos x="129828" y="77611"/>
              </a:cxn>
              <a:cxn ang="0">
                <a:pos x="138600" y="74083"/>
              </a:cxn>
              <a:cxn ang="0">
                <a:pos x="147372" y="77611"/>
              </a:cxn>
              <a:cxn ang="0">
                <a:pos x="138600" y="86430"/>
              </a:cxn>
              <a:cxn ang="0">
                <a:pos x="129828" y="77611"/>
              </a:cxn>
              <a:cxn ang="0">
                <a:pos x="149126" y="95250"/>
              </a:cxn>
              <a:cxn ang="0">
                <a:pos x="157898" y="104069"/>
              </a:cxn>
              <a:cxn ang="0">
                <a:pos x="159653" y="95250"/>
              </a:cxn>
              <a:cxn ang="0">
                <a:pos x="157898" y="86430"/>
              </a:cxn>
              <a:cxn ang="0">
                <a:pos x="149126" y="95250"/>
              </a:cxn>
              <a:cxn ang="0">
                <a:pos x="166671" y="63500"/>
              </a:cxn>
              <a:cxn ang="0">
                <a:pos x="138600" y="52916"/>
              </a:cxn>
              <a:cxn ang="0">
                <a:pos x="96493" y="95250"/>
              </a:cxn>
              <a:cxn ang="0">
                <a:pos x="107020" y="121708"/>
              </a:cxn>
              <a:cxn ang="0">
                <a:pos x="19298" y="121708"/>
              </a:cxn>
              <a:cxn ang="0">
                <a:pos x="40351" y="59972"/>
              </a:cxn>
              <a:cxn ang="0">
                <a:pos x="47369" y="49388"/>
              </a:cxn>
              <a:cxn ang="0">
                <a:pos x="59650" y="44097"/>
              </a:cxn>
              <a:cxn ang="0">
                <a:pos x="161407" y="44097"/>
              </a:cxn>
              <a:cxn ang="0">
                <a:pos x="164916" y="45861"/>
              </a:cxn>
              <a:cxn ang="0">
                <a:pos x="168425" y="47625"/>
              </a:cxn>
              <a:cxn ang="0">
                <a:pos x="170180" y="52916"/>
              </a:cxn>
              <a:cxn ang="0">
                <a:pos x="168425" y="56444"/>
              </a:cxn>
              <a:cxn ang="0">
                <a:pos x="166671" y="63500"/>
              </a:cxn>
            </a:cxnLst>
            <a:rect l="0" t="0" r="0" b="0"/>
            <a:pathLst>
              <a:path w="97" h="72">
                <a:moveTo>
                  <a:pt x="79" y="16"/>
                </a:moveTo>
                <a:cubicBezTo>
                  <a:pt x="79" y="14"/>
                  <a:pt x="79" y="14"/>
                  <a:pt x="79" y="14"/>
                </a:cubicBezTo>
                <a:cubicBezTo>
                  <a:pt x="79" y="12"/>
                  <a:pt x="76" y="10"/>
                  <a:pt x="74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28" y="0"/>
                  <a:pt x="28" y="0"/>
                  <a:pt x="28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6"/>
                  <a:pt x="2" y="58"/>
                  <a:pt x="4" y="58"/>
                </a:cubicBezTo>
                <a:cubicBezTo>
                  <a:pt x="14" y="27"/>
                  <a:pt x="14" y="27"/>
                  <a:pt x="14" y="27"/>
                </a:cubicBezTo>
                <a:cubicBezTo>
                  <a:pt x="15" y="24"/>
                  <a:pt x="18" y="21"/>
                  <a:pt x="20" y="19"/>
                </a:cubicBezTo>
                <a:cubicBezTo>
                  <a:pt x="23" y="17"/>
                  <a:pt x="27" y="16"/>
                  <a:pt x="30" y="16"/>
                </a:cubicBezTo>
                <a:cubicBezTo>
                  <a:pt x="79" y="16"/>
                  <a:pt x="79" y="16"/>
                  <a:pt x="79" y="16"/>
                </a:cubicBezTo>
                <a:close/>
                <a:moveTo>
                  <a:pt x="79" y="36"/>
                </a:moveTo>
                <a:cubicBezTo>
                  <a:pt x="84" y="36"/>
                  <a:pt x="89" y="38"/>
                  <a:pt x="92" y="41"/>
                </a:cubicBezTo>
                <a:cubicBezTo>
                  <a:pt x="95" y="44"/>
                  <a:pt x="97" y="49"/>
                  <a:pt x="97" y="54"/>
                </a:cubicBezTo>
                <a:cubicBezTo>
                  <a:pt x="97" y="59"/>
                  <a:pt x="95" y="63"/>
                  <a:pt x="92" y="67"/>
                </a:cubicBezTo>
                <a:cubicBezTo>
                  <a:pt x="89" y="70"/>
                  <a:pt x="84" y="72"/>
                  <a:pt x="79" y="72"/>
                </a:cubicBezTo>
                <a:cubicBezTo>
                  <a:pt x="74" y="72"/>
                  <a:pt x="70" y="70"/>
                  <a:pt x="66" y="67"/>
                </a:cubicBezTo>
                <a:cubicBezTo>
                  <a:pt x="63" y="63"/>
                  <a:pt x="61" y="59"/>
                  <a:pt x="61" y="54"/>
                </a:cubicBezTo>
                <a:cubicBezTo>
                  <a:pt x="61" y="49"/>
                  <a:pt x="63" y="44"/>
                  <a:pt x="66" y="41"/>
                </a:cubicBezTo>
                <a:cubicBezTo>
                  <a:pt x="70" y="38"/>
                  <a:pt x="74" y="36"/>
                  <a:pt x="79" y="36"/>
                </a:cubicBezTo>
                <a:close/>
                <a:moveTo>
                  <a:pt x="84" y="64"/>
                </a:moveTo>
                <a:cubicBezTo>
                  <a:pt x="79" y="59"/>
                  <a:pt x="79" y="59"/>
                  <a:pt x="79" y="59"/>
                </a:cubicBezTo>
                <a:cubicBezTo>
                  <a:pt x="74" y="64"/>
                  <a:pt x="74" y="64"/>
                  <a:pt x="74" y="64"/>
                </a:cubicBezTo>
                <a:cubicBezTo>
                  <a:pt x="76" y="65"/>
                  <a:pt x="78" y="65"/>
                  <a:pt x="79" y="65"/>
                </a:cubicBezTo>
                <a:cubicBezTo>
                  <a:pt x="81" y="65"/>
                  <a:pt x="83" y="65"/>
                  <a:pt x="84" y="64"/>
                </a:cubicBezTo>
                <a:close/>
                <a:moveTo>
                  <a:pt x="74" y="54"/>
                </a:moveTo>
                <a:cubicBezTo>
                  <a:pt x="69" y="59"/>
                  <a:pt x="69" y="59"/>
                  <a:pt x="69" y="59"/>
                </a:cubicBezTo>
                <a:cubicBezTo>
                  <a:pt x="68" y="57"/>
                  <a:pt x="68" y="56"/>
                  <a:pt x="68" y="54"/>
                </a:cubicBezTo>
                <a:cubicBezTo>
                  <a:pt x="68" y="52"/>
                  <a:pt x="68" y="50"/>
                  <a:pt x="69" y="49"/>
                </a:cubicBezTo>
                <a:cubicBezTo>
                  <a:pt x="74" y="54"/>
                  <a:pt x="74" y="54"/>
                  <a:pt x="74" y="54"/>
                </a:cubicBezTo>
                <a:close/>
                <a:moveTo>
                  <a:pt x="74" y="44"/>
                </a:moveTo>
                <a:cubicBezTo>
                  <a:pt x="76" y="43"/>
                  <a:pt x="78" y="42"/>
                  <a:pt x="79" y="42"/>
                </a:cubicBezTo>
                <a:cubicBezTo>
                  <a:pt x="81" y="42"/>
                  <a:pt x="83" y="43"/>
                  <a:pt x="84" y="44"/>
                </a:cubicBezTo>
                <a:cubicBezTo>
                  <a:pt x="79" y="49"/>
                  <a:pt x="79" y="49"/>
                  <a:pt x="79" y="49"/>
                </a:cubicBezTo>
                <a:cubicBezTo>
                  <a:pt x="74" y="44"/>
                  <a:pt x="74" y="44"/>
                  <a:pt x="74" y="44"/>
                </a:cubicBezTo>
                <a:close/>
                <a:moveTo>
                  <a:pt x="85" y="54"/>
                </a:moveTo>
                <a:cubicBezTo>
                  <a:pt x="90" y="59"/>
                  <a:pt x="90" y="59"/>
                  <a:pt x="90" y="59"/>
                </a:cubicBezTo>
                <a:cubicBezTo>
                  <a:pt x="90" y="57"/>
                  <a:pt x="91" y="56"/>
                  <a:pt x="91" y="54"/>
                </a:cubicBezTo>
                <a:cubicBezTo>
                  <a:pt x="91" y="52"/>
                  <a:pt x="90" y="50"/>
                  <a:pt x="90" y="49"/>
                </a:cubicBezTo>
                <a:cubicBezTo>
                  <a:pt x="85" y="54"/>
                  <a:pt x="85" y="54"/>
                  <a:pt x="85" y="54"/>
                </a:cubicBezTo>
                <a:close/>
                <a:moveTo>
                  <a:pt x="95" y="36"/>
                </a:moveTo>
                <a:cubicBezTo>
                  <a:pt x="91" y="32"/>
                  <a:pt x="85" y="30"/>
                  <a:pt x="79" y="30"/>
                </a:cubicBezTo>
                <a:cubicBezTo>
                  <a:pt x="66" y="30"/>
                  <a:pt x="55" y="41"/>
                  <a:pt x="55" y="54"/>
                </a:cubicBezTo>
                <a:cubicBezTo>
                  <a:pt x="55" y="60"/>
                  <a:pt x="57" y="65"/>
                  <a:pt x="61" y="69"/>
                </a:cubicBezTo>
                <a:cubicBezTo>
                  <a:pt x="11" y="69"/>
                  <a:pt x="11" y="69"/>
                  <a:pt x="11" y="69"/>
                </a:cubicBezTo>
                <a:cubicBezTo>
                  <a:pt x="23" y="34"/>
                  <a:pt x="23" y="34"/>
                  <a:pt x="23" y="34"/>
                </a:cubicBezTo>
                <a:cubicBezTo>
                  <a:pt x="24" y="31"/>
                  <a:pt x="25" y="29"/>
                  <a:pt x="27" y="28"/>
                </a:cubicBezTo>
                <a:cubicBezTo>
                  <a:pt x="30" y="26"/>
                  <a:pt x="32" y="25"/>
                  <a:pt x="34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2" y="25"/>
                  <a:pt x="93" y="25"/>
                  <a:pt x="94" y="26"/>
                </a:cubicBezTo>
                <a:cubicBezTo>
                  <a:pt x="95" y="26"/>
                  <a:pt x="95" y="26"/>
                  <a:pt x="96" y="27"/>
                </a:cubicBezTo>
                <a:cubicBezTo>
                  <a:pt x="96" y="28"/>
                  <a:pt x="97" y="29"/>
                  <a:pt x="97" y="30"/>
                </a:cubicBezTo>
                <a:cubicBezTo>
                  <a:pt x="97" y="31"/>
                  <a:pt x="96" y="31"/>
                  <a:pt x="96" y="32"/>
                </a:cubicBezTo>
                <a:lnTo>
                  <a:pt x="9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22" name="Freeform 138"/>
          <p:cNvSpPr>
            <a:spLocks noEditPoints="1"/>
          </p:cNvSpPr>
          <p:nvPr/>
        </p:nvSpPr>
        <p:spPr>
          <a:xfrm>
            <a:off x="7656595" y="5640925"/>
            <a:ext cx="254000" cy="182034"/>
          </a:xfrm>
          <a:custGeom>
            <a:avLst/>
            <a:gdLst/>
            <a:ahLst/>
            <a:cxnLst>
              <a:cxn ang="0">
                <a:pos x="138068" y="28135"/>
              </a:cxn>
              <a:cxn ang="0">
                <a:pos x="138068" y="24618"/>
              </a:cxn>
              <a:cxn ang="0">
                <a:pos x="129330" y="17584"/>
              </a:cxn>
              <a:cxn ang="0">
                <a:pos x="62917" y="17584"/>
              </a:cxn>
              <a:cxn ang="0">
                <a:pos x="48935" y="0"/>
              </a:cxn>
              <a:cxn ang="0">
                <a:pos x="8738" y="0"/>
              </a:cxn>
              <a:cxn ang="0">
                <a:pos x="0" y="8792"/>
              </a:cxn>
              <a:cxn ang="0">
                <a:pos x="0" y="94956"/>
              </a:cxn>
              <a:cxn ang="0">
                <a:pos x="6990" y="101990"/>
              </a:cxn>
              <a:cxn ang="0">
                <a:pos x="24467" y="47478"/>
              </a:cxn>
              <a:cxn ang="0">
                <a:pos x="36701" y="33410"/>
              </a:cxn>
              <a:cxn ang="0">
                <a:pos x="52431" y="28135"/>
              </a:cxn>
              <a:cxn ang="0">
                <a:pos x="138068" y="28135"/>
              </a:cxn>
              <a:cxn ang="0">
                <a:pos x="134573" y="137160"/>
              </a:cxn>
              <a:cxn ang="0">
                <a:pos x="134573" y="75613"/>
              </a:cxn>
              <a:cxn ang="0">
                <a:pos x="134573" y="137160"/>
              </a:cxn>
              <a:cxn ang="0">
                <a:pos x="110105" y="101990"/>
              </a:cxn>
              <a:cxn ang="0">
                <a:pos x="106610" y="94956"/>
              </a:cxn>
              <a:cxn ang="0">
                <a:pos x="111853" y="94956"/>
              </a:cxn>
              <a:cxn ang="0">
                <a:pos x="110105" y="101990"/>
              </a:cxn>
              <a:cxn ang="0">
                <a:pos x="106610" y="89681"/>
              </a:cxn>
              <a:cxn ang="0">
                <a:pos x="129330" y="80889"/>
              </a:cxn>
              <a:cxn ang="0">
                <a:pos x="113600" y="91440"/>
              </a:cxn>
              <a:cxn ang="0">
                <a:pos x="106610" y="89681"/>
              </a:cxn>
              <a:cxn ang="0">
                <a:pos x="166032" y="63304"/>
              </a:cxn>
              <a:cxn ang="0">
                <a:pos x="134573" y="61546"/>
              </a:cxn>
              <a:cxn ang="0">
                <a:pos x="94376" y="70338"/>
              </a:cxn>
              <a:cxn ang="0">
                <a:pos x="90880" y="109024"/>
              </a:cxn>
              <a:cxn ang="0">
                <a:pos x="97871" y="121333"/>
              </a:cxn>
              <a:cxn ang="0">
                <a:pos x="19224" y="121333"/>
              </a:cxn>
              <a:cxn ang="0">
                <a:pos x="40197" y="59787"/>
              </a:cxn>
              <a:cxn ang="0">
                <a:pos x="48935" y="49236"/>
              </a:cxn>
              <a:cxn ang="0">
                <a:pos x="59422" y="43961"/>
              </a:cxn>
              <a:cxn ang="0">
                <a:pos x="160788" y="43961"/>
              </a:cxn>
              <a:cxn ang="0">
                <a:pos x="164284" y="45720"/>
              </a:cxn>
              <a:cxn ang="0">
                <a:pos x="167779" y="47478"/>
              </a:cxn>
              <a:cxn ang="0">
                <a:pos x="169527" y="52753"/>
              </a:cxn>
              <a:cxn ang="0">
                <a:pos x="167779" y="56270"/>
              </a:cxn>
              <a:cxn ang="0">
                <a:pos x="166032" y="63304"/>
              </a:cxn>
            </a:cxnLst>
            <a:rect l="0" t="0" r="0" b="0"/>
            <a:pathLst>
              <a:path w="109" h="78">
                <a:moveTo>
                  <a:pt x="79" y="16"/>
                </a:moveTo>
                <a:cubicBezTo>
                  <a:pt x="79" y="14"/>
                  <a:pt x="79" y="14"/>
                  <a:pt x="79" y="14"/>
                </a:cubicBezTo>
                <a:cubicBezTo>
                  <a:pt x="79" y="12"/>
                  <a:pt x="77" y="10"/>
                  <a:pt x="74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28" y="0"/>
                  <a:pt x="28" y="0"/>
                  <a:pt x="28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6"/>
                  <a:pt x="2" y="58"/>
                  <a:pt x="4" y="58"/>
                </a:cubicBezTo>
                <a:cubicBezTo>
                  <a:pt x="14" y="27"/>
                  <a:pt x="14" y="27"/>
                  <a:pt x="14" y="27"/>
                </a:cubicBezTo>
                <a:cubicBezTo>
                  <a:pt x="16" y="24"/>
                  <a:pt x="18" y="21"/>
                  <a:pt x="21" y="19"/>
                </a:cubicBezTo>
                <a:cubicBezTo>
                  <a:pt x="23" y="17"/>
                  <a:pt x="27" y="16"/>
                  <a:pt x="30" y="16"/>
                </a:cubicBezTo>
                <a:cubicBezTo>
                  <a:pt x="79" y="16"/>
                  <a:pt x="79" y="16"/>
                  <a:pt x="79" y="16"/>
                </a:cubicBezTo>
                <a:close/>
                <a:moveTo>
                  <a:pt x="77" y="78"/>
                </a:moveTo>
                <a:cubicBezTo>
                  <a:pt x="45" y="59"/>
                  <a:pt x="55" y="33"/>
                  <a:pt x="77" y="43"/>
                </a:cubicBezTo>
                <a:cubicBezTo>
                  <a:pt x="99" y="33"/>
                  <a:pt x="109" y="59"/>
                  <a:pt x="77" y="78"/>
                </a:cubicBezTo>
                <a:close/>
                <a:moveTo>
                  <a:pt x="63" y="58"/>
                </a:moveTo>
                <a:cubicBezTo>
                  <a:pt x="62" y="57"/>
                  <a:pt x="61" y="55"/>
                  <a:pt x="61" y="54"/>
                </a:cubicBezTo>
                <a:cubicBezTo>
                  <a:pt x="64" y="54"/>
                  <a:pt x="64" y="54"/>
                  <a:pt x="64" y="54"/>
                </a:cubicBezTo>
                <a:cubicBezTo>
                  <a:pt x="63" y="56"/>
                  <a:pt x="63" y="57"/>
                  <a:pt x="63" y="58"/>
                </a:cubicBezTo>
                <a:close/>
                <a:moveTo>
                  <a:pt x="61" y="51"/>
                </a:moveTo>
                <a:cubicBezTo>
                  <a:pt x="62" y="46"/>
                  <a:pt x="67" y="45"/>
                  <a:pt x="74" y="46"/>
                </a:cubicBezTo>
                <a:cubicBezTo>
                  <a:pt x="70" y="47"/>
                  <a:pt x="67" y="48"/>
                  <a:pt x="65" y="52"/>
                </a:cubicBezTo>
                <a:cubicBezTo>
                  <a:pt x="61" y="51"/>
                  <a:pt x="61" y="51"/>
                  <a:pt x="61" y="51"/>
                </a:cubicBezTo>
                <a:close/>
                <a:moveTo>
                  <a:pt x="95" y="36"/>
                </a:moveTo>
                <a:cubicBezTo>
                  <a:pt x="90" y="33"/>
                  <a:pt x="83" y="33"/>
                  <a:pt x="77" y="35"/>
                </a:cubicBezTo>
                <a:cubicBezTo>
                  <a:pt x="69" y="33"/>
                  <a:pt x="60" y="33"/>
                  <a:pt x="54" y="40"/>
                </a:cubicBezTo>
                <a:cubicBezTo>
                  <a:pt x="48" y="46"/>
                  <a:pt x="49" y="55"/>
                  <a:pt x="52" y="62"/>
                </a:cubicBezTo>
                <a:cubicBezTo>
                  <a:pt x="53" y="64"/>
                  <a:pt x="54" y="67"/>
                  <a:pt x="56" y="69"/>
                </a:cubicBezTo>
                <a:cubicBezTo>
                  <a:pt x="11" y="69"/>
                  <a:pt x="11" y="69"/>
                  <a:pt x="11" y="69"/>
                </a:cubicBezTo>
                <a:cubicBezTo>
                  <a:pt x="23" y="34"/>
                  <a:pt x="23" y="34"/>
                  <a:pt x="23" y="34"/>
                </a:cubicBezTo>
                <a:cubicBezTo>
                  <a:pt x="24" y="31"/>
                  <a:pt x="25" y="29"/>
                  <a:pt x="28" y="28"/>
                </a:cubicBezTo>
                <a:cubicBezTo>
                  <a:pt x="30" y="26"/>
                  <a:pt x="32" y="25"/>
                  <a:pt x="34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3" y="25"/>
                  <a:pt x="93" y="25"/>
                  <a:pt x="94" y="26"/>
                </a:cubicBezTo>
                <a:cubicBezTo>
                  <a:pt x="95" y="26"/>
                  <a:pt x="95" y="26"/>
                  <a:pt x="96" y="27"/>
                </a:cubicBezTo>
                <a:cubicBezTo>
                  <a:pt x="96" y="28"/>
                  <a:pt x="97" y="29"/>
                  <a:pt x="97" y="30"/>
                </a:cubicBezTo>
                <a:cubicBezTo>
                  <a:pt x="97" y="31"/>
                  <a:pt x="97" y="31"/>
                  <a:pt x="96" y="32"/>
                </a:cubicBezTo>
                <a:lnTo>
                  <a:pt x="9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23" name="Freeform 139"/>
          <p:cNvSpPr>
            <a:spLocks noEditPoints="1"/>
          </p:cNvSpPr>
          <p:nvPr/>
        </p:nvSpPr>
        <p:spPr>
          <a:xfrm>
            <a:off x="2400904" y="1087968"/>
            <a:ext cx="228600" cy="226484"/>
          </a:xfrm>
          <a:custGeom>
            <a:avLst/>
            <a:gdLst/>
            <a:ahLst/>
            <a:cxnLst>
              <a:cxn ang="0">
                <a:pos x="73686" y="24653"/>
              </a:cxn>
              <a:cxn ang="0">
                <a:pos x="96493" y="24653"/>
              </a:cxn>
              <a:cxn ang="0">
                <a:pos x="84212" y="0"/>
              </a:cxn>
              <a:cxn ang="0">
                <a:pos x="73686" y="24653"/>
              </a:cxn>
              <a:cxn ang="0">
                <a:pos x="85967" y="31697"/>
              </a:cxn>
              <a:cxn ang="0">
                <a:pos x="138600" y="84527"/>
              </a:cxn>
              <a:cxn ang="0">
                <a:pos x="85967" y="139117"/>
              </a:cxn>
              <a:cxn ang="0">
                <a:pos x="31579" y="84527"/>
              </a:cxn>
              <a:cxn ang="0">
                <a:pos x="85967" y="31697"/>
              </a:cxn>
              <a:cxn ang="0">
                <a:pos x="105265" y="26414"/>
              </a:cxn>
              <a:cxn ang="0">
                <a:pos x="124564" y="38741"/>
              </a:cxn>
              <a:cxn ang="0">
                <a:pos x="128073" y="10565"/>
              </a:cxn>
              <a:cxn ang="0">
                <a:pos x="105265" y="26414"/>
              </a:cxn>
              <a:cxn ang="0">
                <a:pos x="131582" y="44024"/>
              </a:cxn>
              <a:cxn ang="0">
                <a:pos x="142109" y="63395"/>
              </a:cxn>
              <a:cxn ang="0">
                <a:pos x="159653" y="42263"/>
              </a:cxn>
              <a:cxn ang="0">
                <a:pos x="131582" y="44024"/>
              </a:cxn>
              <a:cxn ang="0">
                <a:pos x="145617" y="73961"/>
              </a:cxn>
              <a:cxn ang="0">
                <a:pos x="145617" y="95092"/>
              </a:cxn>
              <a:cxn ang="0">
                <a:pos x="170180" y="84527"/>
              </a:cxn>
              <a:cxn ang="0">
                <a:pos x="145617" y="73961"/>
              </a:cxn>
              <a:cxn ang="0">
                <a:pos x="143863" y="105658"/>
              </a:cxn>
              <a:cxn ang="0">
                <a:pos x="131582" y="125029"/>
              </a:cxn>
              <a:cxn ang="0">
                <a:pos x="159653" y="126790"/>
              </a:cxn>
              <a:cxn ang="0">
                <a:pos x="143863" y="105658"/>
              </a:cxn>
              <a:cxn ang="0">
                <a:pos x="126319" y="132073"/>
              </a:cxn>
              <a:cxn ang="0">
                <a:pos x="107020" y="142639"/>
              </a:cxn>
              <a:cxn ang="0">
                <a:pos x="128073" y="158488"/>
              </a:cxn>
              <a:cxn ang="0">
                <a:pos x="126319" y="132073"/>
              </a:cxn>
              <a:cxn ang="0">
                <a:pos x="96493" y="146161"/>
              </a:cxn>
              <a:cxn ang="0">
                <a:pos x="75440" y="146161"/>
              </a:cxn>
              <a:cxn ang="0">
                <a:pos x="85967" y="170815"/>
              </a:cxn>
              <a:cxn ang="0">
                <a:pos x="96493" y="146161"/>
              </a:cxn>
              <a:cxn ang="0">
                <a:pos x="64914" y="142639"/>
              </a:cxn>
              <a:cxn ang="0">
                <a:pos x="45615" y="132073"/>
              </a:cxn>
              <a:cxn ang="0">
                <a:pos x="43860" y="160249"/>
              </a:cxn>
              <a:cxn ang="0">
                <a:pos x="64914" y="142639"/>
              </a:cxn>
              <a:cxn ang="0">
                <a:pos x="38597" y="125029"/>
              </a:cxn>
              <a:cxn ang="0">
                <a:pos x="28070" y="105658"/>
              </a:cxn>
              <a:cxn ang="0">
                <a:pos x="12281" y="128551"/>
              </a:cxn>
              <a:cxn ang="0">
                <a:pos x="38597" y="125029"/>
              </a:cxn>
              <a:cxn ang="0">
                <a:pos x="24562" y="96853"/>
              </a:cxn>
              <a:cxn ang="0">
                <a:pos x="24562" y="73961"/>
              </a:cxn>
              <a:cxn ang="0">
                <a:pos x="0" y="86287"/>
              </a:cxn>
              <a:cxn ang="0">
                <a:pos x="24562" y="96853"/>
              </a:cxn>
              <a:cxn ang="0">
                <a:pos x="26316" y="65156"/>
              </a:cxn>
              <a:cxn ang="0">
                <a:pos x="38597" y="45785"/>
              </a:cxn>
              <a:cxn ang="0">
                <a:pos x="10526" y="42263"/>
              </a:cxn>
              <a:cxn ang="0">
                <a:pos x="26316" y="65156"/>
              </a:cxn>
              <a:cxn ang="0">
                <a:pos x="45615" y="38741"/>
              </a:cxn>
              <a:cxn ang="0">
                <a:pos x="64914" y="28175"/>
              </a:cxn>
              <a:cxn ang="0">
                <a:pos x="42106" y="10565"/>
              </a:cxn>
              <a:cxn ang="0">
                <a:pos x="45615" y="38741"/>
              </a:cxn>
            </a:cxnLst>
            <a:rect l="0" t="0" r="0" b="0"/>
            <a:pathLst>
              <a:path w="97" h="97">
                <a:moveTo>
                  <a:pt x="42" y="14"/>
                </a:moveTo>
                <a:cubicBezTo>
                  <a:pt x="55" y="14"/>
                  <a:pt x="55" y="14"/>
                  <a:pt x="55" y="14"/>
                </a:cubicBezTo>
                <a:cubicBezTo>
                  <a:pt x="48" y="0"/>
                  <a:pt x="48" y="0"/>
                  <a:pt x="48" y="0"/>
                </a:cubicBezTo>
                <a:cubicBezTo>
                  <a:pt x="42" y="14"/>
                  <a:pt x="42" y="14"/>
                  <a:pt x="42" y="14"/>
                </a:cubicBezTo>
                <a:close/>
                <a:moveTo>
                  <a:pt x="49" y="18"/>
                </a:moveTo>
                <a:cubicBezTo>
                  <a:pt x="65" y="18"/>
                  <a:pt x="79" y="31"/>
                  <a:pt x="79" y="48"/>
                </a:cubicBezTo>
                <a:cubicBezTo>
                  <a:pt x="79" y="65"/>
                  <a:pt x="65" y="79"/>
                  <a:pt x="49" y="79"/>
                </a:cubicBezTo>
                <a:cubicBezTo>
                  <a:pt x="32" y="79"/>
                  <a:pt x="18" y="65"/>
                  <a:pt x="18" y="48"/>
                </a:cubicBezTo>
                <a:cubicBezTo>
                  <a:pt x="18" y="31"/>
                  <a:pt x="32" y="18"/>
                  <a:pt x="49" y="18"/>
                </a:cubicBezTo>
                <a:close/>
                <a:moveTo>
                  <a:pt x="60" y="15"/>
                </a:moveTo>
                <a:cubicBezTo>
                  <a:pt x="71" y="22"/>
                  <a:pt x="71" y="22"/>
                  <a:pt x="71" y="22"/>
                </a:cubicBezTo>
                <a:cubicBezTo>
                  <a:pt x="73" y="6"/>
                  <a:pt x="73" y="6"/>
                  <a:pt x="73" y="6"/>
                </a:cubicBezTo>
                <a:cubicBezTo>
                  <a:pt x="60" y="15"/>
                  <a:pt x="60" y="15"/>
                  <a:pt x="60" y="15"/>
                </a:cubicBezTo>
                <a:close/>
                <a:moveTo>
                  <a:pt x="75" y="25"/>
                </a:moveTo>
                <a:cubicBezTo>
                  <a:pt x="81" y="36"/>
                  <a:pt x="81" y="36"/>
                  <a:pt x="81" y="36"/>
                </a:cubicBezTo>
                <a:cubicBezTo>
                  <a:pt x="91" y="24"/>
                  <a:pt x="91" y="24"/>
                  <a:pt x="91" y="24"/>
                </a:cubicBezTo>
                <a:cubicBezTo>
                  <a:pt x="75" y="25"/>
                  <a:pt x="75" y="25"/>
                  <a:pt x="75" y="25"/>
                </a:cubicBezTo>
                <a:close/>
                <a:moveTo>
                  <a:pt x="83" y="42"/>
                </a:moveTo>
                <a:cubicBezTo>
                  <a:pt x="83" y="54"/>
                  <a:pt x="83" y="54"/>
                  <a:pt x="83" y="54"/>
                </a:cubicBezTo>
                <a:cubicBezTo>
                  <a:pt x="97" y="48"/>
                  <a:pt x="97" y="48"/>
                  <a:pt x="97" y="48"/>
                </a:cubicBezTo>
                <a:cubicBezTo>
                  <a:pt x="83" y="42"/>
                  <a:pt x="83" y="42"/>
                  <a:pt x="83" y="42"/>
                </a:cubicBezTo>
                <a:close/>
                <a:moveTo>
                  <a:pt x="82" y="60"/>
                </a:moveTo>
                <a:cubicBezTo>
                  <a:pt x="75" y="71"/>
                  <a:pt x="75" y="71"/>
                  <a:pt x="75" y="71"/>
                </a:cubicBezTo>
                <a:cubicBezTo>
                  <a:pt x="91" y="72"/>
                  <a:pt x="91" y="72"/>
                  <a:pt x="91" y="72"/>
                </a:cubicBezTo>
                <a:cubicBezTo>
                  <a:pt x="82" y="60"/>
                  <a:pt x="82" y="60"/>
                  <a:pt x="82" y="60"/>
                </a:cubicBezTo>
                <a:close/>
                <a:moveTo>
                  <a:pt x="72" y="75"/>
                </a:moveTo>
                <a:cubicBezTo>
                  <a:pt x="61" y="81"/>
                  <a:pt x="61" y="81"/>
                  <a:pt x="61" y="81"/>
                </a:cubicBezTo>
                <a:cubicBezTo>
                  <a:pt x="73" y="90"/>
                  <a:pt x="73" y="90"/>
                  <a:pt x="73" y="90"/>
                </a:cubicBezTo>
                <a:cubicBezTo>
                  <a:pt x="72" y="75"/>
                  <a:pt x="72" y="75"/>
                  <a:pt x="72" y="75"/>
                </a:cubicBezTo>
                <a:close/>
                <a:moveTo>
                  <a:pt x="55" y="83"/>
                </a:moveTo>
                <a:cubicBezTo>
                  <a:pt x="43" y="83"/>
                  <a:pt x="43" y="83"/>
                  <a:pt x="43" y="83"/>
                </a:cubicBezTo>
                <a:cubicBezTo>
                  <a:pt x="49" y="97"/>
                  <a:pt x="49" y="97"/>
                  <a:pt x="49" y="97"/>
                </a:cubicBezTo>
                <a:cubicBezTo>
                  <a:pt x="55" y="83"/>
                  <a:pt x="55" y="83"/>
                  <a:pt x="55" y="83"/>
                </a:cubicBezTo>
                <a:close/>
                <a:moveTo>
                  <a:pt x="37" y="81"/>
                </a:moveTo>
                <a:cubicBezTo>
                  <a:pt x="26" y="75"/>
                  <a:pt x="26" y="75"/>
                  <a:pt x="26" y="75"/>
                </a:cubicBezTo>
                <a:cubicBezTo>
                  <a:pt x="25" y="91"/>
                  <a:pt x="25" y="91"/>
                  <a:pt x="25" y="91"/>
                </a:cubicBezTo>
                <a:cubicBezTo>
                  <a:pt x="37" y="81"/>
                  <a:pt x="37" y="81"/>
                  <a:pt x="37" y="81"/>
                </a:cubicBezTo>
                <a:close/>
                <a:moveTo>
                  <a:pt x="22" y="71"/>
                </a:moveTo>
                <a:cubicBezTo>
                  <a:pt x="16" y="60"/>
                  <a:pt x="16" y="60"/>
                  <a:pt x="16" y="60"/>
                </a:cubicBezTo>
                <a:cubicBezTo>
                  <a:pt x="7" y="73"/>
                  <a:pt x="7" y="73"/>
                  <a:pt x="7" y="73"/>
                </a:cubicBezTo>
                <a:cubicBezTo>
                  <a:pt x="22" y="71"/>
                  <a:pt x="22" y="71"/>
                  <a:pt x="22" y="71"/>
                </a:cubicBezTo>
                <a:close/>
                <a:moveTo>
                  <a:pt x="14" y="55"/>
                </a:moveTo>
                <a:cubicBezTo>
                  <a:pt x="14" y="42"/>
                  <a:pt x="14" y="42"/>
                  <a:pt x="14" y="42"/>
                </a:cubicBezTo>
                <a:cubicBezTo>
                  <a:pt x="0" y="49"/>
                  <a:pt x="0" y="49"/>
                  <a:pt x="0" y="49"/>
                </a:cubicBezTo>
                <a:cubicBezTo>
                  <a:pt x="14" y="55"/>
                  <a:pt x="14" y="55"/>
                  <a:pt x="14" y="55"/>
                </a:cubicBezTo>
                <a:close/>
                <a:moveTo>
                  <a:pt x="15" y="37"/>
                </a:moveTo>
                <a:cubicBezTo>
                  <a:pt x="22" y="26"/>
                  <a:pt x="22" y="26"/>
                  <a:pt x="22" y="26"/>
                </a:cubicBezTo>
                <a:cubicBezTo>
                  <a:pt x="6" y="24"/>
                  <a:pt x="6" y="24"/>
                  <a:pt x="6" y="24"/>
                </a:cubicBezTo>
                <a:cubicBezTo>
                  <a:pt x="15" y="37"/>
                  <a:pt x="15" y="37"/>
                  <a:pt x="15" y="37"/>
                </a:cubicBezTo>
                <a:close/>
                <a:moveTo>
                  <a:pt x="26" y="22"/>
                </a:moveTo>
                <a:cubicBezTo>
                  <a:pt x="37" y="16"/>
                  <a:pt x="37" y="16"/>
                  <a:pt x="37" y="16"/>
                </a:cubicBezTo>
                <a:cubicBezTo>
                  <a:pt x="24" y="6"/>
                  <a:pt x="24" y="6"/>
                  <a:pt x="24" y="6"/>
                </a:cubicBezTo>
                <a:lnTo>
                  <a:pt x="26" y="22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24" name="Freeform 140"/>
          <p:cNvSpPr>
            <a:spLocks noEditPoints="1"/>
          </p:cNvSpPr>
          <p:nvPr/>
        </p:nvSpPr>
        <p:spPr>
          <a:xfrm>
            <a:off x="6989844" y="4955125"/>
            <a:ext cx="196851" cy="224367"/>
          </a:xfrm>
          <a:custGeom>
            <a:avLst/>
            <a:gdLst/>
            <a:ahLst/>
            <a:cxnLst>
              <a:cxn ang="0">
                <a:pos x="87690" y="161263"/>
              </a:cxn>
              <a:cxn ang="0">
                <a:pos x="99967" y="141982"/>
              </a:cxn>
              <a:cxn ang="0">
                <a:pos x="98213" y="131464"/>
              </a:cxn>
              <a:cxn ang="0">
                <a:pos x="75413" y="110430"/>
              </a:cxn>
              <a:cxn ang="0">
                <a:pos x="66644" y="108677"/>
              </a:cxn>
              <a:cxn ang="0">
                <a:pos x="52614" y="117441"/>
              </a:cxn>
              <a:cxn ang="0">
                <a:pos x="29814" y="61350"/>
              </a:cxn>
              <a:cxn ang="0">
                <a:pos x="45599" y="54338"/>
              </a:cxn>
              <a:cxn ang="0">
                <a:pos x="47352" y="43821"/>
              </a:cxn>
              <a:cxn ang="0">
                <a:pos x="38583" y="14022"/>
              </a:cxn>
              <a:cxn ang="0">
                <a:pos x="31568" y="7011"/>
              </a:cxn>
              <a:cxn ang="0">
                <a:pos x="7015" y="10517"/>
              </a:cxn>
              <a:cxn ang="0">
                <a:pos x="0" y="17528"/>
              </a:cxn>
              <a:cxn ang="0">
                <a:pos x="75413" y="164769"/>
              </a:cxn>
              <a:cxn ang="0">
                <a:pos x="87690" y="161263"/>
              </a:cxn>
              <a:cxn ang="0">
                <a:pos x="78921" y="92901"/>
              </a:cxn>
              <a:cxn ang="0">
                <a:pos x="56121" y="92901"/>
              </a:cxn>
              <a:cxn ang="0">
                <a:pos x="56121" y="87643"/>
              </a:cxn>
              <a:cxn ang="0">
                <a:pos x="70152" y="66608"/>
              </a:cxn>
              <a:cxn ang="0">
                <a:pos x="73660" y="56091"/>
              </a:cxn>
              <a:cxn ang="0">
                <a:pos x="71906" y="52585"/>
              </a:cxn>
              <a:cxn ang="0">
                <a:pos x="70152" y="54338"/>
              </a:cxn>
              <a:cxn ang="0">
                <a:pos x="68398" y="63103"/>
              </a:cxn>
              <a:cxn ang="0">
                <a:pos x="59629" y="63103"/>
              </a:cxn>
              <a:cxn ang="0">
                <a:pos x="59629" y="54338"/>
              </a:cxn>
              <a:cxn ang="0">
                <a:pos x="73660" y="45574"/>
              </a:cxn>
              <a:cxn ang="0">
                <a:pos x="82429" y="49080"/>
              </a:cxn>
              <a:cxn ang="0">
                <a:pos x="82429" y="59597"/>
              </a:cxn>
              <a:cxn ang="0">
                <a:pos x="82429" y="64855"/>
              </a:cxn>
              <a:cxn ang="0">
                <a:pos x="66644" y="87643"/>
              </a:cxn>
              <a:cxn ang="0">
                <a:pos x="80675" y="87643"/>
              </a:cxn>
              <a:cxn ang="0">
                <a:pos x="78921" y="92901"/>
              </a:cxn>
              <a:cxn ang="0">
                <a:pos x="110490" y="87643"/>
              </a:cxn>
              <a:cxn ang="0">
                <a:pos x="105228" y="87643"/>
              </a:cxn>
              <a:cxn ang="0">
                <a:pos x="105228" y="92901"/>
              </a:cxn>
              <a:cxn ang="0">
                <a:pos x="94705" y="92901"/>
              </a:cxn>
              <a:cxn ang="0">
                <a:pos x="94705" y="87643"/>
              </a:cxn>
              <a:cxn ang="0">
                <a:pos x="80675" y="87643"/>
              </a:cxn>
              <a:cxn ang="0">
                <a:pos x="82429" y="80631"/>
              </a:cxn>
              <a:cxn ang="0">
                <a:pos x="96459" y="45574"/>
              </a:cxn>
              <a:cxn ang="0">
                <a:pos x="110490" y="45574"/>
              </a:cxn>
              <a:cxn ang="0">
                <a:pos x="106982" y="80631"/>
              </a:cxn>
              <a:cxn ang="0">
                <a:pos x="110490" y="80631"/>
              </a:cxn>
              <a:cxn ang="0">
                <a:pos x="110490" y="87643"/>
              </a:cxn>
              <a:cxn ang="0">
                <a:pos x="96459" y="80631"/>
              </a:cxn>
              <a:cxn ang="0">
                <a:pos x="91198" y="80631"/>
              </a:cxn>
              <a:cxn ang="0">
                <a:pos x="98213" y="61350"/>
              </a:cxn>
              <a:cxn ang="0">
                <a:pos x="96459" y="80631"/>
              </a:cxn>
              <a:cxn ang="0">
                <a:pos x="75413" y="0"/>
              </a:cxn>
              <a:cxn ang="0">
                <a:pos x="126274" y="21034"/>
              </a:cxn>
              <a:cxn ang="0">
                <a:pos x="147320" y="71867"/>
              </a:cxn>
              <a:cxn ang="0">
                <a:pos x="126274" y="124453"/>
              </a:cxn>
              <a:cxn ang="0">
                <a:pos x="113997" y="133217"/>
              </a:cxn>
              <a:cxn ang="0">
                <a:pos x="110490" y="127959"/>
              </a:cxn>
              <a:cxn ang="0">
                <a:pos x="103474" y="120947"/>
              </a:cxn>
              <a:cxn ang="0">
                <a:pos x="115751" y="112183"/>
              </a:cxn>
              <a:cxn ang="0">
                <a:pos x="131535" y="71867"/>
              </a:cxn>
              <a:cxn ang="0">
                <a:pos x="115751" y="33304"/>
              </a:cxn>
              <a:cxn ang="0">
                <a:pos x="75413" y="17528"/>
              </a:cxn>
              <a:cxn ang="0">
                <a:pos x="54368" y="21034"/>
              </a:cxn>
              <a:cxn ang="0">
                <a:pos x="50860" y="10517"/>
              </a:cxn>
              <a:cxn ang="0">
                <a:pos x="49106" y="5258"/>
              </a:cxn>
              <a:cxn ang="0">
                <a:pos x="75413" y="0"/>
              </a:cxn>
            </a:cxnLst>
            <a:rect l="0" t="0" r="0" b="0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25" name="Freeform 141"/>
          <p:cNvSpPr>
            <a:spLocks noEditPoints="1"/>
          </p:cNvSpPr>
          <p:nvPr/>
        </p:nvSpPr>
        <p:spPr>
          <a:xfrm>
            <a:off x="5038274" y="5602825"/>
            <a:ext cx="224367" cy="234950"/>
          </a:xfrm>
          <a:custGeom>
            <a:avLst/>
            <a:gdLst/>
            <a:ahLst/>
            <a:cxnLst>
              <a:cxn ang="0">
                <a:pos x="34925" y="150312"/>
              </a:cxn>
              <a:cxn ang="0">
                <a:pos x="12223" y="101373"/>
              </a:cxn>
              <a:cxn ang="0">
                <a:pos x="31432" y="50686"/>
              </a:cxn>
              <a:cxn ang="0">
                <a:pos x="73342" y="29712"/>
              </a:cxn>
              <a:cxn ang="0">
                <a:pos x="71596" y="15730"/>
              </a:cxn>
              <a:cxn ang="0">
                <a:pos x="62865" y="17478"/>
              </a:cxn>
              <a:cxn ang="0">
                <a:pos x="61118" y="8739"/>
              </a:cxn>
              <a:cxn ang="0">
                <a:pos x="83820" y="5243"/>
              </a:cxn>
              <a:cxn ang="0">
                <a:pos x="85566" y="13982"/>
              </a:cxn>
              <a:cxn ang="0">
                <a:pos x="76835" y="15730"/>
              </a:cxn>
              <a:cxn ang="0">
                <a:pos x="80327" y="27965"/>
              </a:cxn>
              <a:cxn ang="0">
                <a:pos x="129222" y="47191"/>
              </a:cxn>
              <a:cxn ang="0">
                <a:pos x="151923" y="94382"/>
              </a:cxn>
              <a:cxn ang="0">
                <a:pos x="134461" y="145069"/>
              </a:cxn>
              <a:cxn ang="0">
                <a:pos x="130968" y="148564"/>
              </a:cxn>
              <a:cxn ang="0">
                <a:pos x="137953" y="176530"/>
              </a:cxn>
              <a:cxn ang="0">
                <a:pos x="129222" y="176530"/>
              </a:cxn>
              <a:cxn ang="0">
                <a:pos x="110013" y="162547"/>
              </a:cxn>
              <a:cxn ang="0">
                <a:pos x="85566" y="167790"/>
              </a:cxn>
              <a:cxn ang="0">
                <a:pos x="55880" y="162547"/>
              </a:cxn>
              <a:cxn ang="0">
                <a:pos x="38417" y="176530"/>
              </a:cxn>
              <a:cxn ang="0">
                <a:pos x="29686" y="176530"/>
              </a:cxn>
              <a:cxn ang="0">
                <a:pos x="36671" y="150312"/>
              </a:cxn>
              <a:cxn ang="0">
                <a:pos x="34925" y="150312"/>
              </a:cxn>
              <a:cxn ang="0">
                <a:pos x="143192" y="10486"/>
              </a:cxn>
              <a:cxn ang="0">
                <a:pos x="104775" y="19226"/>
              </a:cxn>
              <a:cxn ang="0">
                <a:pos x="160655" y="54182"/>
              </a:cxn>
              <a:cxn ang="0">
                <a:pos x="153670" y="15730"/>
              </a:cxn>
              <a:cxn ang="0">
                <a:pos x="160655" y="5243"/>
              </a:cxn>
              <a:cxn ang="0">
                <a:pos x="150177" y="0"/>
              </a:cxn>
              <a:cxn ang="0">
                <a:pos x="143192" y="10486"/>
              </a:cxn>
              <a:cxn ang="0">
                <a:pos x="24447" y="10486"/>
              </a:cxn>
              <a:cxn ang="0">
                <a:pos x="17462" y="0"/>
              </a:cxn>
              <a:cxn ang="0">
                <a:pos x="6985" y="5243"/>
              </a:cxn>
              <a:cxn ang="0">
                <a:pos x="13970" y="15730"/>
              </a:cxn>
              <a:cxn ang="0">
                <a:pos x="6985" y="54182"/>
              </a:cxn>
              <a:cxn ang="0">
                <a:pos x="62865" y="19226"/>
              </a:cxn>
              <a:cxn ang="0">
                <a:pos x="24447" y="10486"/>
              </a:cxn>
              <a:cxn ang="0">
                <a:pos x="75088" y="94382"/>
              </a:cxn>
              <a:cxn ang="0">
                <a:pos x="73342" y="97878"/>
              </a:cxn>
              <a:cxn ang="0">
                <a:pos x="38417" y="106617"/>
              </a:cxn>
              <a:cxn ang="0">
                <a:pos x="38417" y="111860"/>
              </a:cxn>
              <a:cxn ang="0">
                <a:pos x="75088" y="103121"/>
              </a:cxn>
              <a:cxn ang="0">
                <a:pos x="80327" y="106617"/>
              </a:cxn>
              <a:cxn ang="0">
                <a:pos x="94297" y="101373"/>
              </a:cxn>
              <a:cxn ang="0">
                <a:pos x="87312" y="87391"/>
              </a:cxn>
              <a:cxn ang="0">
                <a:pos x="85566" y="87391"/>
              </a:cxn>
              <a:cxn ang="0">
                <a:pos x="71596" y="64669"/>
              </a:cxn>
              <a:cxn ang="0">
                <a:pos x="66357" y="68165"/>
              </a:cxn>
              <a:cxn ang="0">
                <a:pos x="76835" y="90886"/>
              </a:cxn>
              <a:cxn ang="0">
                <a:pos x="75088" y="94382"/>
              </a:cxn>
              <a:cxn ang="0">
                <a:pos x="31432" y="101373"/>
              </a:cxn>
              <a:cxn ang="0">
                <a:pos x="48895" y="136330"/>
              </a:cxn>
              <a:cxn ang="0">
                <a:pos x="85566" y="148564"/>
              </a:cxn>
              <a:cxn ang="0">
                <a:pos x="120491" y="132834"/>
              </a:cxn>
              <a:cxn ang="0">
                <a:pos x="132715" y="96130"/>
              </a:cxn>
              <a:cxn ang="0">
                <a:pos x="116998" y="61173"/>
              </a:cxn>
              <a:cxn ang="0">
                <a:pos x="80327" y="47191"/>
              </a:cxn>
              <a:cxn ang="0">
                <a:pos x="45402" y="64669"/>
              </a:cxn>
              <a:cxn ang="0">
                <a:pos x="31432" y="101373"/>
              </a:cxn>
            </a:cxnLst>
            <a:rect l="0" t="0" r="0" b="0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26" name="Freeform 142"/>
          <p:cNvSpPr>
            <a:spLocks noEditPoints="1"/>
          </p:cNvSpPr>
          <p:nvPr/>
        </p:nvSpPr>
        <p:spPr>
          <a:xfrm>
            <a:off x="7605795" y="4914907"/>
            <a:ext cx="264583" cy="254000"/>
          </a:xfrm>
          <a:custGeom>
            <a:avLst/>
            <a:gdLst/>
            <a:ahLst/>
            <a:cxnLst>
              <a:cxn ang="0">
                <a:pos x="119222" y="94932"/>
              </a:cxn>
              <a:cxn ang="0">
                <a:pos x="78897" y="94932"/>
              </a:cxn>
              <a:cxn ang="0">
                <a:pos x="84157" y="56256"/>
              </a:cxn>
              <a:cxn ang="0">
                <a:pos x="0" y="94932"/>
              </a:cxn>
              <a:cxn ang="0">
                <a:pos x="29805" y="163494"/>
              </a:cxn>
              <a:cxn ang="0">
                <a:pos x="108703" y="137124"/>
              </a:cxn>
              <a:cxn ang="0">
                <a:pos x="66624" y="147672"/>
              </a:cxn>
              <a:cxn ang="0">
                <a:pos x="45585" y="128334"/>
              </a:cxn>
              <a:cxn ang="0">
                <a:pos x="99936" y="133608"/>
              </a:cxn>
              <a:cxn ang="0">
                <a:pos x="138508" y="144156"/>
              </a:cxn>
              <a:cxn ang="0">
                <a:pos x="112209" y="156462"/>
              </a:cxn>
              <a:cxn ang="0">
                <a:pos x="91170" y="156462"/>
              </a:cxn>
              <a:cxn ang="0">
                <a:pos x="140261" y="184590"/>
              </a:cxn>
              <a:cxn ang="0">
                <a:pos x="150781" y="128334"/>
              </a:cxn>
              <a:cxn ang="0">
                <a:pos x="198120" y="94932"/>
              </a:cxn>
              <a:cxn ang="0">
                <a:pos x="122729" y="56256"/>
              </a:cxn>
              <a:cxn ang="0">
                <a:pos x="133248" y="40434"/>
              </a:cxn>
              <a:cxn ang="0">
                <a:pos x="154288" y="58014"/>
              </a:cxn>
              <a:cxn ang="0">
                <a:pos x="168314" y="24612"/>
              </a:cxn>
              <a:cxn ang="0">
                <a:pos x="110456" y="35160"/>
              </a:cxn>
              <a:cxn ang="0">
                <a:pos x="57858" y="5274"/>
              </a:cxn>
              <a:cxn ang="0">
                <a:pos x="45585" y="50982"/>
              </a:cxn>
              <a:cxn ang="0">
                <a:pos x="59611" y="43950"/>
              </a:cxn>
              <a:cxn ang="0">
                <a:pos x="85910" y="31644"/>
              </a:cxn>
              <a:cxn ang="0">
                <a:pos x="84157" y="56256"/>
              </a:cxn>
              <a:cxn ang="0">
                <a:pos x="161301" y="79110"/>
              </a:cxn>
              <a:cxn ang="0">
                <a:pos x="161301" y="108996"/>
              </a:cxn>
              <a:cxn ang="0">
                <a:pos x="135002" y="77352"/>
              </a:cxn>
              <a:cxn ang="0">
                <a:pos x="131495" y="116028"/>
              </a:cxn>
              <a:cxn ang="0">
                <a:pos x="113962" y="72078"/>
              </a:cxn>
              <a:cxn ang="0">
                <a:pos x="89416" y="72078"/>
              </a:cxn>
              <a:cxn ang="0">
                <a:pos x="82403" y="77352"/>
              </a:cxn>
              <a:cxn ang="0">
                <a:pos x="99936" y="117786"/>
              </a:cxn>
              <a:cxn ang="0">
                <a:pos x="38572" y="108996"/>
              </a:cxn>
              <a:cxn ang="0">
                <a:pos x="15779" y="94932"/>
              </a:cxn>
              <a:cxn ang="0">
                <a:pos x="64871" y="73836"/>
              </a:cxn>
              <a:cxn ang="0">
                <a:pos x="112209" y="87900"/>
              </a:cxn>
              <a:cxn ang="0">
                <a:pos x="112209" y="87900"/>
              </a:cxn>
              <a:cxn ang="0">
                <a:pos x="87663" y="93174"/>
              </a:cxn>
              <a:cxn ang="0">
                <a:pos x="85910" y="100206"/>
              </a:cxn>
              <a:cxn ang="0">
                <a:pos x="89416" y="91416"/>
              </a:cxn>
              <a:cxn ang="0">
                <a:pos x="98183" y="79110"/>
              </a:cxn>
              <a:cxn ang="0">
                <a:pos x="101689" y="79110"/>
              </a:cxn>
              <a:cxn ang="0">
                <a:pos x="105196" y="80868"/>
              </a:cxn>
            </a:cxnLst>
            <a:rect l="0" t="0" r="0" b="0"/>
            <a:pathLst>
              <a:path w="113" h="108">
                <a:moveTo>
                  <a:pt x="57" y="42"/>
                </a:moveTo>
                <a:cubicBezTo>
                  <a:pt x="63" y="42"/>
                  <a:pt x="68" y="47"/>
                  <a:pt x="68" y="54"/>
                </a:cubicBezTo>
                <a:cubicBezTo>
                  <a:pt x="68" y="60"/>
                  <a:pt x="63" y="65"/>
                  <a:pt x="57" y="65"/>
                </a:cubicBezTo>
                <a:cubicBezTo>
                  <a:pt x="50" y="65"/>
                  <a:pt x="45" y="60"/>
                  <a:pt x="45" y="54"/>
                </a:cubicBezTo>
                <a:cubicBezTo>
                  <a:pt x="45" y="47"/>
                  <a:pt x="50" y="42"/>
                  <a:pt x="57" y="42"/>
                </a:cubicBezTo>
                <a:close/>
                <a:moveTo>
                  <a:pt x="48" y="32"/>
                </a:moveTo>
                <a:cubicBezTo>
                  <a:pt x="36" y="32"/>
                  <a:pt x="26" y="34"/>
                  <a:pt x="19" y="37"/>
                </a:cubicBezTo>
                <a:cubicBezTo>
                  <a:pt x="7" y="41"/>
                  <a:pt x="0" y="47"/>
                  <a:pt x="0" y="54"/>
                </a:cubicBezTo>
                <a:cubicBezTo>
                  <a:pt x="0" y="60"/>
                  <a:pt x="7" y="66"/>
                  <a:pt x="17" y="70"/>
                </a:cubicBezTo>
                <a:cubicBezTo>
                  <a:pt x="13" y="80"/>
                  <a:pt x="12" y="89"/>
                  <a:pt x="17" y="93"/>
                </a:cubicBezTo>
                <a:cubicBezTo>
                  <a:pt x="22" y="98"/>
                  <a:pt x="31" y="98"/>
                  <a:pt x="42" y="92"/>
                </a:cubicBezTo>
                <a:cubicBezTo>
                  <a:pt x="48" y="89"/>
                  <a:pt x="55" y="84"/>
                  <a:pt x="62" y="78"/>
                </a:cubicBezTo>
                <a:cubicBezTo>
                  <a:pt x="48" y="78"/>
                  <a:pt x="48" y="78"/>
                  <a:pt x="48" y="78"/>
                </a:cubicBezTo>
                <a:cubicBezTo>
                  <a:pt x="44" y="81"/>
                  <a:pt x="41" y="83"/>
                  <a:pt x="38" y="84"/>
                </a:cubicBezTo>
                <a:cubicBezTo>
                  <a:pt x="31" y="88"/>
                  <a:pt x="25" y="89"/>
                  <a:pt x="23" y="87"/>
                </a:cubicBezTo>
                <a:cubicBezTo>
                  <a:pt x="21" y="85"/>
                  <a:pt x="23" y="80"/>
                  <a:pt x="2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35" y="75"/>
                  <a:pt x="45" y="76"/>
                  <a:pt x="57" y="76"/>
                </a:cubicBezTo>
                <a:cubicBezTo>
                  <a:pt x="64" y="76"/>
                  <a:pt x="71" y="75"/>
                  <a:pt x="77" y="74"/>
                </a:cubicBezTo>
                <a:cubicBezTo>
                  <a:pt x="78" y="77"/>
                  <a:pt x="78" y="80"/>
                  <a:pt x="79" y="82"/>
                </a:cubicBezTo>
                <a:cubicBezTo>
                  <a:pt x="79" y="90"/>
                  <a:pt x="79" y="95"/>
                  <a:pt x="76" y="96"/>
                </a:cubicBezTo>
                <a:cubicBezTo>
                  <a:pt x="74" y="98"/>
                  <a:pt x="69" y="95"/>
                  <a:pt x="64" y="89"/>
                </a:cubicBezTo>
                <a:cubicBezTo>
                  <a:pt x="62" y="88"/>
                  <a:pt x="61" y="86"/>
                  <a:pt x="60" y="84"/>
                </a:cubicBezTo>
                <a:cubicBezTo>
                  <a:pt x="52" y="89"/>
                  <a:pt x="52" y="89"/>
                  <a:pt x="52" y="89"/>
                </a:cubicBezTo>
                <a:cubicBezTo>
                  <a:pt x="54" y="91"/>
                  <a:pt x="56" y="93"/>
                  <a:pt x="57" y="95"/>
                </a:cubicBezTo>
                <a:cubicBezTo>
                  <a:pt x="65" y="104"/>
                  <a:pt x="74" y="108"/>
                  <a:pt x="80" y="105"/>
                </a:cubicBezTo>
                <a:cubicBezTo>
                  <a:pt x="86" y="102"/>
                  <a:pt x="89" y="93"/>
                  <a:pt x="88" y="81"/>
                </a:cubicBezTo>
                <a:cubicBezTo>
                  <a:pt x="87" y="79"/>
                  <a:pt x="87" y="76"/>
                  <a:pt x="86" y="73"/>
                </a:cubicBezTo>
                <a:cubicBezTo>
                  <a:pt x="89" y="72"/>
                  <a:pt x="92" y="71"/>
                  <a:pt x="95" y="70"/>
                </a:cubicBezTo>
                <a:cubicBezTo>
                  <a:pt x="106" y="67"/>
                  <a:pt x="113" y="61"/>
                  <a:pt x="113" y="54"/>
                </a:cubicBezTo>
                <a:cubicBezTo>
                  <a:pt x="113" y="47"/>
                  <a:pt x="106" y="41"/>
                  <a:pt x="95" y="37"/>
                </a:cubicBezTo>
                <a:cubicBezTo>
                  <a:pt x="88" y="35"/>
                  <a:pt x="80" y="33"/>
                  <a:pt x="70" y="32"/>
                </a:cubicBezTo>
                <a:cubicBezTo>
                  <a:pt x="69" y="31"/>
                  <a:pt x="69" y="29"/>
                  <a:pt x="68" y="28"/>
                </a:cubicBezTo>
                <a:cubicBezTo>
                  <a:pt x="70" y="26"/>
                  <a:pt x="73" y="24"/>
                  <a:pt x="76" y="23"/>
                </a:cubicBezTo>
                <a:cubicBezTo>
                  <a:pt x="83" y="20"/>
                  <a:pt x="88" y="18"/>
                  <a:pt x="90" y="20"/>
                </a:cubicBezTo>
                <a:cubicBezTo>
                  <a:pt x="92" y="22"/>
                  <a:pt x="91" y="27"/>
                  <a:pt x="88" y="33"/>
                </a:cubicBezTo>
                <a:cubicBezTo>
                  <a:pt x="97" y="35"/>
                  <a:pt x="97" y="35"/>
                  <a:pt x="97" y="35"/>
                </a:cubicBezTo>
                <a:cubicBezTo>
                  <a:pt x="101" y="26"/>
                  <a:pt x="101" y="18"/>
                  <a:pt x="96" y="14"/>
                </a:cubicBezTo>
                <a:cubicBezTo>
                  <a:pt x="91" y="9"/>
                  <a:pt x="82" y="10"/>
                  <a:pt x="72" y="15"/>
                </a:cubicBezTo>
                <a:cubicBezTo>
                  <a:pt x="69" y="16"/>
                  <a:pt x="66" y="18"/>
                  <a:pt x="63" y="20"/>
                </a:cubicBezTo>
                <a:cubicBezTo>
                  <a:pt x="60" y="17"/>
                  <a:pt x="58" y="15"/>
                  <a:pt x="56" y="12"/>
                </a:cubicBezTo>
                <a:cubicBezTo>
                  <a:pt x="48" y="4"/>
                  <a:pt x="39" y="0"/>
                  <a:pt x="33" y="3"/>
                </a:cubicBezTo>
                <a:cubicBezTo>
                  <a:pt x="27" y="6"/>
                  <a:pt x="24" y="14"/>
                  <a:pt x="26" y="26"/>
                </a:cubicBezTo>
                <a:cubicBezTo>
                  <a:pt x="26" y="27"/>
                  <a:pt x="26" y="28"/>
                  <a:pt x="26" y="29"/>
                </a:cubicBezTo>
                <a:cubicBezTo>
                  <a:pt x="35" y="29"/>
                  <a:pt x="35" y="29"/>
                  <a:pt x="35" y="29"/>
                </a:cubicBezTo>
                <a:cubicBezTo>
                  <a:pt x="35" y="27"/>
                  <a:pt x="35" y="26"/>
                  <a:pt x="34" y="25"/>
                </a:cubicBezTo>
                <a:cubicBezTo>
                  <a:pt x="34" y="17"/>
                  <a:pt x="34" y="12"/>
                  <a:pt x="37" y="11"/>
                </a:cubicBezTo>
                <a:cubicBezTo>
                  <a:pt x="39" y="10"/>
                  <a:pt x="44" y="13"/>
                  <a:pt x="49" y="18"/>
                </a:cubicBezTo>
                <a:cubicBezTo>
                  <a:pt x="51" y="20"/>
                  <a:pt x="53" y="23"/>
                  <a:pt x="55" y="25"/>
                </a:cubicBezTo>
                <a:cubicBezTo>
                  <a:pt x="53" y="27"/>
                  <a:pt x="50" y="30"/>
                  <a:pt x="48" y="32"/>
                </a:cubicBezTo>
                <a:close/>
                <a:moveTo>
                  <a:pt x="75" y="42"/>
                </a:moveTo>
                <a:cubicBezTo>
                  <a:pt x="82" y="43"/>
                  <a:pt x="87" y="44"/>
                  <a:pt x="92" y="45"/>
                </a:cubicBezTo>
                <a:cubicBezTo>
                  <a:pt x="99" y="48"/>
                  <a:pt x="104" y="51"/>
                  <a:pt x="104" y="54"/>
                </a:cubicBezTo>
                <a:cubicBezTo>
                  <a:pt x="104" y="56"/>
                  <a:pt x="99" y="59"/>
                  <a:pt x="92" y="62"/>
                </a:cubicBezTo>
                <a:cubicBezTo>
                  <a:pt x="89" y="63"/>
                  <a:pt x="87" y="63"/>
                  <a:pt x="84" y="64"/>
                </a:cubicBezTo>
                <a:cubicBezTo>
                  <a:pt x="82" y="58"/>
                  <a:pt x="80" y="51"/>
                  <a:pt x="77" y="44"/>
                </a:cubicBezTo>
                <a:cubicBezTo>
                  <a:pt x="76" y="44"/>
                  <a:pt x="76" y="43"/>
                  <a:pt x="75" y="42"/>
                </a:cubicBezTo>
                <a:close/>
                <a:moveTo>
                  <a:pt x="75" y="66"/>
                </a:moveTo>
                <a:cubicBezTo>
                  <a:pt x="73" y="60"/>
                  <a:pt x="71" y="54"/>
                  <a:pt x="69" y="48"/>
                </a:cubicBezTo>
                <a:cubicBezTo>
                  <a:pt x="67" y="46"/>
                  <a:pt x="66" y="43"/>
                  <a:pt x="65" y="41"/>
                </a:cubicBezTo>
                <a:cubicBezTo>
                  <a:pt x="62" y="41"/>
                  <a:pt x="59" y="41"/>
                  <a:pt x="57" y="41"/>
                </a:cubicBezTo>
                <a:cubicBezTo>
                  <a:pt x="55" y="41"/>
                  <a:pt x="53" y="41"/>
                  <a:pt x="51" y="41"/>
                </a:cubicBezTo>
                <a:cubicBezTo>
                  <a:pt x="50" y="42"/>
                  <a:pt x="49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1" y="51"/>
                  <a:pt x="35" y="58"/>
                  <a:pt x="31" y="64"/>
                </a:cubicBezTo>
                <a:cubicBezTo>
                  <a:pt x="38" y="66"/>
                  <a:pt x="47" y="67"/>
                  <a:pt x="57" y="67"/>
                </a:cubicBezTo>
                <a:cubicBezTo>
                  <a:pt x="63" y="67"/>
                  <a:pt x="69" y="66"/>
                  <a:pt x="75" y="66"/>
                </a:cubicBezTo>
                <a:close/>
                <a:moveTo>
                  <a:pt x="22" y="62"/>
                </a:moveTo>
                <a:cubicBezTo>
                  <a:pt x="22" y="62"/>
                  <a:pt x="22" y="62"/>
                  <a:pt x="22" y="62"/>
                </a:cubicBezTo>
                <a:cubicBezTo>
                  <a:pt x="14" y="59"/>
                  <a:pt x="9" y="56"/>
                  <a:pt x="9" y="54"/>
                </a:cubicBezTo>
                <a:cubicBezTo>
                  <a:pt x="9" y="51"/>
                  <a:pt x="14" y="48"/>
                  <a:pt x="22" y="45"/>
                </a:cubicBezTo>
                <a:cubicBezTo>
                  <a:pt x="26" y="44"/>
                  <a:pt x="31" y="43"/>
                  <a:pt x="37" y="42"/>
                </a:cubicBezTo>
                <a:cubicBezTo>
                  <a:pt x="31" y="49"/>
                  <a:pt x="26" y="56"/>
                  <a:pt x="22" y="62"/>
                </a:cubicBezTo>
                <a:close/>
                <a:moveTo>
                  <a:pt x="64" y="50"/>
                </a:moveTo>
                <a:cubicBezTo>
                  <a:pt x="63" y="55"/>
                  <a:pt x="61" y="59"/>
                  <a:pt x="57" y="62"/>
                </a:cubicBezTo>
                <a:cubicBezTo>
                  <a:pt x="63" y="62"/>
                  <a:pt x="66" y="55"/>
                  <a:pt x="64" y="50"/>
                </a:cubicBezTo>
                <a:close/>
                <a:moveTo>
                  <a:pt x="49" y="57"/>
                </a:moveTo>
                <a:cubicBezTo>
                  <a:pt x="49" y="55"/>
                  <a:pt x="50" y="54"/>
                  <a:pt x="50" y="5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4"/>
                  <a:pt x="48" y="55"/>
                  <a:pt x="49" y="57"/>
                </a:cubicBezTo>
                <a:close/>
                <a:moveTo>
                  <a:pt x="49" y="50"/>
                </a:moveTo>
                <a:cubicBezTo>
                  <a:pt x="51" y="52"/>
                  <a:pt x="51" y="52"/>
                  <a:pt x="51" y="52"/>
                </a:cubicBezTo>
                <a:cubicBezTo>
                  <a:pt x="53" y="50"/>
                  <a:pt x="55" y="49"/>
                  <a:pt x="57" y="47"/>
                </a:cubicBezTo>
                <a:cubicBezTo>
                  <a:pt x="56" y="45"/>
                  <a:pt x="56" y="45"/>
                  <a:pt x="56" y="45"/>
                </a:cubicBezTo>
                <a:cubicBezTo>
                  <a:pt x="53" y="45"/>
                  <a:pt x="50" y="47"/>
                  <a:pt x="49" y="50"/>
                </a:cubicBezTo>
                <a:close/>
                <a:moveTo>
                  <a:pt x="58" y="45"/>
                </a:moveTo>
                <a:cubicBezTo>
                  <a:pt x="58" y="47"/>
                  <a:pt x="58" y="47"/>
                  <a:pt x="58" y="47"/>
                </a:cubicBezTo>
                <a:cubicBezTo>
                  <a:pt x="59" y="46"/>
                  <a:pt x="59" y="46"/>
                  <a:pt x="60" y="46"/>
                </a:cubicBezTo>
                <a:cubicBezTo>
                  <a:pt x="59" y="45"/>
                  <a:pt x="58" y="45"/>
                  <a:pt x="58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27" name="Freeform 143"/>
          <p:cNvSpPr>
            <a:spLocks noEditPoints="1"/>
          </p:cNvSpPr>
          <p:nvPr/>
        </p:nvSpPr>
        <p:spPr>
          <a:xfrm>
            <a:off x="6329443" y="4957241"/>
            <a:ext cx="226484" cy="209551"/>
          </a:xfrm>
          <a:custGeom>
            <a:avLst/>
            <a:gdLst/>
            <a:ahLst/>
            <a:cxnLst>
              <a:cxn ang="0">
                <a:pos x="66668" y="158115"/>
              </a:cxn>
              <a:cxn ang="0">
                <a:pos x="5263" y="84328"/>
              </a:cxn>
              <a:cxn ang="0">
                <a:pos x="80703" y="114194"/>
              </a:cxn>
              <a:cxn ang="0">
                <a:pos x="80703" y="82571"/>
              </a:cxn>
              <a:cxn ang="0">
                <a:pos x="64914" y="0"/>
              </a:cxn>
              <a:cxn ang="0">
                <a:pos x="73686" y="22838"/>
              </a:cxn>
              <a:cxn ang="0">
                <a:pos x="87721" y="1756"/>
              </a:cxn>
              <a:cxn ang="0">
                <a:pos x="101757" y="22838"/>
              </a:cxn>
              <a:cxn ang="0">
                <a:pos x="110529" y="0"/>
              </a:cxn>
              <a:cxn ang="0">
                <a:pos x="96493" y="82571"/>
              </a:cxn>
              <a:cxn ang="0">
                <a:pos x="96493" y="158115"/>
              </a:cxn>
              <a:cxn ang="0">
                <a:pos x="66668" y="158115"/>
              </a:cxn>
              <a:cxn ang="0">
                <a:pos x="108774" y="158115"/>
              </a:cxn>
              <a:cxn ang="0">
                <a:pos x="117547" y="158115"/>
              </a:cxn>
              <a:cxn ang="0">
                <a:pos x="166671" y="86084"/>
              </a:cxn>
              <a:cxn ang="0">
                <a:pos x="108774" y="98382"/>
              </a:cxn>
              <a:cxn ang="0">
                <a:pos x="108774" y="158115"/>
              </a:cxn>
            </a:cxnLst>
            <a:rect l="0" t="0" r="0" b="0"/>
            <a:pathLst>
              <a:path w="97" h="90">
                <a:moveTo>
                  <a:pt x="38" y="90"/>
                </a:moveTo>
                <a:cubicBezTo>
                  <a:pt x="18" y="85"/>
                  <a:pt x="0" y="72"/>
                  <a:pt x="3" y="48"/>
                </a:cubicBezTo>
                <a:cubicBezTo>
                  <a:pt x="23" y="44"/>
                  <a:pt x="38" y="53"/>
                  <a:pt x="46" y="65"/>
                </a:cubicBezTo>
                <a:cubicBezTo>
                  <a:pt x="46" y="47"/>
                  <a:pt x="46" y="47"/>
                  <a:pt x="46" y="47"/>
                </a:cubicBezTo>
                <a:cubicBezTo>
                  <a:pt x="23" y="40"/>
                  <a:pt x="18" y="12"/>
                  <a:pt x="37" y="0"/>
                </a:cubicBezTo>
                <a:cubicBezTo>
                  <a:pt x="42" y="13"/>
                  <a:pt x="42" y="13"/>
                  <a:pt x="42" y="13"/>
                </a:cubicBezTo>
                <a:cubicBezTo>
                  <a:pt x="50" y="1"/>
                  <a:pt x="50" y="1"/>
                  <a:pt x="50" y="1"/>
                </a:cubicBezTo>
                <a:cubicBezTo>
                  <a:pt x="58" y="13"/>
                  <a:pt x="58" y="13"/>
                  <a:pt x="58" y="13"/>
                </a:cubicBezTo>
                <a:cubicBezTo>
                  <a:pt x="63" y="0"/>
                  <a:pt x="63" y="0"/>
                  <a:pt x="63" y="0"/>
                </a:cubicBezTo>
                <a:cubicBezTo>
                  <a:pt x="81" y="12"/>
                  <a:pt x="77" y="40"/>
                  <a:pt x="55" y="47"/>
                </a:cubicBezTo>
                <a:cubicBezTo>
                  <a:pt x="55" y="90"/>
                  <a:pt x="55" y="90"/>
                  <a:pt x="55" y="90"/>
                </a:cubicBezTo>
                <a:cubicBezTo>
                  <a:pt x="38" y="90"/>
                  <a:pt x="38" y="90"/>
                  <a:pt x="38" y="90"/>
                </a:cubicBezTo>
                <a:close/>
                <a:moveTo>
                  <a:pt x="62" y="90"/>
                </a:moveTo>
                <a:cubicBezTo>
                  <a:pt x="67" y="90"/>
                  <a:pt x="67" y="90"/>
                  <a:pt x="67" y="90"/>
                </a:cubicBezTo>
                <a:cubicBezTo>
                  <a:pt x="84" y="84"/>
                  <a:pt x="97" y="66"/>
                  <a:pt x="95" y="49"/>
                </a:cubicBezTo>
                <a:cubicBezTo>
                  <a:pt x="81" y="47"/>
                  <a:pt x="70" y="50"/>
                  <a:pt x="62" y="56"/>
                </a:cubicBezTo>
                <a:lnTo>
                  <a:pt x="62" y="9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28" name="Freeform 144"/>
          <p:cNvSpPr>
            <a:spLocks noEditPoints="1"/>
          </p:cNvSpPr>
          <p:nvPr/>
        </p:nvSpPr>
        <p:spPr>
          <a:xfrm>
            <a:off x="3751339" y="1092202"/>
            <a:ext cx="137584" cy="222251"/>
          </a:xfrm>
          <a:custGeom>
            <a:avLst/>
            <a:gdLst/>
            <a:ahLst/>
            <a:cxnLst>
              <a:cxn ang="0">
                <a:pos x="33127" y="10507"/>
              </a:cxn>
              <a:cxn ang="0">
                <a:pos x="69742" y="0"/>
              </a:cxn>
              <a:cxn ang="0">
                <a:pos x="78460" y="10507"/>
              </a:cxn>
              <a:cxn ang="0">
                <a:pos x="102870" y="33274"/>
              </a:cxn>
              <a:cxn ang="0">
                <a:pos x="95895" y="159364"/>
              </a:cxn>
              <a:cxn ang="0">
                <a:pos x="78460" y="166370"/>
              </a:cxn>
              <a:cxn ang="0">
                <a:pos x="6974" y="159364"/>
              </a:cxn>
              <a:cxn ang="0">
                <a:pos x="0" y="33274"/>
              </a:cxn>
              <a:cxn ang="0">
                <a:pos x="6974" y="17512"/>
              </a:cxn>
              <a:cxn ang="0">
                <a:pos x="24409" y="10507"/>
              </a:cxn>
              <a:cxn ang="0">
                <a:pos x="33127" y="49035"/>
              </a:cxn>
              <a:cxn ang="0">
                <a:pos x="47076" y="63045"/>
              </a:cxn>
              <a:cxn ang="0">
                <a:pos x="54050" y="49035"/>
              </a:cxn>
              <a:cxn ang="0">
                <a:pos x="67998" y="40279"/>
              </a:cxn>
              <a:cxn ang="0">
                <a:pos x="54050" y="26268"/>
              </a:cxn>
              <a:cxn ang="0">
                <a:pos x="47076" y="40279"/>
              </a:cxn>
              <a:cxn ang="0">
                <a:pos x="22666" y="66548"/>
              </a:cxn>
              <a:cxn ang="0">
                <a:pos x="78460" y="77055"/>
              </a:cxn>
              <a:cxn ang="0">
                <a:pos x="22666" y="66548"/>
              </a:cxn>
              <a:cxn ang="0">
                <a:pos x="22666" y="92816"/>
              </a:cxn>
              <a:cxn ang="0">
                <a:pos x="78460" y="80558"/>
              </a:cxn>
              <a:cxn ang="0">
                <a:pos x="22666" y="96319"/>
              </a:cxn>
              <a:cxn ang="0">
                <a:pos x="78460" y="108578"/>
              </a:cxn>
              <a:cxn ang="0">
                <a:pos x="22666" y="96319"/>
              </a:cxn>
              <a:cxn ang="0">
                <a:pos x="22666" y="124339"/>
              </a:cxn>
              <a:cxn ang="0">
                <a:pos x="78460" y="113832"/>
              </a:cxn>
              <a:cxn ang="0">
                <a:pos x="22666" y="129593"/>
              </a:cxn>
              <a:cxn ang="0">
                <a:pos x="78460" y="140101"/>
              </a:cxn>
              <a:cxn ang="0">
                <a:pos x="22666" y="129593"/>
              </a:cxn>
              <a:cxn ang="0">
                <a:pos x="24409" y="24517"/>
              </a:cxn>
              <a:cxn ang="0">
                <a:pos x="17435" y="26268"/>
              </a:cxn>
              <a:cxn ang="0">
                <a:pos x="13948" y="141852"/>
              </a:cxn>
              <a:cxn ang="0">
                <a:pos x="24409" y="152359"/>
              </a:cxn>
              <a:cxn ang="0">
                <a:pos x="85434" y="148857"/>
              </a:cxn>
              <a:cxn ang="0">
                <a:pos x="88921" y="33274"/>
              </a:cxn>
              <a:cxn ang="0">
                <a:pos x="78460" y="24517"/>
              </a:cxn>
            </a:cxnLst>
            <a:rect l="0" t="0" r="0" b="0"/>
            <a:pathLst>
              <a:path w="59" h="95">
                <a:moveTo>
                  <a:pt x="14" y="6"/>
                </a:moveTo>
                <a:cubicBezTo>
                  <a:pt x="19" y="6"/>
                  <a:pt x="19" y="6"/>
                  <a:pt x="19" y="6"/>
                </a:cubicBezTo>
                <a:cubicBezTo>
                  <a:pt x="19" y="0"/>
                  <a:pt x="19" y="0"/>
                  <a:pt x="19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6"/>
                  <a:pt x="40" y="6"/>
                  <a:pt x="40" y="6"/>
                </a:cubicBezTo>
                <a:cubicBezTo>
                  <a:pt x="45" y="6"/>
                  <a:pt x="45" y="6"/>
                  <a:pt x="45" y="6"/>
                </a:cubicBezTo>
                <a:cubicBezTo>
                  <a:pt x="49" y="6"/>
                  <a:pt x="52" y="7"/>
                  <a:pt x="55" y="10"/>
                </a:cubicBezTo>
                <a:cubicBezTo>
                  <a:pt x="57" y="12"/>
                  <a:pt x="59" y="15"/>
                  <a:pt x="59" y="19"/>
                </a:cubicBezTo>
                <a:cubicBezTo>
                  <a:pt x="59" y="81"/>
                  <a:pt x="59" y="81"/>
                  <a:pt x="59" y="81"/>
                </a:cubicBezTo>
                <a:cubicBezTo>
                  <a:pt x="59" y="85"/>
                  <a:pt x="57" y="88"/>
                  <a:pt x="55" y="91"/>
                </a:cubicBezTo>
                <a:cubicBezTo>
                  <a:pt x="55" y="91"/>
                  <a:pt x="55" y="91"/>
                  <a:pt x="55" y="91"/>
                </a:cubicBezTo>
                <a:cubicBezTo>
                  <a:pt x="52" y="93"/>
                  <a:pt x="49" y="95"/>
                  <a:pt x="45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0" y="95"/>
                  <a:pt x="7" y="93"/>
                  <a:pt x="4" y="91"/>
                </a:cubicBezTo>
                <a:cubicBezTo>
                  <a:pt x="2" y="88"/>
                  <a:pt x="0" y="85"/>
                  <a:pt x="0" y="81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5"/>
                  <a:pt x="2" y="12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7" y="7"/>
                  <a:pt x="10" y="6"/>
                  <a:pt x="14" y="6"/>
                </a:cubicBezTo>
                <a:close/>
                <a:moveTo>
                  <a:pt x="19" y="23"/>
                </a:moveTo>
                <a:cubicBezTo>
                  <a:pt x="19" y="28"/>
                  <a:pt x="19" y="28"/>
                  <a:pt x="19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36"/>
                  <a:pt x="27" y="36"/>
                  <a:pt x="27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8"/>
                  <a:pt x="31" y="28"/>
                  <a:pt x="31" y="28"/>
                </a:cubicBezTo>
                <a:cubicBezTo>
                  <a:pt x="39" y="28"/>
                  <a:pt x="39" y="28"/>
                  <a:pt x="39" y="28"/>
                </a:cubicBezTo>
                <a:cubicBezTo>
                  <a:pt x="39" y="23"/>
                  <a:pt x="39" y="23"/>
                  <a:pt x="39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15"/>
                  <a:pt x="31" y="15"/>
                  <a:pt x="31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23"/>
                  <a:pt x="27" y="23"/>
                  <a:pt x="27" y="23"/>
                </a:cubicBezTo>
                <a:cubicBezTo>
                  <a:pt x="19" y="23"/>
                  <a:pt x="19" y="23"/>
                  <a:pt x="19" y="23"/>
                </a:cubicBezTo>
                <a:close/>
                <a:moveTo>
                  <a:pt x="13" y="38"/>
                </a:moveTo>
                <a:cubicBezTo>
                  <a:pt x="13" y="44"/>
                  <a:pt x="13" y="44"/>
                  <a:pt x="13" y="44"/>
                </a:cubicBezTo>
                <a:cubicBezTo>
                  <a:pt x="45" y="44"/>
                  <a:pt x="45" y="44"/>
                  <a:pt x="45" y="44"/>
                </a:cubicBezTo>
                <a:cubicBezTo>
                  <a:pt x="45" y="38"/>
                  <a:pt x="45" y="38"/>
                  <a:pt x="45" y="38"/>
                </a:cubicBezTo>
                <a:cubicBezTo>
                  <a:pt x="13" y="38"/>
                  <a:pt x="13" y="38"/>
                  <a:pt x="13" y="38"/>
                </a:cubicBezTo>
                <a:close/>
                <a:moveTo>
                  <a:pt x="13" y="46"/>
                </a:moveTo>
                <a:cubicBezTo>
                  <a:pt x="13" y="53"/>
                  <a:pt x="13" y="53"/>
                  <a:pt x="13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46"/>
                  <a:pt x="45" y="46"/>
                  <a:pt x="45" y="46"/>
                </a:cubicBezTo>
                <a:cubicBezTo>
                  <a:pt x="13" y="46"/>
                  <a:pt x="13" y="46"/>
                  <a:pt x="13" y="46"/>
                </a:cubicBezTo>
                <a:close/>
                <a:moveTo>
                  <a:pt x="13" y="55"/>
                </a:moveTo>
                <a:cubicBezTo>
                  <a:pt x="13" y="62"/>
                  <a:pt x="13" y="62"/>
                  <a:pt x="13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55"/>
                  <a:pt x="45" y="55"/>
                  <a:pt x="45" y="55"/>
                </a:cubicBezTo>
                <a:cubicBezTo>
                  <a:pt x="13" y="55"/>
                  <a:pt x="13" y="55"/>
                  <a:pt x="13" y="55"/>
                </a:cubicBezTo>
                <a:close/>
                <a:moveTo>
                  <a:pt x="13" y="65"/>
                </a:moveTo>
                <a:cubicBezTo>
                  <a:pt x="13" y="71"/>
                  <a:pt x="13" y="71"/>
                  <a:pt x="13" y="71"/>
                </a:cubicBezTo>
                <a:cubicBezTo>
                  <a:pt x="45" y="71"/>
                  <a:pt x="45" y="71"/>
                  <a:pt x="45" y="71"/>
                </a:cubicBezTo>
                <a:cubicBezTo>
                  <a:pt x="45" y="65"/>
                  <a:pt x="45" y="65"/>
                  <a:pt x="45" y="65"/>
                </a:cubicBezTo>
                <a:cubicBezTo>
                  <a:pt x="13" y="65"/>
                  <a:pt x="13" y="65"/>
                  <a:pt x="13" y="65"/>
                </a:cubicBezTo>
                <a:close/>
                <a:moveTo>
                  <a:pt x="13" y="74"/>
                </a:moveTo>
                <a:cubicBezTo>
                  <a:pt x="13" y="80"/>
                  <a:pt x="13" y="80"/>
                  <a:pt x="13" y="80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74"/>
                  <a:pt x="45" y="74"/>
                  <a:pt x="45" y="74"/>
                </a:cubicBezTo>
                <a:cubicBezTo>
                  <a:pt x="13" y="74"/>
                  <a:pt x="13" y="74"/>
                  <a:pt x="13" y="74"/>
                </a:cubicBezTo>
                <a:close/>
                <a:moveTo>
                  <a:pt x="45" y="14"/>
                </a:moveTo>
                <a:cubicBezTo>
                  <a:pt x="14" y="14"/>
                  <a:pt x="14" y="14"/>
                  <a:pt x="14" y="14"/>
                </a:cubicBezTo>
                <a:cubicBezTo>
                  <a:pt x="12" y="14"/>
                  <a:pt x="11" y="14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9" y="16"/>
                  <a:pt x="8" y="18"/>
                  <a:pt x="8" y="19"/>
                </a:cubicBezTo>
                <a:cubicBezTo>
                  <a:pt x="8" y="81"/>
                  <a:pt x="8" y="81"/>
                  <a:pt x="8" y="81"/>
                </a:cubicBezTo>
                <a:cubicBezTo>
                  <a:pt x="8" y="83"/>
                  <a:pt x="9" y="84"/>
                  <a:pt x="10" y="85"/>
                </a:cubicBezTo>
                <a:cubicBezTo>
                  <a:pt x="11" y="86"/>
                  <a:pt x="12" y="87"/>
                  <a:pt x="14" y="87"/>
                </a:cubicBezTo>
                <a:cubicBezTo>
                  <a:pt x="45" y="87"/>
                  <a:pt x="45" y="87"/>
                  <a:pt x="45" y="87"/>
                </a:cubicBezTo>
                <a:cubicBezTo>
                  <a:pt x="47" y="87"/>
                  <a:pt x="48" y="86"/>
                  <a:pt x="49" y="85"/>
                </a:cubicBezTo>
                <a:cubicBezTo>
                  <a:pt x="50" y="84"/>
                  <a:pt x="51" y="83"/>
                  <a:pt x="51" y="81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18"/>
                  <a:pt x="50" y="16"/>
                  <a:pt x="49" y="15"/>
                </a:cubicBezTo>
                <a:cubicBezTo>
                  <a:pt x="48" y="14"/>
                  <a:pt x="47" y="14"/>
                  <a:pt x="45" y="1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29" name="Freeform 145"/>
          <p:cNvSpPr>
            <a:spLocks noEditPoints="1"/>
          </p:cNvSpPr>
          <p:nvPr/>
        </p:nvSpPr>
        <p:spPr>
          <a:xfrm>
            <a:off x="3069771" y="1098552"/>
            <a:ext cx="230718" cy="232834"/>
          </a:xfrm>
          <a:custGeom>
            <a:avLst/>
            <a:gdLst/>
            <a:ahLst/>
            <a:cxnLst>
              <a:cxn ang="0">
                <a:pos x="75785" y="134055"/>
              </a:cxn>
              <a:cxn ang="0">
                <a:pos x="70497" y="123472"/>
              </a:cxn>
              <a:cxn ang="0">
                <a:pos x="65210" y="130527"/>
              </a:cxn>
              <a:cxn ang="0">
                <a:pos x="61685" y="134055"/>
              </a:cxn>
              <a:cxn ang="0">
                <a:pos x="56398" y="132291"/>
              </a:cxn>
              <a:cxn ang="0">
                <a:pos x="3524" y="79375"/>
              </a:cxn>
              <a:cxn ang="0">
                <a:pos x="12337" y="17638"/>
              </a:cxn>
              <a:cxn ang="0">
                <a:pos x="70497" y="45861"/>
              </a:cxn>
              <a:cxn ang="0">
                <a:pos x="125133" y="0"/>
              </a:cxn>
              <a:cxn ang="0">
                <a:pos x="84597" y="139347"/>
              </a:cxn>
              <a:cxn ang="0">
                <a:pos x="61685" y="174625"/>
              </a:cxn>
              <a:cxn ang="0">
                <a:pos x="51111" y="167569"/>
              </a:cxn>
              <a:cxn ang="0">
                <a:pos x="75785" y="134055"/>
              </a:cxn>
              <a:cxn ang="0">
                <a:pos x="82835" y="100541"/>
              </a:cxn>
              <a:cxn ang="0">
                <a:pos x="88122" y="111125"/>
              </a:cxn>
              <a:cxn ang="0">
                <a:pos x="114559" y="31750"/>
              </a:cxn>
              <a:cxn ang="0">
                <a:pos x="82835" y="56444"/>
              </a:cxn>
              <a:cxn ang="0">
                <a:pos x="81072" y="59972"/>
              </a:cxn>
              <a:cxn ang="0">
                <a:pos x="82835" y="100541"/>
              </a:cxn>
              <a:cxn ang="0">
                <a:pos x="49348" y="111125"/>
              </a:cxn>
              <a:cxn ang="0">
                <a:pos x="28199" y="42333"/>
              </a:cxn>
              <a:cxn ang="0">
                <a:pos x="28199" y="42333"/>
              </a:cxn>
              <a:cxn ang="0">
                <a:pos x="58160" y="107597"/>
              </a:cxn>
              <a:cxn ang="0">
                <a:pos x="22911" y="37041"/>
              </a:cxn>
              <a:cxn ang="0">
                <a:pos x="17624" y="77611"/>
              </a:cxn>
              <a:cxn ang="0">
                <a:pos x="49348" y="111125"/>
              </a:cxn>
              <a:cxn ang="0">
                <a:pos x="96934" y="112888"/>
              </a:cxn>
              <a:cxn ang="0">
                <a:pos x="119846" y="31750"/>
              </a:cxn>
              <a:cxn ang="0">
                <a:pos x="96934" y="112888"/>
              </a:cxn>
            </a:cxnLst>
            <a:rect l="0" t="0" r="0" b="0"/>
            <a:pathLst>
              <a:path w="98" h="99">
                <a:moveTo>
                  <a:pt x="43" y="76"/>
                </a:moveTo>
                <a:cubicBezTo>
                  <a:pt x="42" y="75"/>
                  <a:pt x="41" y="73"/>
                  <a:pt x="40" y="70"/>
                </a:cubicBezTo>
                <a:cubicBezTo>
                  <a:pt x="39" y="71"/>
                  <a:pt x="38" y="73"/>
                  <a:pt x="37" y="74"/>
                </a:cubicBezTo>
                <a:cubicBezTo>
                  <a:pt x="35" y="76"/>
                  <a:pt x="35" y="76"/>
                  <a:pt x="35" y="76"/>
                </a:cubicBezTo>
                <a:cubicBezTo>
                  <a:pt x="32" y="75"/>
                  <a:pt x="32" y="75"/>
                  <a:pt x="32" y="75"/>
                </a:cubicBezTo>
                <a:cubicBezTo>
                  <a:pt x="25" y="72"/>
                  <a:pt x="4" y="62"/>
                  <a:pt x="2" y="45"/>
                </a:cubicBezTo>
                <a:cubicBezTo>
                  <a:pt x="0" y="28"/>
                  <a:pt x="10" y="19"/>
                  <a:pt x="7" y="10"/>
                </a:cubicBezTo>
                <a:cubicBezTo>
                  <a:pt x="21" y="13"/>
                  <a:pt x="33" y="19"/>
                  <a:pt x="40" y="26"/>
                </a:cubicBezTo>
                <a:cubicBezTo>
                  <a:pt x="52" y="11"/>
                  <a:pt x="67" y="11"/>
                  <a:pt x="71" y="0"/>
                </a:cubicBezTo>
                <a:cubicBezTo>
                  <a:pt x="98" y="38"/>
                  <a:pt x="94" y="74"/>
                  <a:pt x="48" y="79"/>
                </a:cubicBezTo>
                <a:cubicBezTo>
                  <a:pt x="44" y="86"/>
                  <a:pt x="40" y="93"/>
                  <a:pt x="35" y="99"/>
                </a:cubicBezTo>
                <a:cubicBezTo>
                  <a:pt x="29" y="95"/>
                  <a:pt x="29" y="95"/>
                  <a:pt x="29" y="95"/>
                </a:cubicBezTo>
                <a:cubicBezTo>
                  <a:pt x="34" y="89"/>
                  <a:pt x="39" y="83"/>
                  <a:pt x="43" y="76"/>
                </a:cubicBezTo>
                <a:close/>
                <a:moveTo>
                  <a:pt x="47" y="57"/>
                </a:moveTo>
                <a:cubicBezTo>
                  <a:pt x="48" y="60"/>
                  <a:pt x="49" y="62"/>
                  <a:pt x="50" y="63"/>
                </a:cubicBezTo>
                <a:cubicBezTo>
                  <a:pt x="56" y="49"/>
                  <a:pt x="61" y="33"/>
                  <a:pt x="65" y="18"/>
                </a:cubicBezTo>
                <a:cubicBezTo>
                  <a:pt x="61" y="22"/>
                  <a:pt x="53" y="24"/>
                  <a:pt x="47" y="32"/>
                </a:cubicBezTo>
                <a:cubicBezTo>
                  <a:pt x="47" y="33"/>
                  <a:pt x="46" y="33"/>
                  <a:pt x="46" y="34"/>
                </a:cubicBezTo>
                <a:cubicBezTo>
                  <a:pt x="50" y="41"/>
                  <a:pt x="50" y="49"/>
                  <a:pt x="47" y="57"/>
                </a:cubicBezTo>
                <a:close/>
                <a:moveTo>
                  <a:pt x="28" y="63"/>
                </a:moveTo>
                <a:cubicBezTo>
                  <a:pt x="25" y="49"/>
                  <a:pt x="22" y="36"/>
                  <a:pt x="16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22" y="33"/>
                  <a:pt x="29" y="46"/>
                  <a:pt x="33" y="61"/>
                </a:cubicBezTo>
                <a:cubicBezTo>
                  <a:pt x="47" y="44"/>
                  <a:pt x="38" y="27"/>
                  <a:pt x="13" y="21"/>
                </a:cubicBezTo>
                <a:cubicBezTo>
                  <a:pt x="15" y="27"/>
                  <a:pt x="9" y="33"/>
                  <a:pt x="10" y="44"/>
                </a:cubicBezTo>
                <a:cubicBezTo>
                  <a:pt x="11" y="56"/>
                  <a:pt x="24" y="61"/>
                  <a:pt x="28" y="63"/>
                </a:cubicBezTo>
                <a:close/>
                <a:moveTo>
                  <a:pt x="55" y="64"/>
                </a:moveTo>
                <a:cubicBezTo>
                  <a:pt x="80" y="60"/>
                  <a:pt x="83" y="40"/>
                  <a:pt x="68" y="18"/>
                </a:cubicBezTo>
                <a:cubicBezTo>
                  <a:pt x="67" y="31"/>
                  <a:pt x="62" y="48"/>
                  <a:pt x="55" y="6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30" name="Freeform 147"/>
          <p:cNvSpPr>
            <a:spLocks noEditPoints="1"/>
          </p:cNvSpPr>
          <p:nvPr/>
        </p:nvSpPr>
        <p:spPr>
          <a:xfrm>
            <a:off x="2439004" y="3003555"/>
            <a:ext cx="158751" cy="249767"/>
          </a:xfrm>
          <a:custGeom>
            <a:avLst/>
            <a:gdLst/>
            <a:ahLst/>
            <a:cxnLst>
              <a:cxn ang="0">
                <a:pos x="100481" y="17612"/>
              </a:cxn>
              <a:cxn ang="0">
                <a:pos x="109295" y="89822"/>
              </a:cxn>
              <a:cxn ang="0">
                <a:pos x="89904" y="116240"/>
              </a:cxn>
              <a:cxn ang="0">
                <a:pos x="96955" y="114479"/>
              </a:cxn>
              <a:cxn ang="0">
                <a:pos x="100481" y="128569"/>
              </a:cxn>
              <a:cxn ang="0">
                <a:pos x="98718" y="140898"/>
              </a:cxn>
              <a:cxn ang="0">
                <a:pos x="100481" y="151465"/>
              </a:cxn>
              <a:cxn ang="0">
                <a:pos x="96955" y="163794"/>
              </a:cxn>
              <a:cxn ang="0">
                <a:pos x="26442" y="170838"/>
              </a:cxn>
              <a:cxn ang="0">
                <a:pos x="21154" y="167316"/>
              </a:cxn>
              <a:cxn ang="0">
                <a:pos x="21154" y="146181"/>
              </a:cxn>
              <a:cxn ang="0">
                <a:pos x="21154" y="144420"/>
              </a:cxn>
              <a:cxn ang="0">
                <a:pos x="21154" y="125047"/>
              </a:cxn>
              <a:cxn ang="0">
                <a:pos x="26442" y="121524"/>
              </a:cxn>
              <a:cxn ang="0">
                <a:pos x="28205" y="110957"/>
              </a:cxn>
              <a:cxn ang="0">
                <a:pos x="0" y="59881"/>
              </a:cxn>
              <a:cxn ang="0">
                <a:pos x="58173" y="0"/>
              </a:cxn>
              <a:cxn ang="0">
                <a:pos x="49359" y="72210"/>
              </a:cxn>
              <a:cxn ang="0">
                <a:pos x="52885" y="68687"/>
              </a:cxn>
              <a:cxn ang="0">
                <a:pos x="58173" y="72210"/>
              </a:cxn>
              <a:cxn ang="0">
                <a:pos x="63462" y="68687"/>
              </a:cxn>
              <a:cxn ang="0">
                <a:pos x="68750" y="72210"/>
              </a:cxn>
              <a:cxn ang="0">
                <a:pos x="75801" y="66926"/>
              </a:cxn>
              <a:cxn ang="0">
                <a:pos x="68750" y="91583"/>
              </a:cxn>
              <a:cxn ang="0">
                <a:pos x="77564" y="116240"/>
              </a:cxn>
              <a:cxn ang="0">
                <a:pos x="77564" y="102151"/>
              </a:cxn>
              <a:cxn ang="0">
                <a:pos x="98718" y="82777"/>
              </a:cxn>
              <a:cxn ang="0">
                <a:pos x="91667" y="26418"/>
              </a:cxn>
              <a:cxn ang="0">
                <a:pos x="26442" y="26418"/>
              </a:cxn>
              <a:cxn ang="0">
                <a:pos x="19391" y="84538"/>
              </a:cxn>
              <a:cxn ang="0">
                <a:pos x="40545" y="103912"/>
              </a:cxn>
              <a:cxn ang="0">
                <a:pos x="40545" y="118002"/>
              </a:cxn>
              <a:cxn ang="0">
                <a:pos x="51122" y="91583"/>
              </a:cxn>
              <a:cxn ang="0">
                <a:pos x="44070" y="66926"/>
              </a:cxn>
              <a:cxn ang="0">
                <a:pos x="70513" y="75732"/>
              </a:cxn>
              <a:cxn ang="0">
                <a:pos x="63462" y="73971"/>
              </a:cxn>
              <a:cxn ang="0">
                <a:pos x="52885" y="73971"/>
              </a:cxn>
              <a:cxn ang="0">
                <a:pos x="47596" y="73971"/>
              </a:cxn>
              <a:cxn ang="0">
                <a:pos x="56410" y="89822"/>
              </a:cxn>
              <a:cxn ang="0">
                <a:pos x="56410" y="118002"/>
              </a:cxn>
              <a:cxn ang="0">
                <a:pos x="61699" y="89822"/>
              </a:cxn>
              <a:cxn ang="0">
                <a:pos x="61699" y="88061"/>
              </a:cxn>
              <a:cxn ang="0">
                <a:pos x="75801" y="169077"/>
              </a:cxn>
              <a:cxn ang="0">
                <a:pos x="59936" y="186690"/>
              </a:cxn>
              <a:cxn ang="0">
                <a:pos x="75801" y="169077"/>
              </a:cxn>
              <a:cxn ang="0">
                <a:pos x="29968" y="154987"/>
              </a:cxn>
              <a:cxn ang="0">
                <a:pos x="29968" y="158510"/>
              </a:cxn>
              <a:cxn ang="0">
                <a:pos x="88141" y="151465"/>
              </a:cxn>
              <a:cxn ang="0">
                <a:pos x="88141" y="128569"/>
              </a:cxn>
              <a:cxn ang="0">
                <a:pos x="29968" y="135614"/>
              </a:cxn>
              <a:cxn ang="0">
                <a:pos x="88141" y="130330"/>
              </a:cxn>
              <a:cxn ang="0">
                <a:pos x="88141" y="128569"/>
              </a:cxn>
            </a:cxnLst>
            <a:rect l="0" t="0" r="0" b="0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31" name="Freeform 148"/>
          <p:cNvSpPr>
            <a:spLocks noEditPoints="1"/>
          </p:cNvSpPr>
          <p:nvPr/>
        </p:nvSpPr>
        <p:spPr>
          <a:xfrm>
            <a:off x="1778603" y="2387603"/>
            <a:ext cx="160867" cy="218018"/>
          </a:xfrm>
          <a:custGeom>
            <a:avLst/>
            <a:gdLst/>
            <a:ahLst/>
            <a:cxnLst>
              <a:cxn ang="0">
                <a:pos x="17555" y="0"/>
              </a:cxn>
              <a:cxn ang="0">
                <a:pos x="103579" y="0"/>
              </a:cxn>
              <a:cxn ang="0">
                <a:pos x="110602" y="0"/>
              </a:cxn>
              <a:cxn ang="0">
                <a:pos x="110602" y="8842"/>
              </a:cxn>
              <a:cxn ang="0">
                <a:pos x="110602" y="54821"/>
              </a:cxn>
              <a:cxn ang="0">
                <a:pos x="119380" y="54821"/>
              </a:cxn>
              <a:cxn ang="0">
                <a:pos x="119380" y="104338"/>
              </a:cxn>
              <a:cxn ang="0">
                <a:pos x="59690" y="164465"/>
              </a:cxn>
              <a:cxn ang="0">
                <a:pos x="59690" y="164465"/>
              </a:cxn>
              <a:cxn ang="0">
                <a:pos x="0" y="104338"/>
              </a:cxn>
              <a:cxn ang="0">
                <a:pos x="0" y="54821"/>
              </a:cxn>
              <a:cxn ang="0">
                <a:pos x="10533" y="54821"/>
              </a:cxn>
              <a:cxn ang="0">
                <a:pos x="10533" y="8842"/>
              </a:cxn>
              <a:cxn ang="0">
                <a:pos x="10533" y="0"/>
              </a:cxn>
              <a:cxn ang="0">
                <a:pos x="17555" y="0"/>
              </a:cxn>
              <a:cxn ang="0">
                <a:pos x="68467" y="30063"/>
              </a:cxn>
              <a:cxn ang="0">
                <a:pos x="68467" y="40674"/>
              </a:cxn>
              <a:cxn ang="0">
                <a:pos x="86023" y="40674"/>
              </a:cxn>
              <a:cxn ang="0">
                <a:pos x="86023" y="30063"/>
              </a:cxn>
              <a:cxn ang="0">
                <a:pos x="68467" y="30063"/>
              </a:cxn>
              <a:cxn ang="0">
                <a:pos x="33356" y="30063"/>
              </a:cxn>
              <a:cxn ang="0">
                <a:pos x="33356" y="40674"/>
              </a:cxn>
              <a:cxn ang="0">
                <a:pos x="50912" y="40674"/>
              </a:cxn>
              <a:cxn ang="0">
                <a:pos x="50912" y="30063"/>
              </a:cxn>
              <a:cxn ang="0">
                <a:pos x="33356" y="30063"/>
              </a:cxn>
              <a:cxn ang="0">
                <a:pos x="24578" y="54821"/>
              </a:cxn>
              <a:cxn ang="0">
                <a:pos x="94801" y="54821"/>
              </a:cxn>
              <a:cxn ang="0">
                <a:pos x="94801" y="15915"/>
              </a:cxn>
              <a:cxn ang="0">
                <a:pos x="24578" y="15915"/>
              </a:cxn>
              <a:cxn ang="0">
                <a:pos x="24578" y="54821"/>
              </a:cxn>
            </a:cxnLst>
            <a:rect l="0" t="0" r="0" b="0"/>
            <a:pathLst>
              <a:path w="68" h="93">
                <a:moveTo>
                  <a:pt x="10" y="0"/>
                </a:moveTo>
                <a:cubicBezTo>
                  <a:pt x="59" y="0"/>
                  <a:pt x="59" y="0"/>
                  <a:pt x="59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5"/>
                  <a:pt x="63" y="5"/>
                  <a:pt x="63" y="5"/>
                </a:cubicBezTo>
                <a:cubicBezTo>
                  <a:pt x="63" y="31"/>
                  <a:pt x="63" y="31"/>
                  <a:pt x="63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59"/>
                  <a:pt x="68" y="59"/>
                  <a:pt x="68" y="59"/>
                </a:cubicBezTo>
                <a:cubicBezTo>
                  <a:pt x="68" y="78"/>
                  <a:pt x="53" y="93"/>
                  <a:pt x="34" y="93"/>
                </a:cubicBezTo>
                <a:cubicBezTo>
                  <a:pt x="34" y="93"/>
                  <a:pt x="34" y="93"/>
                  <a:pt x="34" y="93"/>
                </a:cubicBezTo>
                <a:cubicBezTo>
                  <a:pt x="15" y="93"/>
                  <a:pt x="0" y="78"/>
                  <a:pt x="0" y="59"/>
                </a:cubicBezTo>
                <a:cubicBezTo>
                  <a:pt x="0" y="31"/>
                  <a:pt x="0" y="31"/>
                  <a:pt x="0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5"/>
                  <a:pt x="6" y="5"/>
                  <a:pt x="6" y="5"/>
                </a:cubicBezTo>
                <a:cubicBezTo>
                  <a:pt x="6" y="0"/>
                  <a:pt x="6" y="0"/>
                  <a:pt x="6" y="0"/>
                </a:cubicBezTo>
                <a:cubicBezTo>
                  <a:pt x="10" y="0"/>
                  <a:pt x="10" y="0"/>
                  <a:pt x="10" y="0"/>
                </a:cubicBezTo>
                <a:close/>
                <a:moveTo>
                  <a:pt x="39" y="17"/>
                </a:moveTo>
                <a:cubicBezTo>
                  <a:pt x="39" y="23"/>
                  <a:pt x="39" y="23"/>
                  <a:pt x="39" y="23"/>
                </a:cubicBezTo>
                <a:cubicBezTo>
                  <a:pt x="49" y="23"/>
                  <a:pt x="49" y="23"/>
                  <a:pt x="49" y="23"/>
                </a:cubicBezTo>
                <a:cubicBezTo>
                  <a:pt x="49" y="17"/>
                  <a:pt x="49" y="17"/>
                  <a:pt x="49" y="17"/>
                </a:cubicBezTo>
                <a:cubicBezTo>
                  <a:pt x="39" y="17"/>
                  <a:pt x="39" y="17"/>
                  <a:pt x="39" y="17"/>
                </a:cubicBezTo>
                <a:close/>
                <a:moveTo>
                  <a:pt x="19" y="17"/>
                </a:moveTo>
                <a:cubicBezTo>
                  <a:pt x="19" y="23"/>
                  <a:pt x="19" y="23"/>
                  <a:pt x="19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29" y="17"/>
                  <a:pt x="29" y="17"/>
                  <a:pt x="29" y="17"/>
                </a:cubicBezTo>
                <a:cubicBezTo>
                  <a:pt x="19" y="17"/>
                  <a:pt x="19" y="17"/>
                  <a:pt x="19" y="17"/>
                </a:cubicBezTo>
                <a:close/>
                <a:moveTo>
                  <a:pt x="14" y="31"/>
                </a:moveTo>
                <a:cubicBezTo>
                  <a:pt x="54" y="31"/>
                  <a:pt x="54" y="31"/>
                  <a:pt x="54" y="31"/>
                </a:cubicBezTo>
                <a:cubicBezTo>
                  <a:pt x="54" y="9"/>
                  <a:pt x="54" y="9"/>
                  <a:pt x="54" y="9"/>
                </a:cubicBezTo>
                <a:cubicBezTo>
                  <a:pt x="14" y="9"/>
                  <a:pt x="14" y="9"/>
                  <a:pt x="14" y="9"/>
                </a:cubicBezTo>
                <a:lnTo>
                  <a:pt x="14" y="3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32" name="Freeform 149"/>
          <p:cNvSpPr>
            <a:spLocks noEditPoints="1"/>
          </p:cNvSpPr>
          <p:nvPr/>
        </p:nvSpPr>
        <p:spPr>
          <a:xfrm>
            <a:off x="5675392" y="4982641"/>
            <a:ext cx="237067" cy="179918"/>
          </a:xfrm>
          <a:custGeom>
            <a:avLst/>
            <a:gdLst/>
            <a:ahLst/>
            <a:cxnLst>
              <a:cxn ang="0">
                <a:pos x="51051" y="5269"/>
              </a:cxn>
              <a:cxn ang="0">
                <a:pos x="36968" y="12295"/>
              </a:cxn>
              <a:cxn ang="0">
                <a:pos x="14083" y="5269"/>
              </a:cxn>
              <a:cxn ang="0">
                <a:pos x="5281" y="54453"/>
              </a:cxn>
              <a:cxn ang="0">
                <a:pos x="0" y="126472"/>
              </a:cxn>
              <a:cxn ang="0">
                <a:pos x="56332" y="86071"/>
              </a:cxn>
              <a:cxn ang="0">
                <a:pos x="112665" y="79045"/>
              </a:cxn>
              <a:cxn ang="0">
                <a:pos x="149633" y="135255"/>
              </a:cxn>
              <a:cxn ang="0">
                <a:pos x="170758" y="66749"/>
              </a:cxn>
              <a:cxn ang="0">
                <a:pos x="137310" y="21078"/>
              </a:cxn>
              <a:cxn ang="0">
                <a:pos x="66895" y="33374"/>
              </a:cxn>
              <a:cxn ang="0">
                <a:pos x="89780" y="52696"/>
              </a:cxn>
              <a:cxn ang="0">
                <a:pos x="103863" y="59722"/>
              </a:cxn>
              <a:cxn ang="0">
                <a:pos x="89780" y="52696"/>
              </a:cxn>
              <a:cxn ang="0">
                <a:pos x="86259" y="52696"/>
              </a:cxn>
              <a:cxn ang="0">
                <a:pos x="73936" y="59722"/>
              </a:cxn>
              <a:cxn ang="0">
                <a:pos x="140831" y="57966"/>
              </a:cxn>
              <a:cxn ang="0">
                <a:pos x="144352" y="72018"/>
              </a:cxn>
              <a:cxn ang="0">
                <a:pos x="140831" y="57966"/>
              </a:cxn>
              <a:cxn ang="0">
                <a:pos x="133790" y="52696"/>
              </a:cxn>
              <a:cxn ang="0">
                <a:pos x="119706" y="56209"/>
              </a:cxn>
              <a:cxn ang="0">
                <a:pos x="133790" y="31618"/>
              </a:cxn>
              <a:cxn ang="0">
                <a:pos x="137310" y="45670"/>
              </a:cxn>
              <a:cxn ang="0">
                <a:pos x="133790" y="31618"/>
              </a:cxn>
              <a:cxn ang="0">
                <a:pos x="158435" y="45670"/>
              </a:cxn>
              <a:cxn ang="0">
                <a:pos x="146112" y="49183"/>
              </a:cxn>
              <a:cxn ang="0">
                <a:pos x="56332" y="43913"/>
              </a:cxn>
              <a:cxn ang="0">
                <a:pos x="44009" y="52696"/>
              </a:cxn>
              <a:cxn ang="0">
                <a:pos x="45770" y="68505"/>
              </a:cxn>
              <a:cxn ang="0">
                <a:pos x="36968" y="57966"/>
              </a:cxn>
              <a:cxn ang="0">
                <a:pos x="19364" y="57966"/>
              </a:cxn>
              <a:cxn ang="0">
                <a:pos x="29926" y="49183"/>
              </a:cxn>
              <a:cxn ang="0">
                <a:pos x="29926" y="33374"/>
              </a:cxn>
              <a:cxn ang="0">
                <a:pos x="38728" y="43913"/>
              </a:cxn>
              <a:cxn ang="0">
                <a:pos x="161956" y="5269"/>
              </a:cxn>
              <a:cxn ang="0">
                <a:pos x="137310" y="12295"/>
              </a:cxn>
              <a:cxn ang="0">
                <a:pos x="124988" y="5269"/>
              </a:cxn>
            </a:cxnLst>
            <a:rect l="0" t="0" r="0" b="0"/>
            <a:pathLst>
              <a:path w="101" h="77">
                <a:moveTo>
                  <a:pt x="8" y="3"/>
                </a:moveTo>
                <a:cubicBezTo>
                  <a:pt x="15" y="0"/>
                  <a:pt x="22" y="0"/>
                  <a:pt x="29" y="3"/>
                </a:cubicBezTo>
                <a:cubicBezTo>
                  <a:pt x="29" y="9"/>
                  <a:pt x="29" y="9"/>
                  <a:pt x="29" y="9"/>
                </a:cubicBezTo>
                <a:cubicBezTo>
                  <a:pt x="26" y="8"/>
                  <a:pt x="24" y="7"/>
                  <a:pt x="21" y="7"/>
                </a:cubicBezTo>
                <a:cubicBezTo>
                  <a:pt x="16" y="7"/>
                  <a:pt x="11" y="9"/>
                  <a:pt x="8" y="13"/>
                </a:cubicBezTo>
                <a:cubicBezTo>
                  <a:pt x="8" y="3"/>
                  <a:pt x="8" y="3"/>
                  <a:pt x="8" y="3"/>
                </a:cubicBezTo>
                <a:close/>
                <a:moveTo>
                  <a:pt x="23" y="11"/>
                </a:moveTo>
                <a:cubicBezTo>
                  <a:pt x="12" y="11"/>
                  <a:pt x="3" y="20"/>
                  <a:pt x="3" y="31"/>
                </a:cubicBezTo>
                <a:cubicBezTo>
                  <a:pt x="3" y="33"/>
                  <a:pt x="3" y="35"/>
                  <a:pt x="4" y="37"/>
                </a:cubicBezTo>
                <a:cubicBezTo>
                  <a:pt x="1" y="48"/>
                  <a:pt x="0" y="59"/>
                  <a:pt x="0" y="72"/>
                </a:cubicBezTo>
                <a:cubicBezTo>
                  <a:pt x="5" y="77"/>
                  <a:pt x="10" y="77"/>
                  <a:pt x="15" y="77"/>
                </a:cubicBezTo>
                <a:cubicBezTo>
                  <a:pt x="22" y="69"/>
                  <a:pt x="27" y="60"/>
                  <a:pt x="32" y="49"/>
                </a:cubicBezTo>
                <a:cubicBezTo>
                  <a:pt x="34" y="48"/>
                  <a:pt x="36" y="47"/>
                  <a:pt x="37" y="45"/>
                </a:cubicBezTo>
                <a:cubicBezTo>
                  <a:pt x="64" y="45"/>
                  <a:pt x="64" y="45"/>
                  <a:pt x="64" y="45"/>
                </a:cubicBezTo>
                <a:cubicBezTo>
                  <a:pt x="65" y="46"/>
                  <a:pt x="66" y="48"/>
                  <a:pt x="68" y="49"/>
                </a:cubicBezTo>
                <a:cubicBezTo>
                  <a:pt x="73" y="60"/>
                  <a:pt x="79" y="69"/>
                  <a:pt x="85" y="77"/>
                </a:cubicBezTo>
                <a:cubicBezTo>
                  <a:pt x="90" y="77"/>
                  <a:pt x="95" y="77"/>
                  <a:pt x="100" y="72"/>
                </a:cubicBezTo>
                <a:cubicBezTo>
                  <a:pt x="101" y="59"/>
                  <a:pt x="100" y="48"/>
                  <a:pt x="97" y="38"/>
                </a:cubicBezTo>
                <a:cubicBezTo>
                  <a:pt x="97" y="36"/>
                  <a:pt x="98" y="34"/>
                  <a:pt x="98" y="32"/>
                </a:cubicBezTo>
                <a:cubicBezTo>
                  <a:pt x="98" y="21"/>
                  <a:pt x="89" y="12"/>
                  <a:pt x="78" y="12"/>
                </a:cubicBezTo>
                <a:cubicBezTo>
                  <a:pt x="72" y="12"/>
                  <a:pt x="66" y="15"/>
                  <a:pt x="63" y="19"/>
                </a:cubicBezTo>
                <a:cubicBezTo>
                  <a:pt x="38" y="19"/>
                  <a:pt x="38" y="19"/>
                  <a:pt x="38" y="19"/>
                </a:cubicBezTo>
                <a:cubicBezTo>
                  <a:pt x="35" y="15"/>
                  <a:pt x="29" y="11"/>
                  <a:pt x="23" y="11"/>
                </a:cubicBezTo>
                <a:close/>
                <a:moveTo>
                  <a:pt x="51" y="30"/>
                </a:moveTo>
                <a:cubicBezTo>
                  <a:pt x="59" y="30"/>
                  <a:pt x="59" y="30"/>
                  <a:pt x="59" y="30"/>
                </a:cubicBezTo>
                <a:cubicBezTo>
                  <a:pt x="59" y="34"/>
                  <a:pt x="59" y="34"/>
                  <a:pt x="59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0"/>
                  <a:pt x="51" y="30"/>
                  <a:pt x="51" y="30"/>
                </a:cubicBezTo>
                <a:close/>
                <a:moveTo>
                  <a:pt x="42" y="30"/>
                </a:moveTo>
                <a:cubicBezTo>
                  <a:pt x="49" y="30"/>
                  <a:pt x="49" y="30"/>
                  <a:pt x="49" y="30"/>
                </a:cubicBezTo>
                <a:cubicBezTo>
                  <a:pt x="49" y="34"/>
                  <a:pt x="49" y="34"/>
                  <a:pt x="49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30"/>
                  <a:pt x="42" y="30"/>
                  <a:pt x="42" y="30"/>
                </a:cubicBezTo>
                <a:close/>
                <a:moveTo>
                  <a:pt x="80" y="33"/>
                </a:moveTo>
                <a:cubicBezTo>
                  <a:pt x="82" y="33"/>
                  <a:pt x="84" y="34"/>
                  <a:pt x="85" y="36"/>
                </a:cubicBezTo>
                <a:cubicBezTo>
                  <a:pt x="85" y="38"/>
                  <a:pt x="84" y="40"/>
                  <a:pt x="82" y="41"/>
                </a:cubicBezTo>
                <a:cubicBezTo>
                  <a:pt x="80" y="41"/>
                  <a:pt x="78" y="40"/>
                  <a:pt x="77" y="38"/>
                </a:cubicBezTo>
                <a:cubicBezTo>
                  <a:pt x="77" y="36"/>
                  <a:pt x="78" y="34"/>
                  <a:pt x="80" y="33"/>
                </a:cubicBezTo>
                <a:close/>
                <a:moveTo>
                  <a:pt x="71" y="27"/>
                </a:moveTo>
                <a:cubicBezTo>
                  <a:pt x="73" y="26"/>
                  <a:pt x="75" y="28"/>
                  <a:pt x="76" y="30"/>
                </a:cubicBezTo>
                <a:cubicBezTo>
                  <a:pt x="76" y="32"/>
                  <a:pt x="75" y="34"/>
                  <a:pt x="73" y="35"/>
                </a:cubicBezTo>
                <a:cubicBezTo>
                  <a:pt x="70" y="35"/>
                  <a:pt x="68" y="34"/>
                  <a:pt x="68" y="32"/>
                </a:cubicBezTo>
                <a:cubicBezTo>
                  <a:pt x="67" y="29"/>
                  <a:pt x="69" y="27"/>
                  <a:pt x="71" y="27"/>
                </a:cubicBezTo>
                <a:close/>
                <a:moveTo>
                  <a:pt x="76" y="18"/>
                </a:moveTo>
                <a:cubicBezTo>
                  <a:pt x="79" y="17"/>
                  <a:pt x="81" y="19"/>
                  <a:pt x="81" y="21"/>
                </a:cubicBezTo>
                <a:cubicBezTo>
                  <a:pt x="82" y="23"/>
                  <a:pt x="80" y="25"/>
                  <a:pt x="78" y="26"/>
                </a:cubicBezTo>
                <a:cubicBezTo>
                  <a:pt x="76" y="26"/>
                  <a:pt x="74" y="25"/>
                  <a:pt x="73" y="23"/>
                </a:cubicBezTo>
                <a:cubicBezTo>
                  <a:pt x="73" y="21"/>
                  <a:pt x="74" y="18"/>
                  <a:pt x="76" y="18"/>
                </a:cubicBezTo>
                <a:close/>
                <a:moveTo>
                  <a:pt x="86" y="23"/>
                </a:moveTo>
                <a:cubicBezTo>
                  <a:pt x="88" y="23"/>
                  <a:pt x="90" y="24"/>
                  <a:pt x="90" y="26"/>
                </a:cubicBezTo>
                <a:cubicBezTo>
                  <a:pt x="91" y="28"/>
                  <a:pt x="89" y="30"/>
                  <a:pt x="87" y="31"/>
                </a:cubicBezTo>
                <a:cubicBezTo>
                  <a:pt x="85" y="31"/>
                  <a:pt x="83" y="30"/>
                  <a:pt x="83" y="28"/>
                </a:cubicBezTo>
                <a:cubicBezTo>
                  <a:pt x="82" y="26"/>
                  <a:pt x="84" y="24"/>
                  <a:pt x="86" y="23"/>
                </a:cubicBezTo>
                <a:close/>
                <a:moveTo>
                  <a:pt x="32" y="25"/>
                </a:moveTo>
                <a:cubicBezTo>
                  <a:pt x="31" y="36"/>
                  <a:pt x="31" y="36"/>
                  <a:pt x="31" y="36"/>
                </a:cubicBezTo>
                <a:cubicBezTo>
                  <a:pt x="25" y="30"/>
                  <a:pt x="25" y="30"/>
                  <a:pt x="25" y="30"/>
                </a:cubicBezTo>
                <a:cubicBezTo>
                  <a:pt x="32" y="25"/>
                  <a:pt x="32" y="25"/>
                  <a:pt x="32" y="25"/>
                </a:cubicBezTo>
                <a:close/>
                <a:moveTo>
                  <a:pt x="26" y="39"/>
                </a:moveTo>
                <a:cubicBezTo>
                  <a:pt x="14" y="38"/>
                  <a:pt x="14" y="38"/>
                  <a:pt x="14" y="38"/>
                </a:cubicBezTo>
                <a:cubicBezTo>
                  <a:pt x="21" y="33"/>
                  <a:pt x="21" y="33"/>
                  <a:pt x="21" y="33"/>
                </a:cubicBezTo>
                <a:cubicBezTo>
                  <a:pt x="26" y="39"/>
                  <a:pt x="26" y="39"/>
                  <a:pt x="26" y="39"/>
                </a:cubicBezTo>
                <a:close/>
                <a:moveTo>
                  <a:pt x="11" y="33"/>
                </a:moveTo>
                <a:cubicBezTo>
                  <a:pt x="13" y="22"/>
                  <a:pt x="13" y="22"/>
                  <a:pt x="13" y="22"/>
                </a:cubicBezTo>
                <a:cubicBezTo>
                  <a:pt x="17" y="28"/>
                  <a:pt x="17" y="28"/>
                  <a:pt x="17" y="28"/>
                </a:cubicBezTo>
                <a:cubicBezTo>
                  <a:pt x="11" y="33"/>
                  <a:pt x="11" y="33"/>
                  <a:pt x="11" y="33"/>
                </a:cubicBezTo>
                <a:close/>
                <a:moveTo>
                  <a:pt x="17" y="19"/>
                </a:moveTo>
                <a:cubicBezTo>
                  <a:pt x="28" y="20"/>
                  <a:pt x="28" y="20"/>
                  <a:pt x="28" y="20"/>
                </a:cubicBezTo>
                <a:cubicBezTo>
                  <a:pt x="22" y="25"/>
                  <a:pt x="22" y="25"/>
                  <a:pt x="22" y="25"/>
                </a:cubicBezTo>
                <a:cubicBezTo>
                  <a:pt x="17" y="19"/>
                  <a:pt x="17" y="19"/>
                  <a:pt x="17" y="19"/>
                </a:cubicBezTo>
                <a:close/>
                <a:moveTo>
                  <a:pt x="92" y="3"/>
                </a:moveTo>
                <a:cubicBezTo>
                  <a:pt x="92" y="13"/>
                  <a:pt x="92" y="13"/>
                  <a:pt x="92" y="13"/>
                </a:cubicBezTo>
                <a:cubicBezTo>
                  <a:pt x="88" y="9"/>
                  <a:pt x="83" y="7"/>
                  <a:pt x="78" y="7"/>
                </a:cubicBezTo>
                <a:cubicBezTo>
                  <a:pt x="76" y="7"/>
                  <a:pt x="73" y="8"/>
                  <a:pt x="71" y="9"/>
                </a:cubicBezTo>
                <a:cubicBezTo>
                  <a:pt x="71" y="3"/>
                  <a:pt x="71" y="3"/>
                  <a:pt x="71" y="3"/>
                </a:cubicBezTo>
                <a:cubicBezTo>
                  <a:pt x="78" y="0"/>
                  <a:pt x="85" y="0"/>
                  <a:pt x="92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33" name="Freeform 150"/>
          <p:cNvSpPr>
            <a:spLocks noEditPoints="1"/>
          </p:cNvSpPr>
          <p:nvPr/>
        </p:nvSpPr>
        <p:spPr>
          <a:xfrm>
            <a:off x="3730172" y="1733553"/>
            <a:ext cx="213784" cy="213783"/>
          </a:xfrm>
          <a:custGeom>
            <a:avLst/>
            <a:gdLst/>
            <a:ahLst/>
            <a:cxnLst>
              <a:cxn ang="0">
                <a:pos x="80889" y="0"/>
              </a:cxn>
              <a:cxn ang="0">
                <a:pos x="137160" y="24618"/>
              </a:cxn>
              <a:cxn ang="0">
                <a:pos x="160020" y="80889"/>
              </a:cxn>
              <a:cxn ang="0">
                <a:pos x="137160" y="137160"/>
              </a:cxn>
              <a:cxn ang="0">
                <a:pos x="80889" y="160020"/>
              </a:cxn>
              <a:cxn ang="0">
                <a:pos x="22860" y="137160"/>
              </a:cxn>
              <a:cxn ang="0">
                <a:pos x="0" y="80889"/>
              </a:cxn>
              <a:cxn ang="0">
                <a:pos x="22860" y="24618"/>
              </a:cxn>
              <a:cxn ang="0">
                <a:pos x="80889" y="0"/>
              </a:cxn>
              <a:cxn ang="0">
                <a:pos x="110783" y="89681"/>
              </a:cxn>
              <a:cxn ang="0">
                <a:pos x="112541" y="72096"/>
              </a:cxn>
              <a:cxn ang="0">
                <a:pos x="91440" y="59787"/>
              </a:cxn>
              <a:cxn ang="0">
                <a:pos x="72096" y="47478"/>
              </a:cxn>
              <a:cxn ang="0">
                <a:pos x="56270" y="56270"/>
              </a:cxn>
              <a:cxn ang="0">
                <a:pos x="56270" y="80889"/>
              </a:cxn>
              <a:cxn ang="0">
                <a:pos x="56270" y="103749"/>
              </a:cxn>
              <a:cxn ang="0">
                <a:pos x="70338" y="114300"/>
              </a:cxn>
              <a:cxn ang="0">
                <a:pos x="91440" y="101990"/>
              </a:cxn>
              <a:cxn ang="0">
                <a:pos x="110783" y="89681"/>
              </a:cxn>
              <a:cxn ang="0">
                <a:pos x="116058" y="43961"/>
              </a:cxn>
              <a:cxn ang="0">
                <a:pos x="80889" y="28135"/>
              </a:cxn>
              <a:cxn ang="0">
                <a:pos x="43961" y="43961"/>
              </a:cxn>
              <a:cxn ang="0">
                <a:pos x="28135" y="80889"/>
              </a:cxn>
              <a:cxn ang="0">
                <a:pos x="43961" y="117816"/>
              </a:cxn>
              <a:cxn ang="0">
                <a:pos x="80889" y="131884"/>
              </a:cxn>
              <a:cxn ang="0">
                <a:pos x="116058" y="117816"/>
              </a:cxn>
              <a:cxn ang="0">
                <a:pos x="131884" y="80889"/>
              </a:cxn>
              <a:cxn ang="0">
                <a:pos x="116058" y="43961"/>
              </a:cxn>
            </a:cxnLst>
            <a:rect l="0" t="0" r="0" b="0"/>
            <a:pathLst>
              <a:path w="91" h="91">
                <a:moveTo>
                  <a:pt x="46" y="0"/>
                </a:moveTo>
                <a:cubicBezTo>
                  <a:pt x="58" y="0"/>
                  <a:pt x="70" y="5"/>
                  <a:pt x="78" y="14"/>
                </a:cubicBezTo>
                <a:cubicBezTo>
                  <a:pt x="86" y="22"/>
                  <a:pt x="91" y="33"/>
                  <a:pt x="91" y="46"/>
                </a:cubicBezTo>
                <a:cubicBezTo>
                  <a:pt x="91" y="58"/>
                  <a:pt x="86" y="70"/>
                  <a:pt x="78" y="78"/>
                </a:cubicBezTo>
                <a:cubicBezTo>
                  <a:pt x="70" y="86"/>
                  <a:pt x="58" y="91"/>
                  <a:pt x="46" y="91"/>
                </a:cubicBezTo>
                <a:cubicBezTo>
                  <a:pt x="33" y="91"/>
                  <a:pt x="22" y="86"/>
                  <a:pt x="13" y="78"/>
                </a:cubicBezTo>
                <a:cubicBezTo>
                  <a:pt x="5" y="70"/>
                  <a:pt x="0" y="58"/>
                  <a:pt x="0" y="46"/>
                </a:cubicBezTo>
                <a:cubicBezTo>
                  <a:pt x="0" y="33"/>
                  <a:pt x="5" y="22"/>
                  <a:pt x="13" y="14"/>
                </a:cubicBezTo>
                <a:cubicBezTo>
                  <a:pt x="22" y="5"/>
                  <a:pt x="33" y="0"/>
                  <a:pt x="46" y="0"/>
                </a:cubicBezTo>
                <a:close/>
                <a:moveTo>
                  <a:pt x="63" y="51"/>
                </a:moveTo>
                <a:cubicBezTo>
                  <a:pt x="68" y="48"/>
                  <a:pt x="69" y="44"/>
                  <a:pt x="64" y="41"/>
                </a:cubicBezTo>
                <a:cubicBezTo>
                  <a:pt x="60" y="39"/>
                  <a:pt x="56" y="36"/>
                  <a:pt x="52" y="34"/>
                </a:cubicBezTo>
                <a:cubicBezTo>
                  <a:pt x="48" y="32"/>
                  <a:pt x="44" y="30"/>
                  <a:pt x="41" y="27"/>
                </a:cubicBezTo>
                <a:cubicBezTo>
                  <a:pt x="36" y="25"/>
                  <a:pt x="32" y="26"/>
                  <a:pt x="32" y="32"/>
                </a:cubicBezTo>
                <a:cubicBezTo>
                  <a:pt x="32" y="36"/>
                  <a:pt x="32" y="41"/>
                  <a:pt x="32" y="46"/>
                </a:cubicBezTo>
                <a:cubicBezTo>
                  <a:pt x="32" y="50"/>
                  <a:pt x="32" y="55"/>
                  <a:pt x="32" y="59"/>
                </a:cubicBezTo>
                <a:cubicBezTo>
                  <a:pt x="32" y="64"/>
                  <a:pt x="35" y="67"/>
                  <a:pt x="40" y="65"/>
                </a:cubicBezTo>
                <a:cubicBezTo>
                  <a:pt x="44" y="62"/>
                  <a:pt x="48" y="60"/>
                  <a:pt x="52" y="58"/>
                </a:cubicBezTo>
                <a:cubicBezTo>
                  <a:pt x="56" y="55"/>
                  <a:pt x="60" y="53"/>
                  <a:pt x="63" y="51"/>
                </a:cubicBezTo>
                <a:close/>
                <a:moveTo>
                  <a:pt x="66" y="25"/>
                </a:moveTo>
                <a:cubicBezTo>
                  <a:pt x="61" y="20"/>
                  <a:pt x="54" y="16"/>
                  <a:pt x="46" y="16"/>
                </a:cubicBezTo>
                <a:cubicBezTo>
                  <a:pt x="38" y="16"/>
                  <a:pt x="30" y="20"/>
                  <a:pt x="25" y="25"/>
                </a:cubicBezTo>
                <a:cubicBezTo>
                  <a:pt x="20" y="30"/>
                  <a:pt x="16" y="38"/>
                  <a:pt x="16" y="46"/>
                </a:cubicBezTo>
                <a:cubicBezTo>
                  <a:pt x="16" y="54"/>
                  <a:pt x="20" y="61"/>
                  <a:pt x="25" y="67"/>
                </a:cubicBezTo>
                <a:cubicBezTo>
                  <a:pt x="30" y="72"/>
                  <a:pt x="38" y="75"/>
                  <a:pt x="46" y="75"/>
                </a:cubicBezTo>
                <a:cubicBezTo>
                  <a:pt x="54" y="75"/>
                  <a:pt x="61" y="72"/>
                  <a:pt x="66" y="67"/>
                </a:cubicBezTo>
                <a:cubicBezTo>
                  <a:pt x="72" y="61"/>
                  <a:pt x="75" y="54"/>
                  <a:pt x="75" y="46"/>
                </a:cubicBezTo>
                <a:cubicBezTo>
                  <a:pt x="75" y="38"/>
                  <a:pt x="72" y="30"/>
                  <a:pt x="66" y="2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34" name="Freeform 151"/>
          <p:cNvSpPr>
            <a:spLocks noEditPoints="1"/>
          </p:cNvSpPr>
          <p:nvPr/>
        </p:nvSpPr>
        <p:spPr>
          <a:xfrm>
            <a:off x="3052838" y="2383370"/>
            <a:ext cx="228600" cy="207434"/>
          </a:xfrm>
          <a:custGeom>
            <a:avLst/>
            <a:gdLst/>
            <a:ahLst/>
            <a:cxnLst>
              <a:cxn ang="0">
                <a:pos x="136460" y="64941"/>
              </a:cxn>
              <a:cxn ang="0">
                <a:pos x="122464" y="36858"/>
              </a:cxn>
              <a:cxn ang="0">
                <a:pos x="85725" y="22817"/>
              </a:cxn>
              <a:cxn ang="0">
                <a:pos x="48985" y="36858"/>
              </a:cxn>
              <a:cxn ang="0">
                <a:pos x="34989" y="64941"/>
              </a:cxn>
              <a:cxn ang="0">
                <a:pos x="50735" y="78982"/>
              </a:cxn>
              <a:cxn ang="0">
                <a:pos x="64731" y="119351"/>
              </a:cxn>
              <a:cxn ang="0">
                <a:pos x="50735" y="149189"/>
              </a:cxn>
              <a:cxn ang="0">
                <a:pos x="31490" y="156210"/>
              </a:cxn>
              <a:cxn ang="0">
                <a:pos x="29741" y="154454"/>
              </a:cxn>
              <a:cxn ang="0">
                <a:pos x="1749" y="73717"/>
              </a:cxn>
              <a:cxn ang="0">
                <a:pos x="1749" y="71961"/>
              </a:cxn>
              <a:cxn ang="0">
                <a:pos x="12246" y="66696"/>
              </a:cxn>
              <a:cxn ang="0">
                <a:pos x="33240" y="21062"/>
              </a:cxn>
              <a:cxn ang="0">
                <a:pos x="85725" y="0"/>
              </a:cxn>
              <a:cxn ang="0">
                <a:pos x="138209" y="21062"/>
              </a:cxn>
              <a:cxn ang="0">
                <a:pos x="160953" y="68451"/>
              </a:cxn>
              <a:cxn ang="0">
                <a:pos x="169700" y="71961"/>
              </a:cxn>
              <a:cxn ang="0">
                <a:pos x="169700" y="73717"/>
              </a:cxn>
              <a:cxn ang="0">
                <a:pos x="141708" y="154454"/>
              </a:cxn>
              <a:cxn ang="0">
                <a:pos x="139959" y="156210"/>
              </a:cxn>
              <a:cxn ang="0">
                <a:pos x="120714" y="149189"/>
              </a:cxn>
              <a:cxn ang="0">
                <a:pos x="106718" y="119351"/>
              </a:cxn>
              <a:cxn ang="0">
                <a:pos x="120714" y="78982"/>
              </a:cxn>
              <a:cxn ang="0">
                <a:pos x="136460" y="64941"/>
              </a:cxn>
              <a:cxn ang="0">
                <a:pos x="15745" y="86003"/>
              </a:cxn>
              <a:cxn ang="0">
                <a:pos x="33240" y="135147"/>
              </a:cxn>
              <a:cxn ang="0">
                <a:pos x="40238" y="131637"/>
              </a:cxn>
              <a:cxn ang="0">
                <a:pos x="22743" y="84248"/>
              </a:cxn>
              <a:cxn ang="0">
                <a:pos x="15745" y="86003"/>
              </a:cxn>
              <a:cxn ang="0">
                <a:pos x="155704" y="86003"/>
              </a:cxn>
              <a:cxn ang="0">
                <a:pos x="148706" y="84248"/>
              </a:cxn>
              <a:cxn ang="0">
                <a:pos x="131211" y="131637"/>
              </a:cxn>
              <a:cxn ang="0">
                <a:pos x="138209" y="135147"/>
              </a:cxn>
              <a:cxn ang="0">
                <a:pos x="155704" y="86003"/>
              </a:cxn>
            </a:cxnLst>
            <a:rect l="0" t="0" r="0" b="0"/>
            <a:pathLst>
              <a:path w="98" h="89">
                <a:moveTo>
                  <a:pt x="78" y="37"/>
                </a:moveTo>
                <a:cubicBezTo>
                  <a:pt x="77" y="31"/>
                  <a:pt x="74" y="26"/>
                  <a:pt x="70" y="21"/>
                </a:cubicBezTo>
                <a:cubicBezTo>
                  <a:pt x="65" y="16"/>
                  <a:pt x="57" y="13"/>
                  <a:pt x="49" y="13"/>
                </a:cubicBezTo>
                <a:cubicBezTo>
                  <a:pt x="41" y="13"/>
                  <a:pt x="34" y="16"/>
                  <a:pt x="28" y="21"/>
                </a:cubicBezTo>
                <a:cubicBezTo>
                  <a:pt x="24" y="26"/>
                  <a:pt x="21" y="31"/>
                  <a:pt x="20" y="37"/>
                </a:cubicBezTo>
                <a:cubicBezTo>
                  <a:pt x="24" y="38"/>
                  <a:pt x="27" y="40"/>
                  <a:pt x="29" y="45"/>
                </a:cubicBezTo>
                <a:cubicBezTo>
                  <a:pt x="37" y="68"/>
                  <a:pt x="37" y="68"/>
                  <a:pt x="37" y="68"/>
                </a:cubicBezTo>
                <a:cubicBezTo>
                  <a:pt x="39" y="75"/>
                  <a:pt x="36" y="82"/>
                  <a:pt x="29" y="85"/>
                </a:cubicBezTo>
                <a:cubicBezTo>
                  <a:pt x="18" y="89"/>
                  <a:pt x="18" y="89"/>
                  <a:pt x="18" y="89"/>
                </a:cubicBezTo>
                <a:cubicBezTo>
                  <a:pt x="17" y="88"/>
                  <a:pt x="17" y="88"/>
                  <a:pt x="17" y="88"/>
                </a:cubicBezTo>
                <a:cubicBezTo>
                  <a:pt x="4" y="75"/>
                  <a:pt x="0" y="59"/>
                  <a:pt x="1" y="42"/>
                </a:cubicBezTo>
                <a:cubicBezTo>
                  <a:pt x="1" y="41"/>
                  <a:pt x="1" y="41"/>
                  <a:pt x="1" y="41"/>
                </a:cubicBezTo>
                <a:cubicBezTo>
                  <a:pt x="3" y="40"/>
                  <a:pt x="5" y="39"/>
                  <a:pt x="7" y="38"/>
                </a:cubicBezTo>
                <a:cubicBezTo>
                  <a:pt x="8" y="28"/>
                  <a:pt x="12" y="19"/>
                  <a:pt x="19" y="12"/>
                </a:cubicBezTo>
                <a:cubicBezTo>
                  <a:pt x="27" y="4"/>
                  <a:pt x="38" y="0"/>
                  <a:pt x="49" y="0"/>
                </a:cubicBezTo>
                <a:cubicBezTo>
                  <a:pt x="61" y="0"/>
                  <a:pt x="71" y="4"/>
                  <a:pt x="79" y="12"/>
                </a:cubicBezTo>
                <a:cubicBezTo>
                  <a:pt x="86" y="19"/>
                  <a:pt x="91" y="29"/>
                  <a:pt x="92" y="39"/>
                </a:cubicBezTo>
                <a:cubicBezTo>
                  <a:pt x="94" y="39"/>
                  <a:pt x="95" y="40"/>
                  <a:pt x="97" y="41"/>
                </a:cubicBezTo>
                <a:cubicBezTo>
                  <a:pt x="97" y="42"/>
                  <a:pt x="97" y="42"/>
                  <a:pt x="97" y="42"/>
                </a:cubicBezTo>
                <a:cubicBezTo>
                  <a:pt x="98" y="59"/>
                  <a:pt x="94" y="75"/>
                  <a:pt x="81" y="88"/>
                </a:cubicBezTo>
                <a:cubicBezTo>
                  <a:pt x="80" y="89"/>
                  <a:pt x="80" y="89"/>
                  <a:pt x="80" y="89"/>
                </a:cubicBezTo>
                <a:cubicBezTo>
                  <a:pt x="69" y="85"/>
                  <a:pt x="69" y="85"/>
                  <a:pt x="69" y="85"/>
                </a:cubicBezTo>
                <a:cubicBezTo>
                  <a:pt x="62" y="82"/>
                  <a:pt x="58" y="75"/>
                  <a:pt x="61" y="68"/>
                </a:cubicBezTo>
                <a:cubicBezTo>
                  <a:pt x="69" y="45"/>
                  <a:pt x="69" y="45"/>
                  <a:pt x="69" y="45"/>
                </a:cubicBezTo>
                <a:cubicBezTo>
                  <a:pt x="71" y="40"/>
                  <a:pt x="74" y="38"/>
                  <a:pt x="78" y="37"/>
                </a:cubicBezTo>
                <a:close/>
                <a:moveTo>
                  <a:pt x="9" y="49"/>
                </a:moveTo>
                <a:cubicBezTo>
                  <a:pt x="9" y="60"/>
                  <a:pt x="12" y="70"/>
                  <a:pt x="19" y="77"/>
                </a:cubicBezTo>
                <a:cubicBezTo>
                  <a:pt x="20" y="76"/>
                  <a:pt x="21" y="76"/>
                  <a:pt x="23" y="75"/>
                </a:cubicBezTo>
                <a:cubicBezTo>
                  <a:pt x="20" y="66"/>
                  <a:pt x="16" y="57"/>
                  <a:pt x="13" y="48"/>
                </a:cubicBezTo>
                <a:cubicBezTo>
                  <a:pt x="12" y="49"/>
                  <a:pt x="10" y="49"/>
                  <a:pt x="9" y="49"/>
                </a:cubicBezTo>
                <a:close/>
                <a:moveTo>
                  <a:pt x="89" y="49"/>
                </a:moveTo>
                <a:cubicBezTo>
                  <a:pt x="88" y="49"/>
                  <a:pt x="86" y="49"/>
                  <a:pt x="85" y="48"/>
                </a:cubicBezTo>
                <a:cubicBezTo>
                  <a:pt x="81" y="57"/>
                  <a:pt x="78" y="66"/>
                  <a:pt x="75" y="75"/>
                </a:cubicBezTo>
                <a:cubicBezTo>
                  <a:pt x="77" y="76"/>
                  <a:pt x="78" y="76"/>
                  <a:pt x="79" y="77"/>
                </a:cubicBezTo>
                <a:cubicBezTo>
                  <a:pt x="86" y="70"/>
                  <a:pt x="89" y="60"/>
                  <a:pt x="89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35" name="Freeform 152"/>
          <p:cNvSpPr>
            <a:spLocks noEditPoints="1"/>
          </p:cNvSpPr>
          <p:nvPr/>
        </p:nvSpPr>
        <p:spPr>
          <a:xfrm>
            <a:off x="3725939" y="2406654"/>
            <a:ext cx="196851" cy="171450"/>
          </a:xfrm>
          <a:custGeom>
            <a:avLst/>
            <a:gdLst/>
            <a:ahLst/>
            <a:cxnLst>
              <a:cxn ang="0">
                <a:pos x="31568" y="0"/>
              </a:cxn>
              <a:cxn ang="0">
                <a:pos x="45599" y="12360"/>
              </a:cxn>
              <a:cxn ang="0">
                <a:pos x="17538" y="12360"/>
              </a:cxn>
              <a:cxn ang="0">
                <a:pos x="31568" y="0"/>
              </a:cxn>
              <a:cxn ang="0">
                <a:pos x="85936" y="26487"/>
              </a:cxn>
              <a:cxn ang="0">
                <a:pos x="117505" y="38848"/>
              </a:cxn>
              <a:cxn ang="0">
                <a:pos x="131535" y="72398"/>
              </a:cxn>
              <a:cxn ang="0">
                <a:pos x="117505" y="105949"/>
              </a:cxn>
              <a:cxn ang="0">
                <a:pos x="85936" y="118310"/>
              </a:cxn>
              <a:cxn ang="0">
                <a:pos x="52614" y="105949"/>
              </a:cxn>
              <a:cxn ang="0">
                <a:pos x="38583" y="72398"/>
              </a:cxn>
              <a:cxn ang="0">
                <a:pos x="52614" y="38848"/>
              </a:cxn>
              <a:cxn ang="0">
                <a:pos x="85936" y="26487"/>
              </a:cxn>
              <a:cxn ang="0">
                <a:pos x="78921" y="49443"/>
              </a:cxn>
              <a:cxn ang="0">
                <a:pos x="61383" y="58272"/>
              </a:cxn>
              <a:cxn ang="0">
                <a:pos x="63137" y="77696"/>
              </a:cxn>
              <a:cxn ang="0">
                <a:pos x="77167" y="67101"/>
              </a:cxn>
              <a:cxn ang="0">
                <a:pos x="78921" y="49443"/>
              </a:cxn>
              <a:cxn ang="0">
                <a:pos x="108736" y="49443"/>
              </a:cxn>
              <a:cxn ang="0">
                <a:pos x="85936" y="40613"/>
              </a:cxn>
              <a:cxn ang="0">
                <a:pos x="63137" y="49443"/>
              </a:cxn>
              <a:cxn ang="0">
                <a:pos x="54368" y="72398"/>
              </a:cxn>
              <a:cxn ang="0">
                <a:pos x="63137" y="95354"/>
              </a:cxn>
              <a:cxn ang="0">
                <a:pos x="85936" y="104183"/>
              </a:cxn>
              <a:cxn ang="0">
                <a:pos x="108736" y="95354"/>
              </a:cxn>
              <a:cxn ang="0">
                <a:pos x="117505" y="72398"/>
              </a:cxn>
              <a:cxn ang="0">
                <a:pos x="108736" y="49443"/>
              </a:cxn>
              <a:cxn ang="0">
                <a:pos x="61383" y="0"/>
              </a:cxn>
              <a:cxn ang="0">
                <a:pos x="50860" y="19424"/>
              </a:cxn>
              <a:cxn ang="0">
                <a:pos x="15784" y="19424"/>
              </a:cxn>
              <a:cxn ang="0">
                <a:pos x="0" y="37082"/>
              </a:cxn>
              <a:cxn ang="0">
                <a:pos x="0" y="111246"/>
              </a:cxn>
              <a:cxn ang="0">
                <a:pos x="15784" y="128905"/>
              </a:cxn>
              <a:cxn ang="0">
                <a:pos x="129781" y="128905"/>
              </a:cxn>
              <a:cxn ang="0">
                <a:pos x="147320" y="111246"/>
              </a:cxn>
              <a:cxn ang="0">
                <a:pos x="147320" y="37082"/>
              </a:cxn>
              <a:cxn ang="0">
                <a:pos x="129781" y="19424"/>
              </a:cxn>
              <a:cxn ang="0">
                <a:pos x="124520" y="19424"/>
              </a:cxn>
              <a:cxn ang="0">
                <a:pos x="112243" y="0"/>
              </a:cxn>
              <a:cxn ang="0">
                <a:pos x="61383" y="0"/>
              </a:cxn>
            </a:cxnLst>
            <a:rect l="0" t="0" r="0" b="0"/>
            <a:pathLst>
              <a:path w="84" h="73">
                <a:moveTo>
                  <a:pt x="18" y="0"/>
                </a:moveTo>
                <a:cubicBezTo>
                  <a:pt x="22" y="0"/>
                  <a:pt x="25" y="3"/>
                  <a:pt x="26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4" y="0"/>
                  <a:pt x="18" y="0"/>
                </a:cubicBezTo>
                <a:close/>
                <a:moveTo>
                  <a:pt x="49" y="15"/>
                </a:moveTo>
                <a:cubicBezTo>
                  <a:pt x="56" y="15"/>
                  <a:pt x="63" y="18"/>
                  <a:pt x="67" y="22"/>
                </a:cubicBezTo>
                <a:cubicBezTo>
                  <a:pt x="72" y="27"/>
                  <a:pt x="75" y="34"/>
                  <a:pt x="75" y="41"/>
                </a:cubicBezTo>
                <a:cubicBezTo>
                  <a:pt x="75" y="48"/>
                  <a:pt x="72" y="55"/>
                  <a:pt x="67" y="60"/>
                </a:cubicBezTo>
                <a:cubicBezTo>
                  <a:pt x="63" y="64"/>
                  <a:pt x="56" y="67"/>
                  <a:pt x="49" y="67"/>
                </a:cubicBezTo>
                <a:cubicBezTo>
                  <a:pt x="41" y="67"/>
                  <a:pt x="35" y="64"/>
                  <a:pt x="30" y="60"/>
                </a:cubicBezTo>
                <a:cubicBezTo>
                  <a:pt x="25" y="55"/>
                  <a:pt x="22" y="48"/>
                  <a:pt x="22" y="41"/>
                </a:cubicBezTo>
                <a:cubicBezTo>
                  <a:pt x="22" y="34"/>
                  <a:pt x="25" y="27"/>
                  <a:pt x="30" y="22"/>
                </a:cubicBezTo>
                <a:cubicBezTo>
                  <a:pt x="35" y="18"/>
                  <a:pt x="41" y="15"/>
                  <a:pt x="49" y="15"/>
                </a:cubicBezTo>
                <a:close/>
                <a:moveTo>
                  <a:pt x="45" y="28"/>
                </a:moveTo>
                <a:cubicBezTo>
                  <a:pt x="42" y="26"/>
                  <a:pt x="37" y="28"/>
                  <a:pt x="35" y="33"/>
                </a:cubicBezTo>
                <a:cubicBezTo>
                  <a:pt x="32" y="37"/>
                  <a:pt x="33" y="42"/>
                  <a:pt x="36" y="44"/>
                </a:cubicBezTo>
                <a:cubicBezTo>
                  <a:pt x="40" y="46"/>
                  <a:pt x="41" y="42"/>
                  <a:pt x="44" y="38"/>
                </a:cubicBezTo>
                <a:cubicBezTo>
                  <a:pt x="46" y="33"/>
                  <a:pt x="49" y="30"/>
                  <a:pt x="45" y="28"/>
                </a:cubicBezTo>
                <a:close/>
                <a:moveTo>
                  <a:pt x="62" y="28"/>
                </a:moveTo>
                <a:cubicBezTo>
                  <a:pt x="58" y="25"/>
                  <a:pt x="54" y="23"/>
                  <a:pt x="49" y="23"/>
                </a:cubicBezTo>
                <a:cubicBezTo>
                  <a:pt x="44" y="23"/>
                  <a:pt x="39" y="25"/>
                  <a:pt x="36" y="28"/>
                </a:cubicBezTo>
                <a:cubicBezTo>
                  <a:pt x="33" y="31"/>
                  <a:pt x="31" y="36"/>
                  <a:pt x="31" y="41"/>
                </a:cubicBezTo>
                <a:cubicBezTo>
                  <a:pt x="31" y="46"/>
                  <a:pt x="33" y="50"/>
                  <a:pt x="36" y="54"/>
                </a:cubicBezTo>
                <a:cubicBezTo>
                  <a:pt x="39" y="57"/>
                  <a:pt x="44" y="59"/>
                  <a:pt x="49" y="59"/>
                </a:cubicBezTo>
                <a:cubicBezTo>
                  <a:pt x="54" y="59"/>
                  <a:pt x="58" y="57"/>
                  <a:pt x="62" y="54"/>
                </a:cubicBezTo>
                <a:cubicBezTo>
                  <a:pt x="65" y="50"/>
                  <a:pt x="67" y="46"/>
                  <a:pt x="67" y="41"/>
                </a:cubicBezTo>
                <a:cubicBezTo>
                  <a:pt x="67" y="36"/>
                  <a:pt x="65" y="31"/>
                  <a:pt x="62" y="28"/>
                </a:cubicBezTo>
                <a:close/>
                <a:moveTo>
                  <a:pt x="35" y="0"/>
                </a:moveTo>
                <a:cubicBezTo>
                  <a:pt x="29" y="11"/>
                  <a:pt x="29" y="11"/>
                  <a:pt x="2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4" y="11"/>
                  <a:pt x="0" y="15"/>
                  <a:pt x="0" y="21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9"/>
                  <a:pt x="4" y="73"/>
                  <a:pt x="9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9" y="73"/>
                  <a:pt x="84" y="69"/>
                  <a:pt x="84" y="63"/>
                </a:cubicBezTo>
                <a:cubicBezTo>
                  <a:pt x="84" y="21"/>
                  <a:pt x="84" y="21"/>
                  <a:pt x="84" y="21"/>
                </a:cubicBezTo>
                <a:cubicBezTo>
                  <a:pt x="84" y="15"/>
                  <a:pt x="79" y="11"/>
                  <a:pt x="74" y="11"/>
                </a:cubicBezTo>
                <a:cubicBezTo>
                  <a:pt x="71" y="11"/>
                  <a:pt x="71" y="11"/>
                  <a:pt x="71" y="11"/>
                </a:cubicBezTo>
                <a:cubicBezTo>
                  <a:pt x="64" y="0"/>
                  <a:pt x="64" y="0"/>
                  <a:pt x="64" y="0"/>
                </a:cubicBezTo>
                <a:lnTo>
                  <a:pt x="35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36" name="Freeform 153"/>
          <p:cNvSpPr>
            <a:spLocks noEditPoints="1"/>
          </p:cNvSpPr>
          <p:nvPr/>
        </p:nvSpPr>
        <p:spPr>
          <a:xfrm>
            <a:off x="3084589" y="3683005"/>
            <a:ext cx="198967" cy="196851"/>
          </a:xfrm>
          <a:custGeom>
            <a:avLst/>
            <a:gdLst/>
            <a:ahLst/>
            <a:cxnLst>
              <a:cxn ang="0">
                <a:pos x="75169" y="0"/>
              </a:cxn>
              <a:cxn ang="0">
                <a:pos x="127612" y="21136"/>
              </a:cxn>
              <a:cxn ang="0">
                <a:pos x="148590" y="73977"/>
              </a:cxn>
              <a:cxn ang="0">
                <a:pos x="127612" y="126818"/>
              </a:cxn>
              <a:cxn ang="0">
                <a:pos x="75169" y="147955"/>
              </a:cxn>
              <a:cxn ang="0">
                <a:pos x="22725" y="126818"/>
              </a:cxn>
              <a:cxn ang="0">
                <a:pos x="0" y="73977"/>
              </a:cxn>
              <a:cxn ang="0">
                <a:pos x="22725" y="21136"/>
              </a:cxn>
              <a:cxn ang="0">
                <a:pos x="75169" y="0"/>
              </a:cxn>
              <a:cxn ang="0">
                <a:pos x="108383" y="40511"/>
              </a:cxn>
              <a:cxn ang="0">
                <a:pos x="75169" y="26420"/>
              </a:cxn>
              <a:cxn ang="0">
                <a:pos x="41954" y="40511"/>
              </a:cxn>
              <a:cxn ang="0">
                <a:pos x="27969" y="73977"/>
              </a:cxn>
              <a:cxn ang="0">
                <a:pos x="41954" y="107443"/>
              </a:cxn>
              <a:cxn ang="0">
                <a:pos x="75169" y="121534"/>
              </a:cxn>
              <a:cxn ang="0">
                <a:pos x="108383" y="107443"/>
              </a:cxn>
              <a:cxn ang="0">
                <a:pos x="120620" y="73977"/>
              </a:cxn>
              <a:cxn ang="0">
                <a:pos x="108383" y="40511"/>
              </a:cxn>
              <a:cxn ang="0">
                <a:pos x="61184" y="40511"/>
              </a:cxn>
              <a:cxn ang="0">
                <a:pos x="38458" y="63409"/>
              </a:cxn>
              <a:cxn ang="0">
                <a:pos x="76917" y="54602"/>
              </a:cxn>
              <a:cxn ang="0">
                <a:pos x="61184" y="40511"/>
              </a:cxn>
              <a:cxn ang="0">
                <a:pos x="38458" y="68693"/>
              </a:cxn>
              <a:cxn ang="0">
                <a:pos x="48947" y="100398"/>
              </a:cxn>
              <a:cxn ang="0">
                <a:pos x="59436" y="63409"/>
              </a:cxn>
              <a:cxn ang="0">
                <a:pos x="38458" y="68693"/>
              </a:cxn>
              <a:cxn ang="0">
                <a:pos x="52443" y="103920"/>
              </a:cxn>
              <a:cxn ang="0">
                <a:pos x="83909" y="110966"/>
              </a:cxn>
              <a:cxn ang="0">
                <a:pos x="59436" y="82784"/>
              </a:cxn>
              <a:cxn ang="0">
                <a:pos x="52443" y="103920"/>
              </a:cxn>
              <a:cxn ang="0">
                <a:pos x="89154" y="107443"/>
              </a:cxn>
              <a:cxn ang="0">
                <a:pos x="110131" y="84545"/>
              </a:cxn>
              <a:cxn ang="0">
                <a:pos x="73420" y="93352"/>
              </a:cxn>
              <a:cxn ang="0">
                <a:pos x="89154" y="107443"/>
              </a:cxn>
              <a:cxn ang="0">
                <a:pos x="111879" y="79261"/>
              </a:cxn>
              <a:cxn ang="0">
                <a:pos x="101390" y="47556"/>
              </a:cxn>
              <a:cxn ang="0">
                <a:pos x="90902" y="84545"/>
              </a:cxn>
              <a:cxn ang="0">
                <a:pos x="111879" y="79261"/>
              </a:cxn>
              <a:cxn ang="0">
                <a:pos x="96146" y="44034"/>
              </a:cxn>
              <a:cxn ang="0">
                <a:pos x="66428" y="38750"/>
              </a:cxn>
              <a:cxn ang="0">
                <a:pos x="92650" y="63409"/>
              </a:cxn>
              <a:cxn ang="0">
                <a:pos x="96146" y="44034"/>
              </a:cxn>
            </a:cxnLst>
            <a:rect l="0" t="0" r="0" b="0"/>
            <a:pathLst>
              <a:path w="85" h="84">
                <a:moveTo>
                  <a:pt x="43" y="0"/>
                </a:moveTo>
                <a:cubicBezTo>
                  <a:pt x="54" y="0"/>
                  <a:pt x="65" y="4"/>
                  <a:pt x="73" y="12"/>
                </a:cubicBezTo>
                <a:cubicBezTo>
                  <a:pt x="80" y="20"/>
                  <a:pt x="85" y="30"/>
                  <a:pt x="85" y="42"/>
                </a:cubicBezTo>
                <a:cubicBezTo>
                  <a:pt x="85" y="54"/>
                  <a:pt x="80" y="64"/>
                  <a:pt x="73" y="72"/>
                </a:cubicBezTo>
                <a:cubicBezTo>
                  <a:pt x="65" y="79"/>
                  <a:pt x="54" y="84"/>
                  <a:pt x="43" y="84"/>
                </a:cubicBezTo>
                <a:cubicBezTo>
                  <a:pt x="31" y="84"/>
                  <a:pt x="20" y="79"/>
                  <a:pt x="13" y="72"/>
                </a:cubicBezTo>
                <a:cubicBezTo>
                  <a:pt x="5" y="64"/>
                  <a:pt x="0" y="54"/>
                  <a:pt x="0" y="42"/>
                </a:cubicBezTo>
                <a:cubicBezTo>
                  <a:pt x="0" y="30"/>
                  <a:pt x="5" y="20"/>
                  <a:pt x="13" y="12"/>
                </a:cubicBezTo>
                <a:cubicBezTo>
                  <a:pt x="20" y="4"/>
                  <a:pt x="31" y="0"/>
                  <a:pt x="43" y="0"/>
                </a:cubicBezTo>
                <a:close/>
                <a:moveTo>
                  <a:pt x="62" y="23"/>
                </a:moveTo>
                <a:cubicBezTo>
                  <a:pt x="57" y="18"/>
                  <a:pt x="50" y="15"/>
                  <a:pt x="43" y="15"/>
                </a:cubicBezTo>
                <a:cubicBezTo>
                  <a:pt x="35" y="15"/>
                  <a:pt x="29" y="18"/>
                  <a:pt x="24" y="23"/>
                </a:cubicBezTo>
                <a:cubicBezTo>
                  <a:pt x="19" y="28"/>
                  <a:pt x="16" y="35"/>
                  <a:pt x="16" y="42"/>
                </a:cubicBezTo>
                <a:cubicBezTo>
                  <a:pt x="16" y="49"/>
                  <a:pt x="19" y="56"/>
                  <a:pt x="24" y="61"/>
                </a:cubicBezTo>
                <a:cubicBezTo>
                  <a:pt x="29" y="66"/>
                  <a:pt x="35" y="69"/>
                  <a:pt x="43" y="69"/>
                </a:cubicBezTo>
                <a:cubicBezTo>
                  <a:pt x="50" y="69"/>
                  <a:pt x="57" y="66"/>
                  <a:pt x="62" y="61"/>
                </a:cubicBezTo>
                <a:cubicBezTo>
                  <a:pt x="66" y="56"/>
                  <a:pt x="69" y="49"/>
                  <a:pt x="69" y="42"/>
                </a:cubicBezTo>
                <a:cubicBezTo>
                  <a:pt x="69" y="35"/>
                  <a:pt x="66" y="28"/>
                  <a:pt x="62" y="23"/>
                </a:cubicBezTo>
                <a:close/>
                <a:moveTo>
                  <a:pt x="35" y="23"/>
                </a:moveTo>
                <a:cubicBezTo>
                  <a:pt x="27" y="26"/>
                  <a:pt x="24" y="31"/>
                  <a:pt x="22" y="36"/>
                </a:cubicBezTo>
                <a:cubicBezTo>
                  <a:pt x="44" y="31"/>
                  <a:pt x="44" y="31"/>
                  <a:pt x="44" y="31"/>
                </a:cubicBezTo>
                <a:cubicBezTo>
                  <a:pt x="35" y="23"/>
                  <a:pt x="35" y="23"/>
                  <a:pt x="35" y="23"/>
                </a:cubicBezTo>
                <a:close/>
                <a:moveTo>
                  <a:pt x="22" y="39"/>
                </a:moveTo>
                <a:cubicBezTo>
                  <a:pt x="21" y="47"/>
                  <a:pt x="24" y="53"/>
                  <a:pt x="28" y="57"/>
                </a:cubicBezTo>
                <a:cubicBezTo>
                  <a:pt x="34" y="36"/>
                  <a:pt x="34" y="36"/>
                  <a:pt x="34" y="36"/>
                </a:cubicBezTo>
                <a:cubicBezTo>
                  <a:pt x="22" y="39"/>
                  <a:pt x="22" y="39"/>
                  <a:pt x="22" y="39"/>
                </a:cubicBezTo>
                <a:close/>
                <a:moveTo>
                  <a:pt x="30" y="59"/>
                </a:moveTo>
                <a:cubicBezTo>
                  <a:pt x="36" y="63"/>
                  <a:pt x="42" y="64"/>
                  <a:pt x="48" y="63"/>
                </a:cubicBezTo>
                <a:cubicBezTo>
                  <a:pt x="34" y="47"/>
                  <a:pt x="34" y="47"/>
                  <a:pt x="34" y="47"/>
                </a:cubicBezTo>
                <a:cubicBezTo>
                  <a:pt x="30" y="59"/>
                  <a:pt x="30" y="59"/>
                  <a:pt x="30" y="59"/>
                </a:cubicBezTo>
                <a:close/>
                <a:moveTo>
                  <a:pt x="51" y="61"/>
                </a:moveTo>
                <a:cubicBezTo>
                  <a:pt x="58" y="58"/>
                  <a:pt x="61" y="53"/>
                  <a:pt x="63" y="48"/>
                </a:cubicBezTo>
                <a:cubicBezTo>
                  <a:pt x="42" y="53"/>
                  <a:pt x="42" y="53"/>
                  <a:pt x="42" y="53"/>
                </a:cubicBezTo>
                <a:cubicBezTo>
                  <a:pt x="51" y="61"/>
                  <a:pt x="51" y="61"/>
                  <a:pt x="51" y="61"/>
                </a:cubicBezTo>
                <a:close/>
                <a:moveTo>
                  <a:pt x="64" y="45"/>
                </a:moveTo>
                <a:cubicBezTo>
                  <a:pt x="64" y="37"/>
                  <a:pt x="62" y="32"/>
                  <a:pt x="58" y="27"/>
                </a:cubicBezTo>
                <a:cubicBezTo>
                  <a:pt x="52" y="48"/>
                  <a:pt x="52" y="48"/>
                  <a:pt x="52" y="48"/>
                </a:cubicBezTo>
                <a:cubicBezTo>
                  <a:pt x="64" y="45"/>
                  <a:pt x="64" y="45"/>
                  <a:pt x="64" y="45"/>
                </a:cubicBezTo>
                <a:close/>
                <a:moveTo>
                  <a:pt x="55" y="25"/>
                </a:moveTo>
                <a:cubicBezTo>
                  <a:pt x="49" y="21"/>
                  <a:pt x="43" y="20"/>
                  <a:pt x="38" y="22"/>
                </a:cubicBezTo>
                <a:cubicBezTo>
                  <a:pt x="53" y="36"/>
                  <a:pt x="53" y="36"/>
                  <a:pt x="53" y="36"/>
                </a:cubicBezTo>
                <a:lnTo>
                  <a:pt x="55" y="25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37" name="Freeform 154"/>
          <p:cNvSpPr>
            <a:spLocks noEditPoints="1"/>
          </p:cNvSpPr>
          <p:nvPr/>
        </p:nvSpPr>
        <p:spPr>
          <a:xfrm>
            <a:off x="3725939" y="3636439"/>
            <a:ext cx="213784" cy="218018"/>
          </a:xfrm>
          <a:custGeom>
            <a:avLst/>
            <a:gdLst/>
            <a:ahLst/>
            <a:cxnLst>
              <a:cxn ang="0">
                <a:pos x="140676" y="77510"/>
              </a:cxn>
              <a:cxn ang="0">
                <a:pos x="152986" y="65179"/>
              </a:cxn>
              <a:cxn ang="0">
                <a:pos x="152986" y="40517"/>
              </a:cxn>
              <a:cxn ang="0">
                <a:pos x="119575" y="7046"/>
              </a:cxn>
              <a:cxn ang="0">
                <a:pos x="94956" y="7046"/>
              </a:cxn>
              <a:cxn ang="0">
                <a:pos x="82647" y="19377"/>
              </a:cxn>
              <a:cxn ang="0">
                <a:pos x="140676" y="77510"/>
              </a:cxn>
              <a:cxn ang="0">
                <a:pos x="91440" y="40517"/>
              </a:cxn>
              <a:cxn ang="0">
                <a:pos x="119575" y="68702"/>
              </a:cxn>
              <a:cxn ang="0">
                <a:pos x="135401" y="84557"/>
              </a:cxn>
              <a:cxn ang="0">
                <a:pos x="75613" y="142690"/>
              </a:cxn>
              <a:cxn ang="0">
                <a:pos x="59787" y="128597"/>
              </a:cxn>
              <a:cxn ang="0">
                <a:pos x="33410" y="103935"/>
              </a:cxn>
              <a:cxn ang="0">
                <a:pos x="72096" y="65179"/>
              </a:cxn>
              <a:cxn ang="0">
                <a:pos x="68580" y="59894"/>
              </a:cxn>
              <a:cxn ang="0">
                <a:pos x="28135" y="100411"/>
              </a:cxn>
              <a:cxn ang="0">
                <a:pos x="17584" y="84557"/>
              </a:cxn>
              <a:cxn ang="0">
                <a:pos x="75613" y="24662"/>
              </a:cxn>
              <a:cxn ang="0">
                <a:pos x="91440" y="40517"/>
              </a:cxn>
              <a:cxn ang="0">
                <a:pos x="7033" y="121551"/>
              </a:cxn>
              <a:cxn ang="0">
                <a:pos x="0" y="151498"/>
              </a:cxn>
              <a:cxn ang="0">
                <a:pos x="10550" y="163830"/>
              </a:cxn>
              <a:cxn ang="0">
                <a:pos x="42203" y="156783"/>
              </a:cxn>
              <a:cxn ang="0">
                <a:pos x="7033" y="121551"/>
              </a:cxn>
            </a:cxnLst>
            <a:rect l="0" t="0" r="0" b="0"/>
            <a:pathLst>
              <a:path w="91" h="93">
                <a:moveTo>
                  <a:pt x="80" y="44"/>
                </a:moveTo>
                <a:cubicBezTo>
                  <a:pt x="87" y="37"/>
                  <a:pt x="87" y="37"/>
                  <a:pt x="87" y="37"/>
                </a:cubicBezTo>
                <a:cubicBezTo>
                  <a:pt x="91" y="33"/>
                  <a:pt x="91" y="27"/>
                  <a:pt x="87" y="23"/>
                </a:cubicBezTo>
                <a:cubicBezTo>
                  <a:pt x="68" y="4"/>
                  <a:pt x="68" y="4"/>
                  <a:pt x="68" y="4"/>
                </a:cubicBezTo>
                <a:cubicBezTo>
                  <a:pt x="64" y="0"/>
                  <a:pt x="58" y="0"/>
                  <a:pt x="54" y="4"/>
                </a:cubicBezTo>
                <a:cubicBezTo>
                  <a:pt x="47" y="11"/>
                  <a:pt x="47" y="11"/>
                  <a:pt x="47" y="11"/>
                </a:cubicBezTo>
                <a:cubicBezTo>
                  <a:pt x="80" y="44"/>
                  <a:pt x="80" y="44"/>
                  <a:pt x="80" y="44"/>
                </a:cubicBezTo>
                <a:close/>
                <a:moveTo>
                  <a:pt x="52" y="23"/>
                </a:moveTo>
                <a:cubicBezTo>
                  <a:pt x="68" y="39"/>
                  <a:pt x="68" y="39"/>
                  <a:pt x="68" y="39"/>
                </a:cubicBezTo>
                <a:cubicBezTo>
                  <a:pt x="77" y="48"/>
                  <a:pt x="77" y="48"/>
                  <a:pt x="77" y="48"/>
                </a:cubicBezTo>
                <a:cubicBezTo>
                  <a:pt x="43" y="81"/>
                  <a:pt x="43" y="81"/>
                  <a:pt x="43" y="81"/>
                </a:cubicBezTo>
                <a:cubicBezTo>
                  <a:pt x="35" y="83"/>
                  <a:pt x="33" y="79"/>
                  <a:pt x="34" y="73"/>
                </a:cubicBezTo>
                <a:cubicBezTo>
                  <a:pt x="26" y="72"/>
                  <a:pt x="20" y="68"/>
                  <a:pt x="19" y="59"/>
                </a:cubicBezTo>
                <a:cubicBezTo>
                  <a:pt x="41" y="37"/>
                  <a:pt x="41" y="37"/>
                  <a:pt x="41" y="37"/>
                </a:cubicBezTo>
                <a:cubicBezTo>
                  <a:pt x="39" y="34"/>
                  <a:pt x="39" y="34"/>
                  <a:pt x="39" y="34"/>
                </a:cubicBezTo>
                <a:cubicBezTo>
                  <a:pt x="16" y="57"/>
                  <a:pt x="16" y="57"/>
                  <a:pt x="16" y="57"/>
                </a:cubicBezTo>
                <a:cubicBezTo>
                  <a:pt x="10" y="58"/>
                  <a:pt x="9" y="54"/>
                  <a:pt x="10" y="48"/>
                </a:cubicBezTo>
                <a:cubicBezTo>
                  <a:pt x="21" y="37"/>
                  <a:pt x="32" y="26"/>
                  <a:pt x="43" y="14"/>
                </a:cubicBezTo>
                <a:cubicBezTo>
                  <a:pt x="52" y="23"/>
                  <a:pt x="52" y="23"/>
                  <a:pt x="52" y="23"/>
                </a:cubicBezTo>
                <a:close/>
                <a:moveTo>
                  <a:pt x="4" y="69"/>
                </a:moveTo>
                <a:cubicBezTo>
                  <a:pt x="0" y="86"/>
                  <a:pt x="0" y="86"/>
                  <a:pt x="0" y="86"/>
                </a:cubicBezTo>
                <a:cubicBezTo>
                  <a:pt x="6" y="93"/>
                  <a:pt x="6" y="93"/>
                  <a:pt x="6" y="93"/>
                </a:cubicBezTo>
                <a:cubicBezTo>
                  <a:pt x="24" y="89"/>
                  <a:pt x="24" y="89"/>
                  <a:pt x="24" y="89"/>
                </a:cubicBezTo>
                <a:lnTo>
                  <a:pt x="4" y="6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38" name="Freeform 155"/>
          <p:cNvSpPr>
            <a:spLocks noEditPoints="1"/>
          </p:cNvSpPr>
          <p:nvPr/>
        </p:nvSpPr>
        <p:spPr>
          <a:xfrm>
            <a:off x="1799769" y="3661839"/>
            <a:ext cx="182034" cy="232834"/>
          </a:xfrm>
          <a:custGeom>
            <a:avLst/>
            <a:gdLst/>
            <a:ahLst/>
            <a:cxnLst>
              <a:cxn ang="0">
                <a:pos x="31652" y="123023"/>
              </a:cxn>
              <a:cxn ang="0">
                <a:pos x="40444" y="121265"/>
              </a:cxn>
              <a:cxn ang="0">
                <a:pos x="43961" y="128295"/>
              </a:cxn>
              <a:cxn ang="0">
                <a:pos x="40444" y="144112"/>
              </a:cxn>
              <a:cxn ang="0">
                <a:pos x="29893" y="154657"/>
              </a:cxn>
              <a:cxn ang="0">
                <a:pos x="21101" y="156415"/>
              </a:cxn>
              <a:cxn ang="0">
                <a:pos x="17584" y="149385"/>
              </a:cxn>
              <a:cxn ang="0">
                <a:pos x="21101" y="133568"/>
              </a:cxn>
              <a:cxn ang="0">
                <a:pos x="31652" y="123023"/>
              </a:cxn>
              <a:cxn ang="0">
                <a:pos x="40444" y="0"/>
              </a:cxn>
              <a:cxn ang="0">
                <a:pos x="28135" y="52724"/>
              </a:cxn>
              <a:cxn ang="0">
                <a:pos x="84406" y="149385"/>
              </a:cxn>
              <a:cxn ang="0">
                <a:pos x="84406" y="152900"/>
              </a:cxn>
              <a:cxn ang="0">
                <a:pos x="86164" y="154657"/>
              </a:cxn>
              <a:cxn ang="0">
                <a:pos x="86164" y="154657"/>
              </a:cxn>
              <a:cxn ang="0">
                <a:pos x="101990" y="168717"/>
              </a:cxn>
              <a:cxn ang="0">
                <a:pos x="124850" y="168717"/>
              </a:cxn>
              <a:cxn ang="0">
                <a:pos x="137160" y="149385"/>
              </a:cxn>
              <a:cxn ang="0">
                <a:pos x="131884" y="124780"/>
              </a:cxn>
              <a:cxn ang="0">
                <a:pos x="114300" y="105448"/>
              </a:cxn>
              <a:cxn ang="0">
                <a:pos x="91440" y="105448"/>
              </a:cxn>
              <a:cxn ang="0">
                <a:pos x="82647" y="114235"/>
              </a:cxn>
              <a:cxn ang="0">
                <a:pos x="73855" y="96661"/>
              </a:cxn>
              <a:cxn ang="0">
                <a:pos x="80889" y="77328"/>
              </a:cxn>
              <a:cxn ang="0">
                <a:pos x="40444" y="0"/>
              </a:cxn>
              <a:cxn ang="0">
                <a:pos x="65063" y="77328"/>
              </a:cxn>
              <a:cxn ang="0">
                <a:pos x="70338" y="84358"/>
              </a:cxn>
              <a:cxn ang="0">
                <a:pos x="65063" y="91388"/>
              </a:cxn>
              <a:cxn ang="0">
                <a:pos x="58029" y="84358"/>
              </a:cxn>
              <a:cxn ang="0">
                <a:pos x="65063" y="77328"/>
              </a:cxn>
              <a:cxn ang="0">
                <a:pos x="107266" y="121265"/>
              </a:cxn>
              <a:cxn ang="0">
                <a:pos x="117816" y="131810"/>
              </a:cxn>
              <a:cxn ang="0">
                <a:pos x="121333" y="147627"/>
              </a:cxn>
              <a:cxn ang="0">
                <a:pos x="116058" y="154657"/>
              </a:cxn>
              <a:cxn ang="0">
                <a:pos x="109024" y="152900"/>
              </a:cxn>
              <a:cxn ang="0">
                <a:pos x="98473" y="142355"/>
              </a:cxn>
              <a:cxn ang="0">
                <a:pos x="94956" y="126538"/>
              </a:cxn>
              <a:cxn ang="0">
                <a:pos x="98473" y="119508"/>
              </a:cxn>
              <a:cxn ang="0">
                <a:pos x="107266" y="121265"/>
              </a:cxn>
              <a:cxn ang="0">
                <a:pos x="101990" y="0"/>
              </a:cxn>
              <a:cxn ang="0">
                <a:pos x="116058" y="52724"/>
              </a:cxn>
              <a:cxn ang="0">
                <a:pos x="87923" y="100176"/>
              </a:cxn>
              <a:cxn ang="0">
                <a:pos x="87923" y="100176"/>
              </a:cxn>
              <a:cxn ang="0">
                <a:pos x="86164" y="96661"/>
              </a:cxn>
              <a:cxn ang="0">
                <a:pos x="91440" y="79086"/>
              </a:cxn>
              <a:cxn ang="0">
                <a:pos x="93198" y="77328"/>
              </a:cxn>
              <a:cxn ang="0">
                <a:pos x="91440" y="73813"/>
              </a:cxn>
              <a:cxn ang="0">
                <a:pos x="77372" y="45694"/>
              </a:cxn>
              <a:cxn ang="0">
                <a:pos x="101990" y="0"/>
              </a:cxn>
              <a:cxn ang="0">
                <a:pos x="47478" y="107205"/>
              </a:cxn>
              <a:cxn ang="0">
                <a:pos x="47478" y="107205"/>
              </a:cxn>
              <a:cxn ang="0">
                <a:pos x="24618" y="107205"/>
              </a:cxn>
              <a:cxn ang="0">
                <a:pos x="7033" y="126538"/>
              </a:cxn>
              <a:cxn ang="0">
                <a:pos x="1758" y="151142"/>
              </a:cxn>
              <a:cxn ang="0">
                <a:pos x="14067" y="170475"/>
              </a:cxn>
              <a:cxn ang="0">
                <a:pos x="36927" y="170475"/>
              </a:cxn>
              <a:cxn ang="0">
                <a:pos x="52753" y="156415"/>
              </a:cxn>
              <a:cxn ang="0">
                <a:pos x="52753" y="156415"/>
              </a:cxn>
              <a:cxn ang="0">
                <a:pos x="52753" y="154657"/>
              </a:cxn>
              <a:cxn ang="0">
                <a:pos x="54512" y="151142"/>
              </a:cxn>
              <a:cxn ang="0">
                <a:pos x="65063" y="135325"/>
              </a:cxn>
              <a:cxn ang="0">
                <a:pos x="47478" y="107205"/>
              </a:cxn>
            </a:cxnLst>
            <a:rect l="0" t="0" r="0" b="0"/>
            <a:pathLst>
              <a:path w="78" h="99">
                <a:moveTo>
                  <a:pt x="18" y="70"/>
                </a:moveTo>
                <a:cubicBezTo>
                  <a:pt x="20" y="69"/>
                  <a:pt x="22" y="69"/>
                  <a:pt x="23" y="69"/>
                </a:cubicBezTo>
                <a:cubicBezTo>
                  <a:pt x="24" y="70"/>
                  <a:pt x="25" y="71"/>
                  <a:pt x="25" y="73"/>
                </a:cubicBezTo>
                <a:cubicBezTo>
                  <a:pt x="25" y="76"/>
                  <a:pt x="25" y="79"/>
                  <a:pt x="23" y="82"/>
                </a:cubicBezTo>
                <a:cubicBezTo>
                  <a:pt x="21" y="85"/>
                  <a:pt x="19" y="87"/>
                  <a:pt x="17" y="88"/>
                </a:cubicBezTo>
                <a:cubicBezTo>
                  <a:pt x="15" y="89"/>
                  <a:pt x="14" y="89"/>
                  <a:pt x="12" y="89"/>
                </a:cubicBezTo>
                <a:cubicBezTo>
                  <a:pt x="11" y="88"/>
                  <a:pt x="10" y="86"/>
                  <a:pt x="10" y="85"/>
                </a:cubicBezTo>
                <a:cubicBezTo>
                  <a:pt x="10" y="82"/>
                  <a:pt x="10" y="79"/>
                  <a:pt x="12" y="76"/>
                </a:cubicBezTo>
                <a:cubicBezTo>
                  <a:pt x="14" y="73"/>
                  <a:pt x="16" y="71"/>
                  <a:pt x="18" y="70"/>
                </a:cubicBezTo>
                <a:close/>
                <a:moveTo>
                  <a:pt x="23" y="0"/>
                </a:moveTo>
                <a:cubicBezTo>
                  <a:pt x="16" y="6"/>
                  <a:pt x="10" y="15"/>
                  <a:pt x="16" y="30"/>
                </a:cubicBezTo>
                <a:cubicBezTo>
                  <a:pt x="48" y="85"/>
                  <a:pt x="48" y="85"/>
                  <a:pt x="48" y="85"/>
                </a:cubicBezTo>
                <a:cubicBezTo>
                  <a:pt x="48" y="86"/>
                  <a:pt x="48" y="86"/>
                  <a:pt x="48" y="87"/>
                </a:cubicBezTo>
                <a:cubicBezTo>
                  <a:pt x="49" y="88"/>
                  <a:pt x="49" y="88"/>
                  <a:pt x="49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51" y="91"/>
                  <a:pt x="54" y="94"/>
                  <a:pt x="58" y="96"/>
                </a:cubicBezTo>
                <a:cubicBezTo>
                  <a:pt x="62" y="98"/>
                  <a:pt x="67" y="98"/>
                  <a:pt x="71" y="96"/>
                </a:cubicBezTo>
                <a:cubicBezTo>
                  <a:pt x="75" y="94"/>
                  <a:pt x="77" y="90"/>
                  <a:pt x="78" y="85"/>
                </a:cubicBezTo>
                <a:cubicBezTo>
                  <a:pt x="78" y="80"/>
                  <a:pt x="77" y="75"/>
                  <a:pt x="75" y="71"/>
                </a:cubicBezTo>
                <a:cubicBezTo>
                  <a:pt x="72" y="66"/>
                  <a:pt x="69" y="62"/>
                  <a:pt x="65" y="60"/>
                </a:cubicBezTo>
                <a:cubicBezTo>
                  <a:pt x="60" y="58"/>
                  <a:pt x="56" y="58"/>
                  <a:pt x="52" y="60"/>
                </a:cubicBezTo>
                <a:cubicBezTo>
                  <a:pt x="50" y="61"/>
                  <a:pt x="48" y="63"/>
                  <a:pt x="47" y="65"/>
                </a:cubicBezTo>
                <a:cubicBezTo>
                  <a:pt x="45" y="61"/>
                  <a:pt x="43" y="57"/>
                  <a:pt x="42" y="55"/>
                </a:cubicBezTo>
                <a:cubicBezTo>
                  <a:pt x="44" y="51"/>
                  <a:pt x="44" y="48"/>
                  <a:pt x="46" y="44"/>
                </a:cubicBezTo>
                <a:cubicBezTo>
                  <a:pt x="39" y="29"/>
                  <a:pt x="31" y="14"/>
                  <a:pt x="23" y="0"/>
                </a:cubicBezTo>
                <a:close/>
                <a:moveTo>
                  <a:pt x="37" y="44"/>
                </a:moveTo>
                <a:cubicBezTo>
                  <a:pt x="39" y="44"/>
                  <a:pt x="40" y="46"/>
                  <a:pt x="40" y="48"/>
                </a:cubicBezTo>
                <a:cubicBezTo>
                  <a:pt x="40" y="50"/>
                  <a:pt x="39" y="52"/>
                  <a:pt x="37" y="52"/>
                </a:cubicBezTo>
                <a:cubicBezTo>
                  <a:pt x="34" y="52"/>
                  <a:pt x="33" y="50"/>
                  <a:pt x="33" y="48"/>
                </a:cubicBezTo>
                <a:cubicBezTo>
                  <a:pt x="33" y="46"/>
                  <a:pt x="34" y="44"/>
                  <a:pt x="37" y="44"/>
                </a:cubicBezTo>
                <a:close/>
                <a:moveTo>
                  <a:pt x="61" y="69"/>
                </a:moveTo>
                <a:cubicBezTo>
                  <a:pt x="63" y="70"/>
                  <a:pt x="65" y="72"/>
                  <a:pt x="67" y="75"/>
                </a:cubicBezTo>
                <a:cubicBezTo>
                  <a:pt x="68" y="78"/>
                  <a:pt x="69" y="81"/>
                  <a:pt x="69" y="84"/>
                </a:cubicBezTo>
                <a:cubicBezTo>
                  <a:pt x="68" y="86"/>
                  <a:pt x="68" y="87"/>
                  <a:pt x="66" y="88"/>
                </a:cubicBezTo>
                <a:cubicBezTo>
                  <a:pt x="65" y="88"/>
                  <a:pt x="64" y="88"/>
                  <a:pt x="62" y="87"/>
                </a:cubicBezTo>
                <a:cubicBezTo>
                  <a:pt x="60" y="86"/>
                  <a:pt x="57" y="84"/>
                  <a:pt x="56" y="81"/>
                </a:cubicBezTo>
                <a:cubicBezTo>
                  <a:pt x="54" y="78"/>
                  <a:pt x="54" y="75"/>
                  <a:pt x="54" y="72"/>
                </a:cubicBezTo>
                <a:cubicBezTo>
                  <a:pt x="54" y="71"/>
                  <a:pt x="55" y="69"/>
                  <a:pt x="56" y="68"/>
                </a:cubicBezTo>
                <a:cubicBezTo>
                  <a:pt x="57" y="68"/>
                  <a:pt x="59" y="68"/>
                  <a:pt x="61" y="69"/>
                </a:cubicBezTo>
                <a:close/>
                <a:moveTo>
                  <a:pt x="58" y="0"/>
                </a:moveTo>
                <a:cubicBezTo>
                  <a:pt x="65" y="6"/>
                  <a:pt x="71" y="15"/>
                  <a:pt x="66" y="30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49" y="56"/>
                  <a:pt x="49" y="56"/>
                  <a:pt x="49" y="55"/>
                </a:cubicBezTo>
                <a:cubicBezTo>
                  <a:pt x="50" y="52"/>
                  <a:pt x="51" y="49"/>
                  <a:pt x="52" y="45"/>
                </a:cubicBezTo>
                <a:cubicBezTo>
                  <a:pt x="53" y="44"/>
                  <a:pt x="53" y="44"/>
                  <a:pt x="53" y="44"/>
                </a:cubicBezTo>
                <a:cubicBezTo>
                  <a:pt x="52" y="42"/>
                  <a:pt x="52" y="42"/>
                  <a:pt x="52" y="42"/>
                </a:cubicBezTo>
                <a:cubicBezTo>
                  <a:pt x="44" y="26"/>
                  <a:pt x="44" y="26"/>
                  <a:pt x="44" y="26"/>
                </a:cubicBezTo>
                <a:cubicBezTo>
                  <a:pt x="58" y="0"/>
                  <a:pt x="58" y="0"/>
                  <a:pt x="58" y="0"/>
                </a:cubicBezTo>
                <a:close/>
                <a:moveTo>
                  <a:pt x="27" y="61"/>
                </a:moveTo>
                <a:cubicBezTo>
                  <a:pt x="27" y="61"/>
                  <a:pt x="27" y="61"/>
                  <a:pt x="27" y="61"/>
                </a:cubicBezTo>
                <a:cubicBezTo>
                  <a:pt x="23" y="59"/>
                  <a:pt x="18" y="59"/>
                  <a:pt x="14" y="61"/>
                </a:cubicBezTo>
                <a:cubicBezTo>
                  <a:pt x="10" y="63"/>
                  <a:pt x="6" y="67"/>
                  <a:pt x="4" y="72"/>
                </a:cubicBezTo>
                <a:cubicBezTo>
                  <a:pt x="1" y="76"/>
                  <a:pt x="0" y="81"/>
                  <a:pt x="1" y="86"/>
                </a:cubicBezTo>
                <a:cubicBezTo>
                  <a:pt x="1" y="90"/>
                  <a:pt x="4" y="95"/>
                  <a:pt x="8" y="97"/>
                </a:cubicBezTo>
                <a:cubicBezTo>
                  <a:pt x="12" y="99"/>
                  <a:pt x="17" y="99"/>
                  <a:pt x="21" y="97"/>
                </a:cubicBezTo>
                <a:cubicBezTo>
                  <a:pt x="24" y="95"/>
                  <a:pt x="28" y="92"/>
                  <a:pt x="30" y="89"/>
                </a:cubicBezTo>
                <a:cubicBezTo>
                  <a:pt x="30" y="89"/>
                  <a:pt x="30" y="89"/>
                  <a:pt x="30" y="89"/>
                </a:cubicBezTo>
                <a:cubicBezTo>
                  <a:pt x="30" y="88"/>
                  <a:pt x="30" y="88"/>
                  <a:pt x="30" y="88"/>
                </a:cubicBezTo>
                <a:cubicBezTo>
                  <a:pt x="31" y="87"/>
                  <a:pt x="31" y="87"/>
                  <a:pt x="31" y="86"/>
                </a:cubicBezTo>
                <a:cubicBezTo>
                  <a:pt x="37" y="77"/>
                  <a:pt x="37" y="77"/>
                  <a:pt x="37" y="77"/>
                </a:cubicBezTo>
                <a:lnTo>
                  <a:pt x="27" y="6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39" name="Freeform 156"/>
          <p:cNvSpPr>
            <a:spLocks noEditPoints="1"/>
          </p:cNvSpPr>
          <p:nvPr/>
        </p:nvSpPr>
        <p:spPr>
          <a:xfrm>
            <a:off x="2426304" y="3659723"/>
            <a:ext cx="228600" cy="228600"/>
          </a:xfrm>
          <a:custGeom>
            <a:avLst/>
            <a:gdLst/>
            <a:ahLst/>
            <a:cxnLst>
              <a:cxn ang="0">
                <a:pos x="85725" y="0"/>
              </a:cxn>
              <a:cxn ang="0">
                <a:pos x="145207" y="26242"/>
              </a:cxn>
              <a:cxn ang="0">
                <a:pos x="171450" y="85725"/>
              </a:cxn>
              <a:cxn ang="0">
                <a:pos x="145207" y="145207"/>
              </a:cxn>
              <a:cxn ang="0">
                <a:pos x="85725" y="171450"/>
              </a:cxn>
              <a:cxn ang="0">
                <a:pos x="26242" y="145207"/>
              </a:cxn>
              <a:cxn ang="0">
                <a:pos x="0" y="85725"/>
              </a:cxn>
              <a:cxn ang="0">
                <a:pos x="26242" y="26242"/>
              </a:cxn>
              <a:cxn ang="0">
                <a:pos x="85725" y="0"/>
              </a:cxn>
              <a:cxn ang="0">
                <a:pos x="96221" y="82226"/>
              </a:cxn>
              <a:cxn ang="0">
                <a:pos x="94472" y="78727"/>
              </a:cxn>
              <a:cxn ang="0">
                <a:pos x="120714" y="41987"/>
              </a:cxn>
              <a:cxn ang="0">
                <a:pos x="113716" y="38488"/>
              </a:cxn>
              <a:cxn ang="0">
                <a:pos x="87474" y="75228"/>
              </a:cxn>
              <a:cxn ang="0">
                <a:pos x="80476" y="76977"/>
              </a:cxn>
              <a:cxn ang="0">
                <a:pos x="73478" y="92722"/>
              </a:cxn>
              <a:cxn ang="0">
                <a:pos x="89223" y="99720"/>
              </a:cxn>
              <a:cxn ang="0">
                <a:pos x="92722" y="97971"/>
              </a:cxn>
              <a:cxn ang="0">
                <a:pos x="122464" y="106718"/>
              </a:cxn>
              <a:cxn ang="0">
                <a:pos x="124213" y="99720"/>
              </a:cxn>
              <a:cxn ang="0">
                <a:pos x="97971" y="87474"/>
              </a:cxn>
              <a:cxn ang="0">
                <a:pos x="96221" y="82226"/>
              </a:cxn>
              <a:cxn ang="0">
                <a:pos x="129462" y="41987"/>
              </a:cxn>
              <a:cxn ang="0">
                <a:pos x="85725" y="24492"/>
              </a:cxn>
              <a:cxn ang="0">
                <a:pos x="41987" y="41987"/>
              </a:cxn>
              <a:cxn ang="0">
                <a:pos x="22743" y="85725"/>
              </a:cxn>
              <a:cxn ang="0">
                <a:pos x="41987" y="129462"/>
              </a:cxn>
              <a:cxn ang="0">
                <a:pos x="85725" y="148706"/>
              </a:cxn>
              <a:cxn ang="0">
                <a:pos x="129462" y="129462"/>
              </a:cxn>
              <a:cxn ang="0">
                <a:pos x="146957" y="85725"/>
              </a:cxn>
              <a:cxn ang="0">
                <a:pos x="129462" y="41987"/>
              </a:cxn>
            </a:cxnLst>
            <a:rect l="0" t="0" r="0" b="0"/>
            <a:pathLst>
              <a:path w="98" h="98">
                <a:moveTo>
                  <a:pt x="49" y="0"/>
                </a:moveTo>
                <a:cubicBezTo>
                  <a:pt x="62" y="0"/>
                  <a:pt x="75" y="6"/>
                  <a:pt x="83" y="15"/>
                </a:cubicBezTo>
                <a:cubicBezTo>
                  <a:pt x="92" y="23"/>
                  <a:pt x="98" y="36"/>
                  <a:pt x="98" y="49"/>
                </a:cubicBezTo>
                <a:cubicBezTo>
                  <a:pt x="98" y="62"/>
                  <a:pt x="92" y="75"/>
                  <a:pt x="83" y="83"/>
                </a:cubicBezTo>
                <a:cubicBezTo>
                  <a:pt x="75" y="92"/>
                  <a:pt x="62" y="98"/>
                  <a:pt x="49" y="98"/>
                </a:cubicBezTo>
                <a:cubicBezTo>
                  <a:pt x="36" y="98"/>
                  <a:pt x="23" y="92"/>
                  <a:pt x="15" y="83"/>
                </a:cubicBezTo>
                <a:cubicBezTo>
                  <a:pt x="6" y="75"/>
                  <a:pt x="0" y="62"/>
                  <a:pt x="0" y="49"/>
                </a:cubicBezTo>
                <a:cubicBezTo>
                  <a:pt x="0" y="36"/>
                  <a:pt x="6" y="23"/>
                  <a:pt x="15" y="15"/>
                </a:cubicBezTo>
                <a:cubicBezTo>
                  <a:pt x="23" y="6"/>
                  <a:pt x="36" y="0"/>
                  <a:pt x="49" y="0"/>
                </a:cubicBezTo>
                <a:close/>
                <a:moveTo>
                  <a:pt x="55" y="47"/>
                </a:moveTo>
                <a:cubicBezTo>
                  <a:pt x="55" y="46"/>
                  <a:pt x="54" y="46"/>
                  <a:pt x="54" y="45"/>
                </a:cubicBezTo>
                <a:cubicBezTo>
                  <a:pt x="59" y="39"/>
                  <a:pt x="64" y="32"/>
                  <a:pt x="69" y="24"/>
                </a:cubicBezTo>
                <a:cubicBezTo>
                  <a:pt x="68" y="23"/>
                  <a:pt x="67" y="22"/>
                  <a:pt x="65" y="22"/>
                </a:cubicBezTo>
                <a:cubicBezTo>
                  <a:pt x="59" y="28"/>
                  <a:pt x="54" y="35"/>
                  <a:pt x="50" y="43"/>
                </a:cubicBezTo>
                <a:cubicBezTo>
                  <a:pt x="49" y="43"/>
                  <a:pt x="47" y="43"/>
                  <a:pt x="46" y="44"/>
                </a:cubicBezTo>
                <a:cubicBezTo>
                  <a:pt x="42" y="45"/>
                  <a:pt x="41" y="49"/>
                  <a:pt x="42" y="53"/>
                </a:cubicBezTo>
                <a:cubicBezTo>
                  <a:pt x="44" y="56"/>
                  <a:pt x="48" y="58"/>
                  <a:pt x="51" y="57"/>
                </a:cubicBezTo>
                <a:cubicBezTo>
                  <a:pt x="52" y="56"/>
                  <a:pt x="52" y="56"/>
                  <a:pt x="53" y="56"/>
                </a:cubicBezTo>
                <a:cubicBezTo>
                  <a:pt x="58" y="58"/>
                  <a:pt x="64" y="60"/>
                  <a:pt x="70" y="61"/>
                </a:cubicBezTo>
                <a:cubicBezTo>
                  <a:pt x="70" y="60"/>
                  <a:pt x="71" y="58"/>
                  <a:pt x="71" y="57"/>
                </a:cubicBezTo>
                <a:cubicBezTo>
                  <a:pt x="66" y="54"/>
                  <a:pt x="61" y="52"/>
                  <a:pt x="56" y="50"/>
                </a:cubicBezTo>
                <a:cubicBezTo>
                  <a:pt x="56" y="49"/>
                  <a:pt x="56" y="48"/>
                  <a:pt x="55" y="47"/>
                </a:cubicBezTo>
                <a:close/>
                <a:moveTo>
                  <a:pt x="74" y="24"/>
                </a:moveTo>
                <a:cubicBezTo>
                  <a:pt x="68" y="18"/>
                  <a:pt x="59" y="14"/>
                  <a:pt x="49" y="14"/>
                </a:cubicBezTo>
                <a:cubicBezTo>
                  <a:pt x="39" y="14"/>
                  <a:pt x="30" y="18"/>
                  <a:pt x="24" y="24"/>
                </a:cubicBezTo>
                <a:cubicBezTo>
                  <a:pt x="17" y="30"/>
                  <a:pt x="13" y="39"/>
                  <a:pt x="13" y="49"/>
                </a:cubicBezTo>
                <a:cubicBezTo>
                  <a:pt x="13" y="59"/>
                  <a:pt x="17" y="68"/>
                  <a:pt x="24" y="74"/>
                </a:cubicBezTo>
                <a:cubicBezTo>
                  <a:pt x="30" y="81"/>
                  <a:pt x="39" y="85"/>
                  <a:pt x="49" y="85"/>
                </a:cubicBezTo>
                <a:cubicBezTo>
                  <a:pt x="59" y="85"/>
                  <a:pt x="68" y="81"/>
                  <a:pt x="74" y="74"/>
                </a:cubicBezTo>
                <a:cubicBezTo>
                  <a:pt x="80" y="68"/>
                  <a:pt x="84" y="59"/>
                  <a:pt x="84" y="49"/>
                </a:cubicBezTo>
                <a:cubicBezTo>
                  <a:pt x="84" y="39"/>
                  <a:pt x="80" y="30"/>
                  <a:pt x="74" y="2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40" name="Freeform 157"/>
          <p:cNvSpPr>
            <a:spLocks noEditPoints="1"/>
          </p:cNvSpPr>
          <p:nvPr/>
        </p:nvSpPr>
        <p:spPr>
          <a:xfrm>
            <a:off x="3704772" y="2976038"/>
            <a:ext cx="228600" cy="254000"/>
          </a:xfrm>
          <a:custGeom>
            <a:avLst/>
            <a:gdLst/>
            <a:ahLst/>
            <a:cxnLst>
              <a:cxn ang="0">
                <a:pos x="43616" y="101366"/>
              </a:cxn>
              <a:cxn ang="0">
                <a:pos x="26169" y="106610"/>
              </a:cxn>
              <a:cxn ang="0">
                <a:pos x="88976" y="96123"/>
              </a:cxn>
              <a:cxn ang="0">
                <a:pos x="109912" y="80394"/>
              </a:cxn>
              <a:cxn ang="0">
                <a:pos x="97700" y="103114"/>
              </a:cxn>
              <a:cxn ang="0">
                <a:pos x="88976" y="117096"/>
              </a:cxn>
              <a:cxn ang="0">
                <a:pos x="80253" y="99619"/>
              </a:cxn>
              <a:cxn ang="0">
                <a:pos x="66296" y="64665"/>
              </a:cxn>
              <a:cxn ang="0">
                <a:pos x="88976" y="96123"/>
              </a:cxn>
              <a:cxn ang="0">
                <a:pos x="73275" y="57674"/>
              </a:cxn>
              <a:cxn ang="0">
                <a:pos x="73275" y="0"/>
              </a:cxn>
              <a:cxn ang="0">
                <a:pos x="26169" y="43692"/>
              </a:cxn>
              <a:cxn ang="0">
                <a:pos x="26169" y="164284"/>
              </a:cxn>
              <a:cxn ang="0">
                <a:pos x="146550" y="164284"/>
              </a:cxn>
              <a:cxn ang="0">
                <a:pos x="169230" y="127582"/>
              </a:cxn>
              <a:cxn ang="0">
                <a:pos x="148294" y="124087"/>
              </a:cxn>
              <a:cxn ang="0">
                <a:pos x="85487" y="169527"/>
              </a:cxn>
              <a:cxn ang="0">
                <a:pos x="20935" y="104862"/>
              </a:cxn>
              <a:cxn ang="0">
                <a:pos x="73275" y="38449"/>
              </a:cxn>
              <a:cxn ang="0">
                <a:pos x="148294" y="82142"/>
              </a:cxn>
              <a:cxn ang="0">
                <a:pos x="165741" y="71655"/>
              </a:cxn>
              <a:cxn ang="0">
                <a:pos x="170975" y="92628"/>
              </a:cxn>
              <a:cxn ang="0">
                <a:pos x="151784" y="97871"/>
              </a:cxn>
              <a:cxn ang="0">
                <a:pos x="151784" y="117096"/>
              </a:cxn>
              <a:cxn ang="0">
                <a:pos x="151784" y="103114"/>
              </a:cxn>
              <a:cxn ang="0">
                <a:pos x="172720" y="99619"/>
              </a:cxn>
              <a:cxn ang="0">
                <a:pos x="172720" y="104862"/>
              </a:cxn>
              <a:cxn ang="0">
                <a:pos x="169230" y="124087"/>
              </a:cxn>
              <a:cxn ang="0">
                <a:pos x="151784" y="117096"/>
              </a:cxn>
              <a:cxn ang="0">
                <a:pos x="139571" y="64665"/>
              </a:cxn>
              <a:cxn ang="0">
                <a:pos x="153528" y="48935"/>
              </a:cxn>
              <a:cxn ang="0">
                <a:pos x="163996" y="66412"/>
              </a:cxn>
              <a:cxn ang="0">
                <a:pos x="146550" y="76899"/>
              </a:cxn>
              <a:cxn ang="0">
                <a:pos x="134337" y="59422"/>
              </a:cxn>
              <a:cxn ang="0">
                <a:pos x="123869" y="48935"/>
              </a:cxn>
              <a:cxn ang="0">
                <a:pos x="132593" y="31458"/>
              </a:cxn>
              <a:cxn ang="0">
                <a:pos x="146550" y="43692"/>
              </a:cxn>
              <a:cxn ang="0">
                <a:pos x="150039" y="47188"/>
              </a:cxn>
              <a:cxn ang="0">
                <a:pos x="87232" y="162536"/>
              </a:cxn>
              <a:cxn ang="0">
                <a:pos x="92466" y="145059"/>
              </a:cxn>
              <a:cxn ang="0">
                <a:pos x="87232" y="162536"/>
              </a:cxn>
              <a:cxn ang="0">
                <a:pos x="116891" y="132825"/>
              </a:cxn>
              <a:cxn ang="0">
                <a:pos x="134337" y="141564"/>
              </a:cxn>
              <a:cxn ang="0">
                <a:pos x="43616" y="145059"/>
              </a:cxn>
              <a:cxn ang="0">
                <a:pos x="59317" y="136321"/>
              </a:cxn>
              <a:cxn ang="0">
                <a:pos x="43616" y="145059"/>
              </a:cxn>
              <a:cxn ang="0">
                <a:pos x="57573" y="69908"/>
              </a:cxn>
              <a:cxn ang="0">
                <a:pos x="40126" y="62917"/>
              </a:cxn>
              <a:cxn ang="0">
                <a:pos x="130848" y="59422"/>
              </a:cxn>
              <a:cxn ang="0">
                <a:pos x="115146" y="68160"/>
              </a:cxn>
              <a:cxn ang="0">
                <a:pos x="130848" y="59422"/>
              </a:cxn>
              <a:cxn ang="0">
                <a:pos x="130848" y="103114"/>
              </a:cxn>
              <a:cxn ang="0">
                <a:pos x="148294" y="97871"/>
              </a:cxn>
            </a:cxnLst>
            <a:rect l="0" t="0" r="0" b="0"/>
            <a:pathLst>
              <a:path w="99" h="109">
                <a:moveTo>
                  <a:pt x="1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61"/>
                  <a:pt x="25" y="61"/>
                  <a:pt x="25" y="61"/>
                </a:cubicBezTo>
                <a:cubicBezTo>
                  <a:pt x="15" y="61"/>
                  <a:pt x="15" y="61"/>
                  <a:pt x="15" y="61"/>
                </a:cubicBezTo>
                <a:cubicBezTo>
                  <a:pt x="15" y="58"/>
                  <a:pt x="15" y="58"/>
                  <a:pt x="15" y="58"/>
                </a:cubicBezTo>
                <a:close/>
                <a:moveTo>
                  <a:pt x="51" y="55"/>
                </a:moveTo>
                <a:cubicBezTo>
                  <a:pt x="52" y="55"/>
                  <a:pt x="52" y="55"/>
                  <a:pt x="53" y="55"/>
                </a:cubicBezTo>
                <a:cubicBezTo>
                  <a:pt x="56" y="52"/>
                  <a:pt x="60" y="48"/>
                  <a:pt x="63" y="46"/>
                </a:cubicBezTo>
                <a:cubicBezTo>
                  <a:pt x="64" y="46"/>
                  <a:pt x="65" y="47"/>
                  <a:pt x="66" y="48"/>
                </a:cubicBezTo>
                <a:cubicBezTo>
                  <a:pt x="63" y="53"/>
                  <a:pt x="60" y="56"/>
                  <a:pt x="56" y="59"/>
                </a:cubicBezTo>
                <a:cubicBezTo>
                  <a:pt x="57" y="60"/>
                  <a:pt x="57" y="60"/>
                  <a:pt x="57" y="61"/>
                </a:cubicBezTo>
                <a:cubicBezTo>
                  <a:pt x="57" y="64"/>
                  <a:pt x="54" y="67"/>
                  <a:pt x="51" y="67"/>
                </a:cubicBezTo>
                <a:cubicBezTo>
                  <a:pt x="47" y="67"/>
                  <a:pt x="45" y="64"/>
                  <a:pt x="45" y="61"/>
                </a:cubicBezTo>
                <a:cubicBezTo>
                  <a:pt x="45" y="59"/>
                  <a:pt x="45" y="58"/>
                  <a:pt x="46" y="57"/>
                </a:cubicBezTo>
                <a:cubicBezTo>
                  <a:pt x="41" y="51"/>
                  <a:pt x="38" y="45"/>
                  <a:pt x="35" y="38"/>
                </a:cubicBezTo>
                <a:cubicBezTo>
                  <a:pt x="36" y="38"/>
                  <a:pt x="37" y="37"/>
                  <a:pt x="38" y="37"/>
                </a:cubicBezTo>
                <a:cubicBezTo>
                  <a:pt x="42" y="42"/>
                  <a:pt x="46" y="49"/>
                  <a:pt x="49" y="55"/>
                </a:cubicBezTo>
                <a:cubicBezTo>
                  <a:pt x="49" y="55"/>
                  <a:pt x="50" y="55"/>
                  <a:pt x="51" y="55"/>
                </a:cubicBezTo>
                <a:close/>
                <a:moveTo>
                  <a:pt x="42" y="22"/>
                </a:moveTo>
                <a:cubicBezTo>
                  <a:pt x="42" y="33"/>
                  <a:pt x="42" y="33"/>
                  <a:pt x="42" y="33"/>
                </a:cubicBezTo>
                <a:cubicBezTo>
                  <a:pt x="70" y="17"/>
                  <a:pt x="70" y="17"/>
                  <a:pt x="70" y="17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1"/>
                  <a:pt x="42" y="11"/>
                  <a:pt x="42" y="11"/>
                </a:cubicBezTo>
                <a:cubicBezTo>
                  <a:pt x="32" y="12"/>
                  <a:pt x="22" y="17"/>
                  <a:pt x="15" y="25"/>
                </a:cubicBezTo>
                <a:cubicBezTo>
                  <a:pt x="5" y="34"/>
                  <a:pt x="0" y="46"/>
                  <a:pt x="0" y="60"/>
                </a:cubicBezTo>
                <a:cubicBezTo>
                  <a:pt x="0" y="73"/>
                  <a:pt x="5" y="85"/>
                  <a:pt x="15" y="94"/>
                </a:cubicBezTo>
                <a:cubicBezTo>
                  <a:pt x="24" y="104"/>
                  <a:pt x="36" y="109"/>
                  <a:pt x="49" y="109"/>
                </a:cubicBezTo>
                <a:cubicBezTo>
                  <a:pt x="63" y="109"/>
                  <a:pt x="75" y="104"/>
                  <a:pt x="84" y="94"/>
                </a:cubicBezTo>
                <a:cubicBezTo>
                  <a:pt x="90" y="89"/>
                  <a:pt x="94" y="82"/>
                  <a:pt x="96" y="75"/>
                </a:cubicBezTo>
                <a:cubicBezTo>
                  <a:pt x="97" y="73"/>
                  <a:pt x="97" y="73"/>
                  <a:pt x="97" y="73"/>
                </a:cubicBezTo>
                <a:cubicBezTo>
                  <a:pt x="86" y="70"/>
                  <a:pt x="86" y="70"/>
                  <a:pt x="86" y="70"/>
                </a:cubicBezTo>
                <a:cubicBezTo>
                  <a:pt x="85" y="71"/>
                  <a:pt x="85" y="71"/>
                  <a:pt x="85" y="71"/>
                </a:cubicBezTo>
                <a:cubicBezTo>
                  <a:pt x="84" y="77"/>
                  <a:pt x="80" y="82"/>
                  <a:pt x="76" y="86"/>
                </a:cubicBezTo>
                <a:cubicBezTo>
                  <a:pt x="69" y="93"/>
                  <a:pt x="60" y="97"/>
                  <a:pt x="49" y="97"/>
                </a:cubicBezTo>
                <a:cubicBezTo>
                  <a:pt x="39" y="97"/>
                  <a:pt x="30" y="93"/>
                  <a:pt x="23" y="86"/>
                </a:cubicBezTo>
                <a:cubicBezTo>
                  <a:pt x="16" y="79"/>
                  <a:pt x="12" y="70"/>
                  <a:pt x="12" y="60"/>
                </a:cubicBezTo>
                <a:cubicBezTo>
                  <a:pt x="12" y="50"/>
                  <a:pt x="16" y="40"/>
                  <a:pt x="23" y="33"/>
                </a:cubicBezTo>
                <a:cubicBezTo>
                  <a:pt x="28" y="28"/>
                  <a:pt x="35" y="24"/>
                  <a:pt x="42" y="22"/>
                </a:cubicBezTo>
                <a:close/>
                <a:moveTo>
                  <a:pt x="87" y="54"/>
                </a:moveTo>
                <a:cubicBezTo>
                  <a:pt x="87" y="52"/>
                  <a:pt x="86" y="49"/>
                  <a:pt x="85" y="47"/>
                </a:cubicBezTo>
                <a:cubicBezTo>
                  <a:pt x="84" y="45"/>
                  <a:pt x="84" y="45"/>
                  <a:pt x="84" y="45"/>
                </a:cubicBezTo>
                <a:cubicBezTo>
                  <a:pt x="95" y="41"/>
                  <a:pt x="95" y="41"/>
                  <a:pt x="95" y="41"/>
                </a:cubicBezTo>
                <a:cubicBezTo>
                  <a:pt x="96" y="43"/>
                  <a:pt x="96" y="43"/>
                  <a:pt x="96" y="43"/>
                </a:cubicBezTo>
                <a:cubicBezTo>
                  <a:pt x="97" y="46"/>
                  <a:pt x="98" y="50"/>
                  <a:pt x="98" y="53"/>
                </a:cubicBezTo>
                <a:cubicBezTo>
                  <a:pt x="99" y="55"/>
                  <a:pt x="99" y="55"/>
                  <a:pt x="99" y="55"/>
                </a:cubicBezTo>
                <a:cubicBezTo>
                  <a:pt x="87" y="56"/>
                  <a:pt x="87" y="56"/>
                  <a:pt x="87" y="56"/>
                </a:cubicBezTo>
                <a:cubicBezTo>
                  <a:pt x="87" y="54"/>
                  <a:pt x="87" y="54"/>
                  <a:pt x="87" y="54"/>
                </a:cubicBezTo>
                <a:close/>
                <a:moveTo>
                  <a:pt x="87" y="67"/>
                </a:moveTo>
                <a:cubicBezTo>
                  <a:pt x="87" y="64"/>
                  <a:pt x="87" y="62"/>
                  <a:pt x="87" y="60"/>
                </a:cubicBezTo>
                <a:cubicBezTo>
                  <a:pt x="87" y="59"/>
                  <a:pt x="87" y="59"/>
                  <a:pt x="87" y="59"/>
                </a:cubicBezTo>
                <a:cubicBezTo>
                  <a:pt x="87" y="57"/>
                  <a:pt x="87" y="57"/>
                  <a:pt x="87" y="57"/>
                </a:cubicBezTo>
                <a:cubicBezTo>
                  <a:pt x="99" y="57"/>
                  <a:pt x="99" y="57"/>
                  <a:pt x="99" y="57"/>
                </a:cubicBezTo>
                <a:cubicBezTo>
                  <a:pt x="99" y="59"/>
                  <a:pt x="99" y="59"/>
                  <a:pt x="99" y="59"/>
                </a:cubicBezTo>
                <a:cubicBezTo>
                  <a:pt x="99" y="59"/>
                  <a:pt x="99" y="59"/>
                  <a:pt x="99" y="60"/>
                </a:cubicBezTo>
                <a:cubicBezTo>
                  <a:pt x="99" y="63"/>
                  <a:pt x="99" y="66"/>
                  <a:pt x="98" y="69"/>
                </a:cubicBezTo>
                <a:cubicBezTo>
                  <a:pt x="97" y="71"/>
                  <a:pt x="97" y="71"/>
                  <a:pt x="97" y="71"/>
                </a:cubicBezTo>
                <a:cubicBezTo>
                  <a:pt x="86" y="68"/>
                  <a:pt x="86" y="68"/>
                  <a:pt x="86" y="68"/>
                </a:cubicBezTo>
                <a:cubicBezTo>
                  <a:pt x="87" y="67"/>
                  <a:pt x="87" y="67"/>
                  <a:pt x="87" y="67"/>
                </a:cubicBezTo>
                <a:close/>
                <a:moveTo>
                  <a:pt x="83" y="42"/>
                </a:moveTo>
                <a:cubicBezTo>
                  <a:pt x="82" y="40"/>
                  <a:pt x="81" y="38"/>
                  <a:pt x="80" y="37"/>
                </a:cubicBezTo>
                <a:cubicBezTo>
                  <a:pt x="78" y="35"/>
                  <a:pt x="78" y="35"/>
                  <a:pt x="78" y="35"/>
                </a:cubicBezTo>
                <a:cubicBezTo>
                  <a:pt x="88" y="28"/>
                  <a:pt x="88" y="28"/>
                  <a:pt x="88" y="28"/>
                </a:cubicBezTo>
                <a:cubicBezTo>
                  <a:pt x="89" y="30"/>
                  <a:pt x="89" y="30"/>
                  <a:pt x="89" y="30"/>
                </a:cubicBezTo>
                <a:cubicBezTo>
                  <a:pt x="91" y="32"/>
                  <a:pt x="92" y="35"/>
                  <a:pt x="94" y="38"/>
                </a:cubicBezTo>
                <a:cubicBezTo>
                  <a:pt x="95" y="40"/>
                  <a:pt x="95" y="40"/>
                  <a:pt x="95" y="40"/>
                </a:cubicBezTo>
                <a:cubicBezTo>
                  <a:pt x="84" y="44"/>
                  <a:pt x="84" y="44"/>
                  <a:pt x="84" y="44"/>
                </a:cubicBezTo>
                <a:cubicBezTo>
                  <a:pt x="83" y="42"/>
                  <a:pt x="83" y="42"/>
                  <a:pt x="83" y="42"/>
                </a:cubicBezTo>
                <a:close/>
                <a:moveTo>
                  <a:pt x="77" y="34"/>
                </a:moveTo>
                <a:cubicBezTo>
                  <a:pt x="76" y="33"/>
                  <a:pt x="76" y="33"/>
                  <a:pt x="76" y="33"/>
                </a:cubicBezTo>
                <a:cubicBezTo>
                  <a:pt x="75" y="31"/>
                  <a:pt x="73" y="30"/>
                  <a:pt x="71" y="28"/>
                </a:cubicBezTo>
                <a:cubicBezTo>
                  <a:pt x="69" y="27"/>
                  <a:pt x="69" y="27"/>
                  <a:pt x="69" y="27"/>
                </a:cubicBezTo>
                <a:cubicBezTo>
                  <a:pt x="76" y="18"/>
                  <a:pt x="76" y="18"/>
                  <a:pt x="76" y="18"/>
                </a:cubicBezTo>
                <a:cubicBezTo>
                  <a:pt x="78" y="19"/>
                  <a:pt x="78" y="19"/>
                  <a:pt x="78" y="19"/>
                </a:cubicBezTo>
                <a:cubicBezTo>
                  <a:pt x="80" y="21"/>
                  <a:pt x="82" y="23"/>
                  <a:pt x="84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6" y="27"/>
                  <a:pt x="86" y="27"/>
                  <a:pt x="86" y="27"/>
                </a:cubicBezTo>
                <a:cubicBezTo>
                  <a:pt x="77" y="34"/>
                  <a:pt x="77" y="34"/>
                  <a:pt x="77" y="34"/>
                </a:cubicBezTo>
                <a:close/>
                <a:moveTo>
                  <a:pt x="50" y="93"/>
                </a:moveTo>
                <a:cubicBezTo>
                  <a:pt x="50" y="83"/>
                  <a:pt x="50" y="83"/>
                  <a:pt x="50" y="83"/>
                </a:cubicBezTo>
                <a:cubicBezTo>
                  <a:pt x="53" y="83"/>
                  <a:pt x="53" y="83"/>
                  <a:pt x="53" y="83"/>
                </a:cubicBezTo>
                <a:cubicBezTo>
                  <a:pt x="53" y="93"/>
                  <a:pt x="53" y="93"/>
                  <a:pt x="53" y="93"/>
                </a:cubicBezTo>
                <a:cubicBezTo>
                  <a:pt x="50" y="93"/>
                  <a:pt x="50" y="93"/>
                  <a:pt x="50" y="93"/>
                </a:cubicBezTo>
                <a:close/>
                <a:moveTo>
                  <a:pt x="74" y="83"/>
                </a:moveTo>
                <a:cubicBezTo>
                  <a:pt x="67" y="76"/>
                  <a:pt x="67" y="76"/>
                  <a:pt x="67" y="76"/>
                </a:cubicBezTo>
                <a:cubicBezTo>
                  <a:pt x="70" y="74"/>
                  <a:pt x="70" y="74"/>
                  <a:pt x="70" y="74"/>
                </a:cubicBezTo>
                <a:cubicBezTo>
                  <a:pt x="77" y="81"/>
                  <a:pt x="77" y="81"/>
                  <a:pt x="77" y="81"/>
                </a:cubicBezTo>
                <a:cubicBezTo>
                  <a:pt x="74" y="83"/>
                  <a:pt x="74" y="83"/>
                  <a:pt x="74" y="83"/>
                </a:cubicBezTo>
                <a:close/>
                <a:moveTo>
                  <a:pt x="25" y="83"/>
                </a:moveTo>
                <a:cubicBezTo>
                  <a:pt x="32" y="76"/>
                  <a:pt x="32" y="76"/>
                  <a:pt x="32" y="76"/>
                </a:cubicBezTo>
                <a:cubicBezTo>
                  <a:pt x="34" y="78"/>
                  <a:pt x="34" y="78"/>
                  <a:pt x="34" y="78"/>
                </a:cubicBezTo>
                <a:cubicBezTo>
                  <a:pt x="27" y="85"/>
                  <a:pt x="27" y="85"/>
                  <a:pt x="27" y="85"/>
                </a:cubicBezTo>
                <a:cubicBezTo>
                  <a:pt x="25" y="83"/>
                  <a:pt x="25" y="83"/>
                  <a:pt x="25" y="83"/>
                </a:cubicBezTo>
                <a:close/>
                <a:moveTo>
                  <a:pt x="26" y="33"/>
                </a:moveTo>
                <a:cubicBezTo>
                  <a:pt x="33" y="40"/>
                  <a:pt x="33" y="40"/>
                  <a:pt x="33" y="40"/>
                </a:cubicBezTo>
                <a:cubicBezTo>
                  <a:pt x="30" y="43"/>
                  <a:pt x="30" y="43"/>
                  <a:pt x="30" y="43"/>
                </a:cubicBezTo>
                <a:cubicBezTo>
                  <a:pt x="23" y="36"/>
                  <a:pt x="23" y="36"/>
                  <a:pt x="23" y="36"/>
                </a:cubicBezTo>
                <a:cubicBezTo>
                  <a:pt x="26" y="33"/>
                  <a:pt x="26" y="33"/>
                  <a:pt x="26" y="33"/>
                </a:cubicBezTo>
                <a:close/>
                <a:moveTo>
                  <a:pt x="75" y="34"/>
                </a:moveTo>
                <a:cubicBezTo>
                  <a:pt x="73" y="32"/>
                  <a:pt x="73" y="32"/>
                  <a:pt x="73" y="32"/>
                </a:cubicBezTo>
                <a:cubicBezTo>
                  <a:pt x="66" y="39"/>
                  <a:pt x="66" y="39"/>
                  <a:pt x="66" y="39"/>
                </a:cubicBezTo>
                <a:cubicBezTo>
                  <a:pt x="68" y="41"/>
                  <a:pt x="68" y="41"/>
                  <a:pt x="68" y="41"/>
                </a:cubicBezTo>
                <a:cubicBezTo>
                  <a:pt x="75" y="34"/>
                  <a:pt x="75" y="34"/>
                  <a:pt x="75" y="34"/>
                </a:cubicBezTo>
                <a:close/>
                <a:moveTo>
                  <a:pt x="85" y="59"/>
                </a:moveTo>
                <a:cubicBezTo>
                  <a:pt x="75" y="59"/>
                  <a:pt x="75" y="59"/>
                  <a:pt x="75" y="59"/>
                </a:cubicBezTo>
                <a:cubicBezTo>
                  <a:pt x="75" y="56"/>
                  <a:pt x="75" y="56"/>
                  <a:pt x="75" y="56"/>
                </a:cubicBezTo>
                <a:cubicBezTo>
                  <a:pt x="85" y="56"/>
                  <a:pt x="85" y="56"/>
                  <a:pt x="85" y="56"/>
                </a:cubicBezTo>
                <a:lnTo>
                  <a:pt x="8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41" name="Freeform 158"/>
          <p:cNvSpPr>
            <a:spLocks noEditPoints="1"/>
          </p:cNvSpPr>
          <p:nvPr/>
        </p:nvSpPr>
        <p:spPr>
          <a:xfrm>
            <a:off x="3042255" y="3026838"/>
            <a:ext cx="260350" cy="196851"/>
          </a:xfrm>
          <a:custGeom>
            <a:avLst/>
            <a:gdLst/>
            <a:ahLst/>
            <a:cxnLst>
              <a:cxn ang="0">
                <a:pos x="29759" y="3507"/>
              </a:cxn>
              <a:cxn ang="0">
                <a:pos x="50765" y="7015"/>
              </a:cxn>
              <a:cxn ang="0">
                <a:pos x="35010" y="89444"/>
              </a:cxn>
              <a:cxn ang="0">
                <a:pos x="8752" y="84182"/>
              </a:cxn>
              <a:cxn ang="0">
                <a:pos x="29759" y="3507"/>
              </a:cxn>
              <a:cxn ang="0">
                <a:pos x="35010" y="119259"/>
              </a:cxn>
              <a:cxn ang="0">
                <a:pos x="29759" y="133289"/>
              </a:cxn>
              <a:cxn ang="0">
                <a:pos x="187307" y="133289"/>
              </a:cxn>
              <a:cxn ang="0">
                <a:pos x="194310" y="133289"/>
              </a:cxn>
              <a:cxn ang="0">
                <a:pos x="194310" y="126274"/>
              </a:cxn>
              <a:cxn ang="0">
                <a:pos x="194310" y="47352"/>
              </a:cxn>
              <a:cxn ang="0">
                <a:pos x="194310" y="45599"/>
              </a:cxn>
              <a:cxn ang="0">
                <a:pos x="192559" y="42091"/>
              </a:cxn>
              <a:cxn ang="0">
                <a:pos x="168051" y="19291"/>
              </a:cxn>
              <a:cxn ang="0">
                <a:pos x="166301" y="17538"/>
              </a:cxn>
              <a:cxn ang="0">
                <a:pos x="162800" y="17538"/>
              </a:cxn>
              <a:cxn ang="0">
                <a:pos x="57767" y="17538"/>
              </a:cxn>
              <a:cxn ang="0">
                <a:pos x="57767" y="29814"/>
              </a:cxn>
              <a:cxn ang="0">
                <a:pos x="155798" y="29814"/>
              </a:cxn>
              <a:cxn ang="0">
                <a:pos x="154047" y="50860"/>
              </a:cxn>
              <a:cxn ang="0">
                <a:pos x="154047" y="54368"/>
              </a:cxn>
              <a:cxn ang="0">
                <a:pos x="157548" y="54368"/>
              </a:cxn>
              <a:cxn ang="0">
                <a:pos x="182056" y="54368"/>
              </a:cxn>
              <a:cxn ang="0">
                <a:pos x="182056" y="119259"/>
              </a:cxn>
              <a:cxn ang="0">
                <a:pos x="35010" y="119259"/>
              </a:cxn>
              <a:cxn ang="0">
                <a:pos x="178555" y="47352"/>
              </a:cxn>
              <a:cxn ang="0">
                <a:pos x="161049" y="47352"/>
              </a:cxn>
              <a:cxn ang="0">
                <a:pos x="162800" y="33322"/>
              </a:cxn>
              <a:cxn ang="0">
                <a:pos x="178555" y="47352"/>
              </a:cxn>
              <a:cxn ang="0">
                <a:pos x="59518" y="78921"/>
              </a:cxn>
              <a:cxn ang="0">
                <a:pos x="138292" y="78921"/>
              </a:cxn>
              <a:cxn ang="0">
                <a:pos x="138292" y="84182"/>
              </a:cxn>
              <a:cxn ang="0">
                <a:pos x="59518" y="84182"/>
              </a:cxn>
              <a:cxn ang="0">
                <a:pos x="59518" y="78921"/>
              </a:cxn>
              <a:cxn ang="0">
                <a:pos x="59518" y="59629"/>
              </a:cxn>
              <a:cxn ang="0">
                <a:pos x="131290" y="59629"/>
              </a:cxn>
              <a:cxn ang="0">
                <a:pos x="131290" y="64890"/>
              </a:cxn>
              <a:cxn ang="0">
                <a:pos x="59518" y="64890"/>
              </a:cxn>
              <a:cxn ang="0">
                <a:pos x="59518" y="59629"/>
              </a:cxn>
              <a:cxn ang="0">
                <a:pos x="59518" y="40337"/>
              </a:cxn>
              <a:cxn ang="0">
                <a:pos x="131290" y="40337"/>
              </a:cxn>
              <a:cxn ang="0">
                <a:pos x="131290" y="45599"/>
              </a:cxn>
              <a:cxn ang="0">
                <a:pos x="59518" y="45599"/>
              </a:cxn>
              <a:cxn ang="0">
                <a:pos x="59518" y="40337"/>
              </a:cxn>
              <a:cxn ang="0">
                <a:pos x="7002" y="122766"/>
              </a:cxn>
              <a:cxn ang="0">
                <a:pos x="17505" y="126274"/>
              </a:cxn>
              <a:cxn ang="0">
                <a:pos x="17505" y="138550"/>
              </a:cxn>
              <a:cxn ang="0">
                <a:pos x="8752" y="147320"/>
              </a:cxn>
              <a:cxn ang="0">
                <a:pos x="3501" y="145566"/>
              </a:cxn>
              <a:cxn ang="0">
                <a:pos x="0" y="133289"/>
              </a:cxn>
              <a:cxn ang="0">
                <a:pos x="7002" y="122766"/>
              </a:cxn>
              <a:cxn ang="0">
                <a:pos x="7002" y="89444"/>
              </a:cxn>
              <a:cxn ang="0">
                <a:pos x="3501" y="119259"/>
              </a:cxn>
              <a:cxn ang="0">
                <a:pos x="22757" y="124520"/>
              </a:cxn>
              <a:cxn ang="0">
                <a:pos x="31509" y="94705"/>
              </a:cxn>
              <a:cxn ang="0">
                <a:pos x="7002" y="89444"/>
              </a:cxn>
            </a:cxnLst>
            <a:rect l="0" t="0" r="0" b="0"/>
            <a:pathLst>
              <a:path w="111" h="84">
                <a:moveTo>
                  <a:pt x="17" y="2"/>
                </a:moveTo>
                <a:cubicBezTo>
                  <a:pt x="22" y="0"/>
                  <a:pt x="26" y="1"/>
                  <a:pt x="29" y="4"/>
                </a:cubicBezTo>
                <a:cubicBezTo>
                  <a:pt x="27" y="21"/>
                  <a:pt x="24" y="37"/>
                  <a:pt x="20" y="51"/>
                </a:cubicBezTo>
                <a:cubicBezTo>
                  <a:pt x="15" y="50"/>
                  <a:pt x="10" y="49"/>
                  <a:pt x="5" y="48"/>
                </a:cubicBezTo>
                <a:cubicBezTo>
                  <a:pt x="6" y="31"/>
                  <a:pt x="11" y="15"/>
                  <a:pt x="17" y="2"/>
                </a:cubicBezTo>
                <a:close/>
                <a:moveTo>
                  <a:pt x="20" y="68"/>
                </a:moveTo>
                <a:cubicBezTo>
                  <a:pt x="17" y="76"/>
                  <a:pt x="17" y="76"/>
                  <a:pt x="17" y="76"/>
                </a:cubicBezTo>
                <a:cubicBezTo>
                  <a:pt x="74" y="76"/>
                  <a:pt x="80" y="76"/>
                  <a:pt x="107" y="76"/>
                </a:cubicBezTo>
                <a:cubicBezTo>
                  <a:pt x="111" y="76"/>
                  <a:pt x="111" y="76"/>
                  <a:pt x="111" y="76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111" y="27"/>
                  <a:pt x="111" y="27"/>
                  <a:pt x="111" y="27"/>
                </a:cubicBezTo>
                <a:cubicBezTo>
                  <a:pt x="111" y="26"/>
                  <a:pt x="111" y="26"/>
                  <a:pt x="111" y="26"/>
                </a:cubicBezTo>
                <a:cubicBezTo>
                  <a:pt x="110" y="24"/>
                  <a:pt x="110" y="24"/>
                  <a:pt x="110" y="24"/>
                </a:cubicBezTo>
                <a:cubicBezTo>
                  <a:pt x="96" y="11"/>
                  <a:pt x="96" y="11"/>
                  <a:pt x="96" y="11"/>
                </a:cubicBezTo>
                <a:cubicBezTo>
                  <a:pt x="95" y="10"/>
                  <a:pt x="95" y="10"/>
                  <a:pt x="95" y="10"/>
                </a:cubicBezTo>
                <a:cubicBezTo>
                  <a:pt x="93" y="10"/>
                  <a:pt x="93" y="10"/>
                  <a:pt x="93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2"/>
                  <a:pt x="33" y="15"/>
                  <a:pt x="33" y="17"/>
                </a:cubicBezTo>
                <a:cubicBezTo>
                  <a:pt x="89" y="17"/>
                  <a:pt x="89" y="17"/>
                  <a:pt x="89" y="17"/>
                </a:cubicBezTo>
                <a:cubicBezTo>
                  <a:pt x="88" y="29"/>
                  <a:pt x="88" y="29"/>
                  <a:pt x="88" y="29"/>
                </a:cubicBezTo>
                <a:cubicBezTo>
                  <a:pt x="88" y="31"/>
                  <a:pt x="88" y="31"/>
                  <a:pt x="88" y="31"/>
                </a:cubicBezTo>
                <a:cubicBezTo>
                  <a:pt x="90" y="31"/>
                  <a:pt x="90" y="31"/>
                  <a:pt x="90" y="31"/>
                </a:cubicBezTo>
                <a:cubicBezTo>
                  <a:pt x="104" y="31"/>
                  <a:pt x="104" y="31"/>
                  <a:pt x="104" y="31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84" y="68"/>
                  <a:pt x="61" y="68"/>
                  <a:pt x="20" y="68"/>
                </a:cubicBezTo>
                <a:close/>
                <a:moveTo>
                  <a:pt x="102" y="27"/>
                </a:moveTo>
                <a:cubicBezTo>
                  <a:pt x="92" y="27"/>
                  <a:pt x="92" y="27"/>
                  <a:pt x="92" y="27"/>
                </a:cubicBezTo>
                <a:cubicBezTo>
                  <a:pt x="93" y="19"/>
                  <a:pt x="93" y="19"/>
                  <a:pt x="93" y="19"/>
                </a:cubicBezTo>
                <a:cubicBezTo>
                  <a:pt x="102" y="27"/>
                  <a:pt x="102" y="27"/>
                  <a:pt x="102" y="27"/>
                </a:cubicBezTo>
                <a:close/>
                <a:moveTo>
                  <a:pt x="34" y="45"/>
                </a:moveTo>
                <a:cubicBezTo>
                  <a:pt x="79" y="45"/>
                  <a:pt x="79" y="45"/>
                  <a:pt x="79" y="45"/>
                </a:cubicBezTo>
                <a:cubicBezTo>
                  <a:pt x="79" y="48"/>
                  <a:pt x="79" y="48"/>
                  <a:pt x="79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5"/>
                  <a:pt x="34" y="45"/>
                  <a:pt x="34" y="45"/>
                </a:cubicBezTo>
                <a:close/>
                <a:moveTo>
                  <a:pt x="34" y="34"/>
                </a:moveTo>
                <a:cubicBezTo>
                  <a:pt x="75" y="34"/>
                  <a:pt x="75" y="34"/>
                  <a:pt x="75" y="34"/>
                </a:cubicBezTo>
                <a:cubicBezTo>
                  <a:pt x="75" y="37"/>
                  <a:pt x="75" y="37"/>
                  <a:pt x="75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4"/>
                  <a:pt x="34" y="34"/>
                  <a:pt x="34" y="34"/>
                </a:cubicBezTo>
                <a:close/>
                <a:moveTo>
                  <a:pt x="34" y="23"/>
                </a:moveTo>
                <a:cubicBezTo>
                  <a:pt x="75" y="23"/>
                  <a:pt x="75" y="23"/>
                  <a:pt x="75" y="23"/>
                </a:cubicBezTo>
                <a:cubicBezTo>
                  <a:pt x="75" y="26"/>
                  <a:pt x="75" y="26"/>
                  <a:pt x="75" y="26"/>
                </a:cubicBezTo>
                <a:cubicBezTo>
                  <a:pt x="34" y="26"/>
                  <a:pt x="34" y="26"/>
                  <a:pt x="34" y="26"/>
                </a:cubicBezTo>
                <a:cubicBezTo>
                  <a:pt x="34" y="23"/>
                  <a:pt x="34" y="23"/>
                  <a:pt x="34" y="23"/>
                </a:cubicBezTo>
                <a:close/>
                <a:moveTo>
                  <a:pt x="4" y="70"/>
                </a:moveTo>
                <a:cubicBezTo>
                  <a:pt x="10" y="72"/>
                  <a:pt x="10" y="72"/>
                  <a:pt x="10" y="72"/>
                </a:cubicBezTo>
                <a:cubicBezTo>
                  <a:pt x="10" y="79"/>
                  <a:pt x="10" y="79"/>
                  <a:pt x="10" y="79"/>
                </a:cubicBezTo>
                <a:cubicBezTo>
                  <a:pt x="5" y="84"/>
                  <a:pt x="5" y="84"/>
                  <a:pt x="5" y="84"/>
                </a:cubicBezTo>
                <a:cubicBezTo>
                  <a:pt x="4" y="84"/>
                  <a:pt x="3" y="83"/>
                  <a:pt x="2" y="83"/>
                </a:cubicBezTo>
                <a:cubicBezTo>
                  <a:pt x="0" y="76"/>
                  <a:pt x="0" y="76"/>
                  <a:pt x="0" y="76"/>
                </a:cubicBezTo>
                <a:cubicBezTo>
                  <a:pt x="4" y="70"/>
                  <a:pt x="4" y="70"/>
                  <a:pt x="4" y="70"/>
                </a:cubicBezTo>
                <a:close/>
                <a:moveTo>
                  <a:pt x="4" y="51"/>
                </a:moveTo>
                <a:cubicBezTo>
                  <a:pt x="4" y="57"/>
                  <a:pt x="3" y="63"/>
                  <a:pt x="2" y="68"/>
                </a:cubicBezTo>
                <a:cubicBezTo>
                  <a:pt x="6" y="69"/>
                  <a:pt x="9" y="70"/>
                  <a:pt x="13" y="71"/>
                </a:cubicBezTo>
                <a:cubicBezTo>
                  <a:pt x="14" y="65"/>
                  <a:pt x="16" y="60"/>
                  <a:pt x="18" y="54"/>
                </a:cubicBezTo>
                <a:cubicBezTo>
                  <a:pt x="14" y="53"/>
                  <a:pt x="9" y="52"/>
                  <a:pt x="4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42" name="Freeform 159"/>
          <p:cNvSpPr>
            <a:spLocks noEditPoints="1"/>
          </p:cNvSpPr>
          <p:nvPr/>
        </p:nvSpPr>
        <p:spPr>
          <a:xfrm>
            <a:off x="2409370" y="2370670"/>
            <a:ext cx="211667" cy="215900"/>
          </a:xfrm>
          <a:custGeom>
            <a:avLst/>
            <a:gdLst/>
            <a:ahLst/>
            <a:cxnLst>
              <a:cxn ang="0">
                <a:pos x="152986" y="68436"/>
              </a:cxn>
              <a:cxn ang="0">
                <a:pos x="160020" y="80720"/>
              </a:cxn>
              <a:cxn ang="0">
                <a:pos x="160020" y="145647"/>
              </a:cxn>
              <a:cxn ang="0">
                <a:pos x="142435" y="163195"/>
              </a:cxn>
              <a:cxn ang="0">
                <a:pos x="17584" y="163195"/>
              </a:cxn>
              <a:cxn ang="0">
                <a:pos x="0" y="145647"/>
              </a:cxn>
              <a:cxn ang="0">
                <a:pos x="0" y="80720"/>
              </a:cxn>
              <a:cxn ang="0">
                <a:pos x="5275" y="70191"/>
              </a:cxn>
              <a:cxn ang="0">
                <a:pos x="5275" y="70191"/>
              </a:cxn>
              <a:cxn ang="0">
                <a:pos x="5275" y="70191"/>
              </a:cxn>
              <a:cxn ang="0">
                <a:pos x="5275" y="68436"/>
              </a:cxn>
              <a:cxn ang="0">
                <a:pos x="70338" y="5264"/>
              </a:cxn>
              <a:cxn ang="0">
                <a:pos x="89681" y="5264"/>
              </a:cxn>
              <a:cxn ang="0">
                <a:pos x="152986" y="68436"/>
              </a:cxn>
              <a:cxn ang="0">
                <a:pos x="28135" y="52643"/>
              </a:cxn>
              <a:cxn ang="0">
                <a:pos x="28135" y="91248"/>
              </a:cxn>
              <a:cxn ang="0">
                <a:pos x="80889" y="131608"/>
              </a:cxn>
              <a:cxn ang="0">
                <a:pos x="128367" y="94758"/>
              </a:cxn>
              <a:cxn ang="0">
                <a:pos x="128367" y="52643"/>
              </a:cxn>
              <a:cxn ang="0">
                <a:pos x="28135" y="52643"/>
              </a:cxn>
              <a:cxn ang="0">
                <a:pos x="45720" y="61417"/>
              </a:cxn>
              <a:cxn ang="0">
                <a:pos x="45720" y="68436"/>
              </a:cxn>
              <a:cxn ang="0">
                <a:pos x="112541" y="68436"/>
              </a:cxn>
              <a:cxn ang="0">
                <a:pos x="112541" y="61417"/>
              </a:cxn>
              <a:cxn ang="0">
                <a:pos x="45720" y="61417"/>
              </a:cxn>
              <a:cxn ang="0">
                <a:pos x="45720" y="89494"/>
              </a:cxn>
              <a:cxn ang="0">
                <a:pos x="45720" y="96513"/>
              </a:cxn>
              <a:cxn ang="0">
                <a:pos x="112541" y="96513"/>
              </a:cxn>
              <a:cxn ang="0">
                <a:pos x="112541" y="89494"/>
              </a:cxn>
              <a:cxn ang="0">
                <a:pos x="45720" y="89494"/>
              </a:cxn>
              <a:cxn ang="0">
                <a:pos x="45720" y="75455"/>
              </a:cxn>
              <a:cxn ang="0">
                <a:pos x="45720" y="82474"/>
              </a:cxn>
              <a:cxn ang="0">
                <a:pos x="112541" y="82474"/>
              </a:cxn>
              <a:cxn ang="0">
                <a:pos x="112541" y="75455"/>
              </a:cxn>
              <a:cxn ang="0">
                <a:pos x="45720" y="75455"/>
              </a:cxn>
              <a:cxn ang="0">
                <a:pos x="17584" y="152666"/>
              </a:cxn>
              <a:cxn ang="0">
                <a:pos x="49236" y="122834"/>
              </a:cxn>
              <a:cxn ang="0">
                <a:pos x="49236" y="117570"/>
              </a:cxn>
              <a:cxn ang="0">
                <a:pos x="45720" y="117570"/>
              </a:cxn>
              <a:cxn ang="0">
                <a:pos x="14067" y="147401"/>
              </a:cxn>
              <a:cxn ang="0">
                <a:pos x="14067" y="152666"/>
              </a:cxn>
              <a:cxn ang="0">
                <a:pos x="17584" y="152666"/>
              </a:cxn>
              <a:cxn ang="0">
                <a:pos x="149469" y="147401"/>
              </a:cxn>
              <a:cxn ang="0">
                <a:pos x="117816" y="117570"/>
              </a:cxn>
              <a:cxn ang="0">
                <a:pos x="112541" y="117570"/>
              </a:cxn>
              <a:cxn ang="0">
                <a:pos x="112541" y="122834"/>
              </a:cxn>
              <a:cxn ang="0">
                <a:pos x="144193" y="152666"/>
              </a:cxn>
              <a:cxn ang="0">
                <a:pos x="149469" y="152666"/>
              </a:cxn>
              <a:cxn ang="0">
                <a:pos x="149469" y="147401"/>
              </a:cxn>
            </a:cxnLst>
            <a:rect l="0" t="0" r="0" b="0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43" name="Freeform 160"/>
          <p:cNvSpPr>
            <a:spLocks noEditPoints="1"/>
          </p:cNvSpPr>
          <p:nvPr/>
        </p:nvSpPr>
        <p:spPr>
          <a:xfrm>
            <a:off x="1744736" y="1092202"/>
            <a:ext cx="254000" cy="186267"/>
          </a:xfrm>
          <a:custGeom>
            <a:avLst/>
            <a:gdLst/>
            <a:ahLst/>
            <a:cxnLst>
              <a:cxn ang="0">
                <a:pos x="48638" y="27615"/>
              </a:cxn>
              <a:cxn ang="0">
                <a:pos x="43774" y="34925"/>
              </a:cxn>
              <a:cxn ang="0">
                <a:pos x="43774" y="116958"/>
              </a:cxn>
              <a:cxn ang="0">
                <a:pos x="183204" y="116958"/>
              </a:cxn>
              <a:cxn ang="0">
                <a:pos x="190500" y="112084"/>
              </a:cxn>
              <a:cxn ang="0">
                <a:pos x="190500" y="27615"/>
              </a:cxn>
              <a:cxn ang="0">
                <a:pos x="183204" y="27615"/>
              </a:cxn>
              <a:cxn ang="0">
                <a:pos x="77010" y="69850"/>
              </a:cxn>
              <a:cxn ang="0">
                <a:pos x="78631" y="71474"/>
              </a:cxn>
              <a:cxn ang="0">
                <a:pos x="83495" y="57666"/>
              </a:cxn>
              <a:cxn ang="0">
                <a:pos x="92412" y="65788"/>
              </a:cxn>
              <a:cxn ang="0">
                <a:pos x="98087" y="59291"/>
              </a:cxn>
              <a:cxn ang="0">
                <a:pos x="110246" y="80408"/>
              </a:cxn>
              <a:cxn ang="0">
                <a:pos x="113489" y="59291"/>
              </a:cxn>
              <a:cxn ang="0">
                <a:pos x="120785" y="69850"/>
              </a:cxn>
              <a:cxn ang="0">
                <a:pos x="134565" y="59291"/>
              </a:cxn>
              <a:cxn ang="0">
                <a:pos x="141861" y="69850"/>
              </a:cxn>
              <a:cxn ang="0">
                <a:pos x="145104" y="65788"/>
              </a:cxn>
              <a:cxn ang="0">
                <a:pos x="166180" y="73098"/>
              </a:cxn>
              <a:cxn ang="0">
                <a:pos x="145104" y="85281"/>
              </a:cxn>
              <a:cxn ang="0">
                <a:pos x="131323" y="68225"/>
              </a:cxn>
              <a:cxn ang="0">
                <a:pos x="122406" y="82033"/>
              </a:cxn>
              <a:cxn ang="0">
                <a:pos x="116731" y="74723"/>
              </a:cxn>
              <a:cxn ang="0">
                <a:pos x="108625" y="90967"/>
              </a:cxn>
              <a:cxn ang="0">
                <a:pos x="92412" y="73098"/>
              </a:cxn>
              <a:cxn ang="0">
                <a:pos x="89170" y="73098"/>
              </a:cxn>
              <a:cxn ang="0">
                <a:pos x="83495" y="83657"/>
              </a:cxn>
              <a:cxn ang="0">
                <a:pos x="72957" y="74723"/>
              </a:cxn>
              <a:cxn ang="0">
                <a:pos x="66472" y="69850"/>
              </a:cxn>
              <a:cxn ang="0">
                <a:pos x="64851" y="139700"/>
              </a:cxn>
              <a:cxn ang="0">
                <a:pos x="0" y="0"/>
              </a:cxn>
              <a:cxn ang="0">
                <a:pos x="64851" y="18680"/>
              </a:cxn>
              <a:cxn ang="0">
                <a:pos x="33236" y="18680"/>
              </a:cxn>
              <a:cxn ang="0">
                <a:pos x="4863" y="18680"/>
              </a:cxn>
              <a:cxn ang="0">
                <a:pos x="4863" y="39798"/>
              </a:cxn>
              <a:cxn ang="0">
                <a:pos x="8917" y="41422"/>
              </a:cxn>
              <a:cxn ang="0">
                <a:pos x="33236" y="47108"/>
              </a:cxn>
              <a:cxn ang="0">
                <a:pos x="4863" y="47108"/>
              </a:cxn>
              <a:cxn ang="0">
                <a:pos x="4863" y="68225"/>
              </a:cxn>
              <a:cxn ang="0">
                <a:pos x="8917" y="69850"/>
              </a:cxn>
              <a:cxn ang="0">
                <a:pos x="33236" y="125892"/>
              </a:cxn>
              <a:cxn ang="0">
                <a:pos x="64851" y="139700"/>
              </a:cxn>
              <a:cxn ang="0">
                <a:pos x="17023" y="78784"/>
              </a:cxn>
              <a:cxn ang="0">
                <a:pos x="7295" y="85281"/>
              </a:cxn>
              <a:cxn ang="0">
                <a:pos x="17023" y="78784"/>
              </a:cxn>
              <a:cxn ang="0">
                <a:pos x="17023" y="90967"/>
              </a:cxn>
              <a:cxn ang="0">
                <a:pos x="7295" y="95840"/>
              </a:cxn>
              <a:cxn ang="0">
                <a:pos x="17023" y="90967"/>
              </a:cxn>
              <a:cxn ang="0">
                <a:pos x="33236" y="24366"/>
              </a:cxn>
              <a:cxn ang="0">
                <a:pos x="12159" y="36549"/>
              </a:cxn>
              <a:cxn ang="0">
                <a:pos x="33236" y="24366"/>
              </a:cxn>
              <a:cxn ang="0">
                <a:pos x="33236" y="53605"/>
              </a:cxn>
              <a:cxn ang="0">
                <a:pos x="12159" y="64164"/>
              </a:cxn>
              <a:cxn ang="0">
                <a:pos x="33236" y="53605"/>
              </a:cxn>
              <a:cxn ang="0">
                <a:pos x="151589" y="132390"/>
              </a:cxn>
              <a:cxn ang="0">
                <a:pos x="141861" y="120206"/>
              </a:cxn>
              <a:cxn ang="0">
                <a:pos x="94034" y="132390"/>
              </a:cxn>
              <a:cxn ang="0">
                <a:pos x="83495" y="139700"/>
              </a:cxn>
              <a:cxn ang="0">
                <a:pos x="151589" y="132390"/>
              </a:cxn>
              <a:cxn ang="0">
                <a:pos x="59176" y="43047"/>
              </a:cxn>
              <a:cxn ang="0">
                <a:pos x="172665" y="101526"/>
              </a:cxn>
              <a:cxn ang="0">
                <a:pos x="59176" y="43047"/>
              </a:cxn>
            </a:cxnLst>
            <a:rect l="0" t="0" r="0" b="0"/>
            <a:pathLst>
              <a:path w="235" h="172">
                <a:moveTo>
                  <a:pt x="226" y="34"/>
                </a:moveTo>
                <a:lnTo>
                  <a:pt x="60" y="34"/>
                </a:lnTo>
                <a:lnTo>
                  <a:pt x="54" y="34"/>
                </a:lnTo>
                <a:lnTo>
                  <a:pt x="54" y="43"/>
                </a:lnTo>
                <a:lnTo>
                  <a:pt x="54" y="138"/>
                </a:lnTo>
                <a:lnTo>
                  <a:pt x="54" y="144"/>
                </a:lnTo>
                <a:lnTo>
                  <a:pt x="60" y="144"/>
                </a:lnTo>
                <a:lnTo>
                  <a:pt x="226" y="144"/>
                </a:lnTo>
                <a:lnTo>
                  <a:pt x="235" y="144"/>
                </a:lnTo>
                <a:lnTo>
                  <a:pt x="235" y="138"/>
                </a:lnTo>
                <a:lnTo>
                  <a:pt x="235" y="43"/>
                </a:lnTo>
                <a:lnTo>
                  <a:pt x="235" y="34"/>
                </a:lnTo>
                <a:lnTo>
                  <a:pt x="226" y="34"/>
                </a:lnTo>
                <a:lnTo>
                  <a:pt x="226" y="34"/>
                </a:lnTo>
                <a:close/>
                <a:moveTo>
                  <a:pt x="82" y="86"/>
                </a:moveTo>
                <a:lnTo>
                  <a:pt x="95" y="86"/>
                </a:lnTo>
                <a:lnTo>
                  <a:pt x="97" y="86"/>
                </a:lnTo>
                <a:lnTo>
                  <a:pt x="97" y="88"/>
                </a:lnTo>
                <a:lnTo>
                  <a:pt x="99" y="90"/>
                </a:lnTo>
                <a:lnTo>
                  <a:pt x="103" y="71"/>
                </a:lnTo>
                <a:lnTo>
                  <a:pt x="110" y="71"/>
                </a:lnTo>
                <a:lnTo>
                  <a:pt x="114" y="81"/>
                </a:lnTo>
                <a:lnTo>
                  <a:pt x="116" y="77"/>
                </a:lnTo>
                <a:lnTo>
                  <a:pt x="121" y="73"/>
                </a:lnTo>
                <a:lnTo>
                  <a:pt x="123" y="79"/>
                </a:lnTo>
                <a:lnTo>
                  <a:pt x="136" y="99"/>
                </a:lnTo>
                <a:lnTo>
                  <a:pt x="138" y="81"/>
                </a:lnTo>
                <a:lnTo>
                  <a:pt x="140" y="73"/>
                </a:lnTo>
                <a:lnTo>
                  <a:pt x="147" y="81"/>
                </a:lnTo>
                <a:lnTo>
                  <a:pt x="149" y="86"/>
                </a:lnTo>
                <a:lnTo>
                  <a:pt x="159" y="73"/>
                </a:lnTo>
                <a:lnTo>
                  <a:pt x="166" y="73"/>
                </a:lnTo>
                <a:lnTo>
                  <a:pt x="175" y="92"/>
                </a:lnTo>
                <a:lnTo>
                  <a:pt x="175" y="86"/>
                </a:lnTo>
                <a:lnTo>
                  <a:pt x="177" y="81"/>
                </a:lnTo>
                <a:lnTo>
                  <a:pt x="179" y="81"/>
                </a:lnTo>
                <a:lnTo>
                  <a:pt x="205" y="81"/>
                </a:lnTo>
                <a:lnTo>
                  <a:pt x="205" y="90"/>
                </a:lnTo>
                <a:lnTo>
                  <a:pt x="183" y="90"/>
                </a:lnTo>
                <a:lnTo>
                  <a:pt x="179" y="105"/>
                </a:lnTo>
                <a:lnTo>
                  <a:pt x="172" y="105"/>
                </a:lnTo>
                <a:lnTo>
                  <a:pt x="162" y="84"/>
                </a:lnTo>
                <a:lnTo>
                  <a:pt x="153" y="97"/>
                </a:lnTo>
                <a:lnTo>
                  <a:pt x="151" y="101"/>
                </a:lnTo>
                <a:lnTo>
                  <a:pt x="147" y="97"/>
                </a:lnTo>
                <a:lnTo>
                  <a:pt x="144" y="92"/>
                </a:lnTo>
                <a:lnTo>
                  <a:pt x="140" y="112"/>
                </a:lnTo>
                <a:lnTo>
                  <a:pt x="134" y="112"/>
                </a:lnTo>
                <a:lnTo>
                  <a:pt x="118" y="86"/>
                </a:lnTo>
                <a:lnTo>
                  <a:pt x="114" y="90"/>
                </a:lnTo>
                <a:lnTo>
                  <a:pt x="110" y="94"/>
                </a:lnTo>
                <a:lnTo>
                  <a:pt x="110" y="90"/>
                </a:lnTo>
                <a:lnTo>
                  <a:pt x="108" y="86"/>
                </a:lnTo>
                <a:lnTo>
                  <a:pt x="103" y="103"/>
                </a:lnTo>
                <a:lnTo>
                  <a:pt x="97" y="103"/>
                </a:lnTo>
                <a:lnTo>
                  <a:pt x="90" y="92"/>
                </a:lnTo>
                <a:lnTo>
                  <a:pt x="82" y="92"/>
                </a:lnTo>
                <a:lnTo>
                  <a:pt x="82" y="86"/>
                </a:lnTo>
                <a:lnTo>
                  <a:pt x="82" y="86"/>
                </a:lnTo>
                <a:close/>
                <a:moveTo>
                  <a:pt x="80" y="172"/>
                </a:moveTo>
                <a:lnTo>
                  <a:pt x="0" y="172"/>
                </a:lnTo>
                <a:lnTo>
                  <a:pt x="0" y="0"/>
                </a:lnTo>
                <a:lnTo>
                  <a:pt x="80" y="0"/>
                </a:lnTo>
                <a:lnTo>
                  <a:pt x="80" y="23"/>
                </a:lnTo>
                <a:lnTo>
                  <a:pt x="56" y="23"/>
                </a:lnTo>
                <a:lnTo>
                  <a:pt x="41" y="23"/>
                </a:lnTo>
                <a:lnTo>
                  <a:pt x="11" y="23"/>
                </a:lnTo>
                <a:lnTo>
                  <a:pt x="6" y="23"/>
                </a:lnTo>
                <a:lnTo>
                  <a:pt x="6" y="28"/>
                </a:lnTo>
                <a:lnTo>
                  <a:pt x="6" y="49"/>
                </a:lnTo>
                <a:lnTo>
                  <a:pt x="6" y="51"/>
                </a:lnTo>
                <a:lnTo>
                  <a:pt x="11" y="51"/>
                </a:lnTo>
                <a:lnTo>
                  <a:pt x="41" y="51"/>
                </a:lnTo>
                <a:lnTo>
                  <a:pt x="41" y="58"/>
                </a:lnTo>
                <a:lnTo>
                  <a:pt x="11" y="58"/>
                </a:lnTo>
                <a:lnTo>
                  <a:pt x="6" y="58"/>
                </a:lnTo>
                <a:lnTo>
                  <a:pt x="6" y="62"/>
                </a:lnTo>
                <a:lnTo>
                  <a:pt x="6" y="84"/>
                </a:lnTo>
                <a:lnTo>
                  <a:pt x="6" y="86"/>
                </a:lnTo>
                <a:lnTo>
                  <a:pt x="11" y="86"/>
                </a:lnTo>
                <a:lnTo>
                  <a:pt x="41" y="86"/>
                </a:lnTo>
                <a:lnTo>
                  <a:pt x="41" y="155"/>
                </a:lnTo>
                <a:lnTo>
                  <a:pt x="80" y="155"/>
                </a:lnTo>
                <a:lnTo>
                  <a:pt x="80" y="172"/>
                </a:lnTo>
                <a:lnTo>
                  <a:pt x="80" y="172"/>
                </a:lnTo>
                <a:close/>
                <a:moveTo>
                  <a:pt x="21" y="97"/>
                </a:moveTo>
                <a:lnTo>
                  <a:pt x="9" y="97"/>
                </a:lnTo>
                <a:lnTo>
                  <a:pt x="9" y="105"/>
                </a:lnTo>
                <a:lnTo>
                  <a:pt x="21" y="105"/>
                </a:lnTo>
                <a:lnTo>
                  <a:pt x="21" y="97"/>
                </a:lnTo>
                <a:lnTo>
                  <a:pt x="21" y="97"/>
                </a:lnTo>
                <a:close/>
                <a:moveTo>
                  <a:pt x="21" y="112"/>
                </a:moveTo>
                <a:lnTo>
                  <a:pt x="9" y="112"/>
                </a:lnTo>
                <a:lnTo>
                  <a:pt x="9" y="118"/>
                </a:lnTo>
                <a:lnTo>
                  <a:pt x="21" y="118"/>
                </a:lnTo>
                <a:lnTo>
                  <a:pt x="21" y="112"/>
                </a:lnTo>
                <a:lnTo>
                  <a:pt x="21" y="112"/>
                </a:lnTo>
                <a:close/>
                <a:moveTo>
                  <a:pt x="41" y="30"/>
                </a:moveTo>
                <a:lnTo>
                  <a:pt x="15" y="30"/>
                </a:lnTo>
                <a:lnTo>
                  <a:pt x="15" y="45"/>
                </a:lnTo>
                <a:lnTo>
                  <a:pt x="41" y="45"/>
                </a:lnTo>
                <a:lnTo>
                  <a:pt x="41" y="30"/>
                </a:lnTo>
                <a:lnTo>
                  <a:pt x="41" y="30"/>
                </a:lnTo>
                <a:close/>
                <a:moveTo>
                  <a:pt x="41" y="66"/>
                </a:moveTo>
                <a:lnTo>
                  <a:pt x="15" y="66"/>
                </a:lnTo>
                <a:lnTo>
                  <a:pt x="15" y="79"/>
                </a:lnTo>
                <a:lnTo>
                  <a:pt x="41" y="79"/>
                </a:lnTo>
                <a:lnTo>
                  <a:pt x="41" y="66"/>
                </a:lnTo>
                <a:lnTo>
                  <a:pt x="41" y="66"/>
                </a:lnTo>
                <a:close/>
                <a:moveTo>
                  <a:pt x="187" y="163"/>
                </a:moveTo>
                <a:lnTo>
                  <a:pt x="175" y="163"/>
                </a:lnTo>
                <a:lnTo>
                  <a:pt x="175" y="148"/>
                </a:lnTo>
                <a:lnTo>
                  <a:pt x="116" y="148"/>
                </a:lnTo>
                <a:lnTo>
                  <a:pt x="116" y="163"/>
                </a:lnTo>
                <a:lnTo>
                  <a:pt x="103" y="163"/>
                </a:lnTo>
                <a:lnTo>
                  <a:pt x="103" y="172"/>
                </a:lnTo>
                <a:lnTo>
                  <a:pt x="187" y="172"/>
                </a:lnTo>
                <a:lnTo>
                  <a:pt x="187" y="163"/>
                </a:lnTo>
                <a:lnTo>
                  <a:pt x="187" y="163"/>
                </a:lnTo>
                <a:close/>
                <a:moveTo>
                  <a:pt x="73" y="53"/>
                </a:moveTo>
                <a:lnTo>
                  <a:pt x="213" y="53"/>
                </a:lnTo>
                <a:lnTo>
                  <a:pt x="213" y="125"/>
                </a:lnTo>
                <a:lnTo>
                  <a:pt x="73" y="125"/>
                </a:lnTo>
                <a:lnTo>
                  <a:pt x="73" y="53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44" name="Freeform 161"/>
          <p:cNvSpPr>
            <a:spLocks noEditPoints="1"/>
          </p:cNvSpPr>
          <p:nvPr/>
        </p:nvSpPr>
        <p:spPr>
          <a:xfrm>
            <a:off x="4360940" y="5611292"/>
            <a:ext cx="196851" cy="220134"/>
          </a:xfrm>
          <a:custGeom>
            <a:avLst/>
            <a:gdLst/>
            <a:ahLst/>
            <a:cxnLst>
              <a:cxn ang="0">
                <a:pos x="128028" y="152217"/>
              </a:cxn>
              <a:cxn ang="0">
                <a:pos x="103474" y="143469"/>
              </a:cxn>
              <a:cxn ang="0">
                <a:pos x="98213" y="117225"/>
              </a:cxn>
              <a:cxn ang="0">
                <a:pos x="98213" y="94479"/>
              </a:cxn>
              <a:cxn ang="0">
                <a:pos x="110490" y="122473"/>
              </a:cxn>
              <a:cxn ang="0">
                <a:pos x="119259" y="122473"/>
              </a:cxn>
              <a:cxn ang="0">
                <a:pos x="115751" y="99728"/>
              </a:cxn>
              <a:cxn ang="0">
                <a:pos x="98213" y="61236"/>
              </a:cxn>
              <a:cxn ang="0">
                <a:pos x="98213" y="22745"/>
              </a:cxn>
              <a:cxn ang="0">
                <a:pos x="103474" y="12247"/>
              </a:cxn>
              <a:cxn ang="0">
                <a:pos x="128028" y="20995"/>
              </a:cxn>
              <a:cxn ang="0">
                <a:pos x="143812" y="62986"/>
              </a:cxn>
              <a:cxn ang="0">
                <a:pos x="119259" y="40241"/>
              </a:cxn>
              <a:cxn ang="0">
                <a:pos x="112243" y="43740"/>
              </a:cxn>
              <a:cxn ang="0">
                <a:pos x="121012" y="68235"/>
              </a:cxn>
              <a:cxn ang="0">
                <a:pos x="147320" y="104977"/>
              </a:cxn>
              <a:cxn ang="0">
                <a:pos x="128028" y="143469"/>
              </a:cxn>
              <a:cxn ang="0">
                <a:pos x="87690" y="1749"/>
              </a:cxn>
              <a:cxn ang="0">
                <a:pos x="87690" y="48989"/>
              </a:cxn>
              <a:cxn ang="0">
                <a:pos x="87690" y="104977"/>
              </a:cxn>
              <a:cxn ang="0">
                <a:pos x="87690" y="145219"/>
              </a:cxn>
              <a:cxn ang="0">
                <a:pos x="82429" y="164465"/>
              </a:cxn>
              <a:cxn ang="0">
                <a:pos x="0" y="82232"/>
              </a:cxn>
              <a:cxn ang="0">
                <a:pos x="82429" y="0"/>
              </a:cxn>
              <a:cxn ang="0">
                <a:pos x="52614" y="113725"/>
              </a:cxn>
              <a:cxn ang="0">
                <a:pos x="70152" y="139970"/>
              </a:cxn>
              <a:cxn ang="0">
                <a:pos x="38583" y="108476"/>
              </a:cxn>
              <a:cxn ang="0">
                <a:pos x="21045" y="99728"/>
              </a:cxn>
              <a:cxn ang="0">
                <a:pos x="49106" y="136470"/>
              </a:cxn>
              <a:cxn ang="0">
                <a:pos x="21045" y="64736"/>
              </a:cxn>
              <a:cxn ang="0">
                <a:pos x="38583" y="57737"/>
              </a:cxn>
              <a:cxn ang="0">
                <a:pos x="36830" y="38491"/>
              </a:cxn>
              <a:cxn ang="0">
                <a:pos x="52614" y="52488"/>
              </a:cxn>
              <a:cxn ang="0">
                <a:pos x="70152" y="26244"/>
              </a:cxn>
              <a:cxn ang="0">
                <a:pos x="52614" y="52488"/>
              </a:cxn>
              <a:cxn ang="0">
                <a:pos x="49106" y="66485"/>
              </a:cxn>
              <a:cxn ang="0">
                <a:pos x="49106" y="99728"/>
              </a:cxn>
              <a:cxn ang="0">
                <a:pos x="70152" y="62986"/>
              </a:cxn>
              <a:cxn ang="0">
                <a:pos x="24553" y="82232"/>
              </a:cxn>
              <a:cxn ang="0">
                <a:pos x="35076" y="82232"/>
              </a:cxn>
            </a:cxnLst>
            <a:rect l="0" t="0" r="0" b="0"/>
            <a:pathLst>
              <a:path w="84" h="94">
                <a:moveTo>
                  <a:pt x="73" y="82"/>
                </a:moveTo>
                <a:cubicBezTo>
                  <a:pt x="73" y="87"/>
                  <a:pt x="73" y="87"/>
                  <a:pt x="73" y="87"/>
                </a:cubicBezTo>
                <a:cubicBezTo>
                  <a:pt x="59" y="87"/>
                  <a:pt x="59" y="87"/>
                  <a:pt x="59" y="87"/>
                </a:cubicBezTo>
                <a:cubicBezTo>
                  <a:pt x="59" y="82"/>
                  <a:pt x="59" y="82"/>
                  <a:pt x="59" y="82"/>
                </a:cubicBezTo>
                <a:cubicBezTo>
                  <a:pt x="58" y="82"/>
                  <a:pt x="57" y="82"/>
                  <a:pt x="56" y="81"/>
                </a:cubicBezTo>
                <a:cubicBezTo>
                  <a:pt x="56" y="67"/>
                  <a:pt x="56" y="67"/>
                  <a:pt x="56" y="67"/>
                </a:cubicBezTo>
                <a:cubicBezTo>
                  <a:pt x="56" y="60"/>
                  <a:pt x="56" y="60"/>
                  <a:pt x="56" y="60"/>
                </a:cubicBezTo>
                <a:cubicBezTo>
                  <a:pt x="56" y="54"/>
                  <a:pt x="56" y="54"/>
                  <a:pt x="56" y="54"/>
                </a:cubicBezTo>
                <a:cubicBezTo>
                  <a:pt x="63" y="54"/>
                  <a:pt x="63" y="54"/>
                  <a:pt x="63" y="54"/>
                </a:cubicBezTo>
                <a:cubicBezTo>
                  <a:pt x="63" y="70"/>
                  <a:pt x="63" y="70"/>
                  <a:pt x="63" y="70"/>
                </a:cubicBezTo>
                <a:cubicBezTo>
                  <a:pt x="63" y="72"/>
                  <a:pt x="64" y="73"/>
                  <a:pt x="66" y="73"/>
                </a:cubicBezTo>
                <a:cubicBezTo>
                  <a:pt x="67" y="73"/>
                  <a:pt x="68" y="72"/>
                  <a:pt x="68" y="70"/>
                </a:cubicBezTo>
                <a:cubicBezTo>
                  <a:pt x="68" y="62"/>
                  <a:pt x="68" y="62"/>
                  <a:pt x="68" y="62"/>
                </a:cubicBezTo>
                <a:cubicBezTo>
                  <a:pt x="68" y="60"/>
                  <a:pt x="68" y="58"/>
                  <a:pt x="66" y="57"/>
                </a:cubicBezTo>
                <a:cubicBezTo>
                  <a:pt x="65" y="55"/>
                  <a:pt x="62" y="51"/>
                  <a:pt x="56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13"/>
                  <a:pt x="56" y="13"/>
                  <a:pt x="56" y="13"/>
                </a:cubicBezTo>
                <a:cubicBezTo>
                  <a:pt x="57" y="13"/>
                  <a:pt x="58" y="12"/>
                  <a:pt x="59" y="12"/>
                </a:cubicBezTo>
                <a:cubicBezTo>
                  <a:pt x="59" y="7"/>
                  <a:pt x="59" y="7"/>
                  <a:pt x="59" y="7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12"/>
                  <a:pt x="73" y="12"/>
                  <a:pt x="73" y="12"/>
                </a:cubicBezTo>
                <a:cubicBezTo>
                  <a:pt x="79" y="14"/>
                  <a:pt x="82" y="17"/>
                  <a:pt x="82" y="24"/>
                </a:cubicBezTo>
                <a:cubicBezTo>
                  <a:pt x="82" y="36"/>
                  <a:pt x="82" y="36"/>
                  <a:pt x="82" y="36"/>
                </a:cubicBezTo>
                <a:cubicBezTo>
                  <a:pt x="68" y="36"/>
                  <a:pt x="68" y="36"/>
                  <a:pt x="68" y="36"/>
                </a:cubicBezTo>
                <a:cubicBezTo>
                  <a:pt x="68" y="23"/>
                  <a:pt x="68" y="23"/>
                  <a:pt x="68" y="23"/>
                </a:cubicBezTo>
                <a:cubicBezTo>
                  <a:pt x="68" y="22"/>
                  <a:pt x="68" y="21"/>
                  <a:pt x="66" y="21"/>
                </a:cubicBezTo>
                <a:cubicBezTo>
                  <a:pt x="64" y="21"/>
                  <a:pt x="64" y="22"/>
                  <a:pt x="64" y="25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2"/>
                  <a:pt x="66" y="35"/>
                  <a:pt x="69" y="39"/>
                </a:cubicBezTo>
                <a:cubicBezTo>
                  <a:pt x="76" y="46"/>
                  <a:pt x="80" y="50"/>
                  <a:pt x="82" y="53"/>
                </a:cubicBezTo>
                <a:cubicBezTo>
                  <a:pt x="83" y="55"/>
                  <a:pt x="84" y="57"/>
                  <a:pt x="84" y="60"/>
                </a:cubicBezTo>
                <a:cubicBezTo>
                  <a:pt x="84" y="69"/>
                  <a:pt x="84" y="69"/>
                  <a:pt x="84" y="69"/>
                </a:cubicBezTo>
                <a:cubicBezTo>
                  <a:pt x="84" y="76"/>
                  <a:pt x="80" y="81"/>
                  <a:pt x="73" y="82"/>
                </a:cubicBezTo>
                <a:close/>
                <a:moveTo>
                  <a:pt x="47" y="0"/>
                </a:moveTo>
                <a:cubicBezTo>
                  <a:pt x="48" y="0"/>
                  <a:pt x="49" y="0"/>
                  <a:pt x="50" y="1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60"/>
                  <a:pt x="50" y="60"/>
                  <a:pt x="50" y="60"/>
                </a:cubicBezTo>
                <a:cubicBezTo>
                  <a:pt x="50" y="67"/>
                  <a:pt x="50" y="67"/>
                  <a:pt x="50" y="67"/>
                </a:cubicBezTo>
                <a:cubicBezTo>
                  <a:pt x="50" y="83"/>
                  <a:pt x="50" y="83"/>
                  <a:pt x="50" y="83"/>
                </a:cubicBezTo>
                <a:cubicBezTo>
                  <a:pt x="50" y="94"/>
                  <a:pt x="50" y="94"/>
                  <a:pt x="50" y="94"/>
                </a:cubicBezTo>
                <a:cubicBezTo>
                  <a:pt x="49" y="94"/>
                  <a:pt x="48" y="94"/>
                  <a:pt x="47" y="94"/>
                </a:cubicBezTo>
                <a:cubicBezTo>
                  <a:pt x="34" y="94"/>
                  <a:pt x="22" y="89"/>
                  <a:pt x="13" y="81"/>
                </a:cubicBezTo>
                <a:cubicBezTo>
                  <a:pt x="5" y="72"/>
                  <a:pt x="0" y="60"/>
                  <a:pt x="0" y="47"/>
                </a:cubicBezTo>
                <a:cubicBezTo>
                  <a:pt x="0" y="34"/>
                  <a:pt x="5" y="23"/>
                  <a:pt x="13" y="14"/>
                </a:cubicBezTo>
                <a:cubicBezTo>
                  <a:pt x="22" y="6"/>
                  <a:pt x="34" y="0"/>
                  <a:pt x="47" y="0"/>
                </a:cubicBezTo>
                <a:close/>
                <a:moveTo>
                  <a:pt x="40" y="66"/>
                </a:moveTo>
                <a:cubicBezTo>
                  <a:pt x="36" y="66"/>
                  <a:pt x="33" y="66"/>
                  <a:pt x="30" y="65"/>
                </a:cubicBezTo>
                <a:cubicBezTo>
                  <a:pt x="32" y="68"/>
                  <a:pt x="33" y="72"/>
                  <a:pt x="35" y="74"/>
                </a:cubicBezTo>
                <a:cubicBezTo>
                  <a:pt x="36" y="77"/>
                  <a:pt x="38" y="78"/>
                  <a:pt x="40" y="80"/>
                </a:cubicBezTo>
                <a:cubicBezTo>
                  <a:pt x="40" y="66"/>
                  <a:pt x="40" y="66"/>
                  <a:pt x="40" y="66"/>
                </a:cubicBezTo>
                <a:close/>
                <a:moveTo>
                  <a:pt x="22" y="62"/>
                </a:moveTo>
                <a:cubicBezTo>
                  <a:pt x="21" y="62"/>
                  <a:pt x="21" y="62"/>
                  <a:pt x="21" y="62"/>
                </a:cubicBezTo>
                <a:cubicBezTo>
                  <a:pt x="18" y="61"/>
                  <a:pt x="15" y="59"/>
                  <a:pt x="12" y="57"/>
                </a:cubicBezTo>
                <a:cubicBezTo>
                  <a:pt x="14" y="63"/>
                  <a:pt x="17" y="68"/>
                  <a:pt x="21" y="73"/>
                </a:cubicBezTo>
                <a:cubicBezTo>
                  <a:pt x="23" y="75"/>
                  <a:pt x="26" y="76"/>
                  <a:pt x="28" y="78"/>
                </a:cubicBezTo>
                <a:cubicBezTo>
                  <a:pt x="25" y="73"/>
                  <a:pt x="23" y="68"/>
                  <a:pt x="22" y="62"/>
                </a:cubicBezTo>
                <a:close/>
                <a:moveTo>
                  <a:pt x="12" y="37"/>
                </a:moveTo>
                <a:cubicBezTo>
                  <a:pt x="15" y="36"/>
                  <a:pt x="18" y="34"/>
                  <a:pt x="21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3" y="27"/>
                  <a:pt x="25" y="21"/>
                  <a:pt x="28" y="17"/>
                </a:cubicBezTo>
                <a:cubicBezTo>
                  <a:pt x="26" y="19"/>
                  <a:pt x="23" y="20"/>
                  <a:pt x="21" y="22"/>
                </a:cubicBezTo>
                <a:cubicBezTo>
                  <a:pt x="17" y="26"/>
                  <a:pt x="14" y="32"/>
                  <a:pt x="12" y="37"/>
                </a:cubicBezTo>
                <a:close/>
                <a:moveTo>
                  <a:pt x="30" y="30"/>
                </a:moveTo>
                <a:cubicBezTo>
                  <a:pt x="33" y="29"/>
                  <a:pt x="36" y="29"/>
                  <a:pt x="40" y="28"/>
                </a:cubicBezTo>
                <a:cubicBezTo>
                  <a:pt x="40" y="15"/>
                  <a:pt x="40" y="15"/>
                  <a:pt x="40" y="15"/>
                </a:cubicBezTo>
                <a:cubicBezTo>
                  <a:pt x="38" y="17"/>
                  <a:pt x="36" y="18"/>
                  <a:pt x="35" y="20"/>
                </a:cubicBezTo>
                <a:cubicBezTo>
                  <a:pt x="33" y="23"/>
                  <a:pt x="32" y="26"/>
                  <a:pt x="30" y="30"/>
                </a:cubicBezTo>
                <a:close/>
                <a:moveTo>
                  <a:pt x="40" y="36"/>
                </a:moveTo>
                <a:cubicBezTo>
                  <a:pt x="35" y="37"/>
                  <a:pt x="32" y="37"/>
                  <a:pt x="28" y="38"/>
                </a:cubicBezTo>
                <a:cubicBezTo>
                  <a:pt x="28" y="41"/>
                  <a:pt x="27" y="44"/>
                  <a:pt x="27" y="47"/>
                </a:cubicBezTo>
                <a:cubicBezTo>
                  <a:pt x="27" y="51"/>
                  <a:pt x="28" y="54"/>
                  <a:pt x="28" y="57"/>
                </a:cubicBezTo>
                <a:cubicBezTo>
                  <a:pt x="32" y="58"/>
                  <a:pt x="35" y="58"/>
                  <a:pt x="40" y="59"/>
                </a:cubicBezTo>
                <a:cubicBezTo>
                  <a:pt x="40" y="36"/>
                  <a:pt x="40" y="36"/>
                  <a:pt x="40" y="36"/>
                </a:cubicBezTo>
                <a:close/>
                <a:moveTo>
                  <a:pt x="20" y="41"/>
                </a:moveTo>
                <a:cubicBezTo>
                  <a:pt x="16" y="43"/>
                  <a:pt x="14" y="45"/>
                  <a:pt x="14" y="47"/>
                </a:cubicBezTo>
                <a:cubicBezTo>
                  <a:pt x="14" y="49"/>
                  <a:pt x="16" y="52"/>
                  <a:pt x="20" y="53"/>
                </a:cubicBezTo>
                <a:cubicBezTo>
                  <a:pt x="20" y="51"/>
                  <a:pt x="20" y="49"/>
                  <a:pt x="20" y="47"/>
                </a:cubicBezTo>
                <a:cubicBezTo>
                  <a:pt x="20" y="45"/>
                  <a:pt x="20" y="43"/>
                  <a:pt x="20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45" name="Freeform 162"/>
          <p:cNvSpPr>
            <a:spLocks noEditPoints="1"/>
          </p:cNvSpPr>
          <p:nvPr/>
        </p:nvSpPr>
        <p:spPr>
          <a:xfrm>
            <a:off x="2411488" y="1731436"/>
            <a:ext cx="222250" cy="215900"/>
          </a:xfrm>
          <a:custGeom>
            <a:avLst/>
            <a:gdLst/>
            <a:ahLst/>
            <a:cxnLst>
              <a:cxn ang="0">
                <a:pos x="148857" y="43528"/>
              </a:cxn>
              <a:cxn ang="0">
                <a:pos x="150608" y="38304"/>
              </a:cxn>
              <a:cxn ang="0">
                <a:pos x="150608" y="22634"/>
              </a:cxn>
              <a:cxn ang="0">
                <a:pos x="140101" y="13929"/>
              </a:cxn>
              <a:cxn ang="0">
                <a:pos x="63045" y="19152"/>
              </a:cxn>
              <a:cxn ang="0">
                <a:pos x="63045" y="41787"/>
              </a:cxn>
              <a:cxn ang="0">
                <a:pos x="140101" y="43528"/>
              </a:cxn>
              <a:cxn ang="0">
                <a:pos x="61294" y="107950"/>
              </a:cxn>
              <a:cxn ang="0">
                <a:pos x="115583" y="125361"/>
              </a:cxn>
              <a:cxn ang="0">
                <a:pos x="96319" y="78350"/>
              </a:cxn>
              <a:cxn ang="0">
                <a:pos x="122588" y="114914"/>
              </a:cxn>
              <a:cxn ang="0">
                <a:pos x="108578" y="102726"/>
              </a:cxn>
              <a:cxn ang="0">
                <a:pos x="122588" y="114914"/>
              </a:cxn>
              <a:cxn ang="0">
                <a:pos x="122588" y="116655"/>
              </a:cxn>
              <a:cxn ang="0">
                <a:pos x="105075" y="104467"/>
              </a:cxn>
              <a:cxn ang="0">
                <a:pos x="122588" y="95762"/>
              </a:cxn>
              <a:cxn ang="0">
                <a:pos x="122588" y="94020"/>
              </a:cxn>
              <a:cxn ang="0">
                <a:pos x="119085" y="95762"/>
              </a:cxn>
              <a:cxn ang="0">
                <a:pos x="124339" y="100985"/>
              </a:cxn>
              <a:cxn ang="0">
                <a:pos x="119085" y="95762"/>
              </a:cxn>
              <a:cxn ang="0">
                <a:pos x="124339" y="102726"/>
              </a:cxn>
              <a:cxn ang="0">
                <a:pos x="115583" y="97503"/>
              </a:cxn>
              <a:cxn ang="0">
                <a:pos x="113832" y="99244"/>
              </a:cxn>
              <a:cxn ang="0">
                <a:pos x="124339" y="107950"/>
              </a:cxn>
              <a:cxn ang="0">
                <a:pos x="113832" y="99244"/>
              </a:cxn>
              <a:cxn ang="0">
                <a:pos x="124339" y="111432"/>
              </a:cxn>
              <a:cxn ang="0">
                <a:pos x="110329" y="100985"/>
              </a:cxn>
              <a:cxn ang="0">
                <a:pos x="124339" y="80091"/>
              </a:cxn>
              <a:cxn ang="0">
                <a:pos x="122588" y="83574"/>
              </a:cxn>
              <a:cxn ang="0">
                <a:pos x="98070" y="99244"/>
              </a:cxn>
              <a:cxn ang="0">
                <a:pos x="103324" y="69645"/>
              </a:cxn>
              <a:cxn ang="0">
                <a:pos x="105075" y="67904"/>
              </a:cxn>
              <a:cxn ang="0">
                <a:pos x="124339" y="80091"/>
              </a:cxn>
              <a:cxn ang="0">
                <a:pos x="119085" y="80091"/>
              </a:cxn>
              <a:cxn ang="0">
                <a:pos x="106827" y="73127"/>
              </a:cxn>
              <a:cxn ang="0">
                <a:pos x="124339" y="121879"/>
              </a:cxn>
              <a:cxn ang="0">
                <a:pos x="120837" y="123620"/>
              </a:cxn>
              <a:cxn ang="0">
                <a:pos x="96319" y="104467"/>
              </a:cxn>
              <a:cxn ang="0">
                <a:pos x="120837" y="88797"/>
              </a:cxn>
              <a:cxn ang="0">
                <a:pos x="124339" y="88797"/>
              </a:cxn>
              <a:cxn ang="0">
                <a:pos x="129593" y="104467"/>
              </a:cxn>
              <a:cxn ang="0">
                <a:pos x="124339" y="121879"/>
              </a:cxn>
              <a:cxn ang="0">
                <a:pos x="162867" y="19152"/>
              </a:cxn>
              <a:cxn ang="0">
                <a:pos x="164618" y="41787"/>
              </a:cxn>
              <a:cxn ang="0">
                <a:pos x="155862" y="154960"/>
              </a:cxn>
              <a:cxn ang="0">
                <a:pos x="38527" y="161925"/>
              </a:cxn>
              <a:cxn ang="0">
                <a:pos x="31522" y="118396"/>
              </a:cxn>
              <a:cxn ang="0">
                <a:pos x="0" y="111432"/>
              </a:cxn>
              <a:cxn ang="0">
                <a:pos x="22766" y="5223"/>
              </a:cxn>
              <a:cxn ang="0">
                <a:pos x="38527" y="0"/>
              </a:cxn>
              <a:cxn ang="0">
                <a:pos x="140101" y="0"/>
              </a:cxn>
              <a:cxn ang="0">
                <a:pos x="49035" y="59198"/>
              </a:cxn>
              <a:cxn ang="0">
                <a:pos x="140101" y="59198"/>
              </a:cxn>
              <a:cxn ang="0">
                <a:pos x="45532" y="147995"/>
              </a:cxn>
              <a:cxn ang="0">
                <a:pos x="45532" y="104467"/>
              </a:cxn>
              <a:cxn ang="0">
                <a:pos x="49035" y="59198"/>
              </a:cxn>
              <a:cxn ang="0">
                <a:pos x="31522" y="41787"/>
              </a:cxn>
              <a:cxn ang="0">
                <a:pos x="49035" y="43528"/>
              </a:cxn>
              <a:cxn ang="0">
                <a:pos x="50786" y="31340"/>
              </a:cxn>
              <a:cxn ang="0">
                <a:pos x="38527" y="13929"/>
              </a:cxn>
              <a:cxn ang="0">
                <a:pos x="28020" y="20893"/>
              </a:cxn>
              <a:cxn ang="0">
                <a:pos x="31522" y="104467"/>
              </a:cxn>
            </a:cxnLst>
            <a:rect l="0" t="0" r="0" b="0"/>
            <a:pathLst>
              <a:path w="95" h="93">
                <a:moveTo>
                  <a:pt x="80" y="25"/>
                </a:moveTo>
                <a:cubicBezTo>
                  <a:pt x="85" y="25"/>
                  <a:pt x="85" y="25"/>
                  <a:pt x="85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5" y="25"/>
                  <a:pt x="85" y="24"/>
                  <a:pt x="86" y="22"/>
                </a:cubicBezTo>
                <a:cubicBezTo>
                  <a:pt x="86" y="21"/>
                  <a:pt x="86" y="19"/>
                  <a:pt x="86" y="18"/>
                </a:cubicBezTo>
                <a:cubicBezTo>
                  <a:pt x="86" y="16"/>
                  <a:pt x="86" y="15"/>
                  <a:pt x="86" y="13"/>
                </a:cubicBezTo>
                <a:cubicBezTo>
                  <a:pt x="85" y="11"/>
                  <a:pt x="83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35" y="8"/>
                  <a:pt x="35" y="8"/>
                  <a:pt x="35" y="8"/>
                </a:cubicBezTo>
                <a:cubicBezTo>
                  <a:pt x="35" y="9"/>
                  <a:pt x="36" y="10"/>
                  <a:pt x="36" y="11"/>
                </a:cubicBezTo>
                <a:cubicBezTo>
                  <a:pt x="37" y="13"/>
                  <a:pt x="37" y="15"/>
                  <a:pt x="37" y="18"/>
                </a:cubicBezTo>
                <a:cubicBezTo>
                  <a:pt x="37" y="20"/>
                  <a:pt x="37" y="22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80" y="25"/>
                  <a:pt x="80" y="25"/>
                  <a:pt x="80" y="25"/>
                </a:cubicBezTo>
                <a:close/>
                <a:moveTo>
                  <a:pt x="52" y="44"/>
                </a:moveTo>
                <a:cubicBezTo>
                  <a:pt x="43" y="44"/>
                  <a:pt x="35" y="52"/>
                  <a:pt x="35" y="62"/>
                </a:cubicBezTo>
                <a:cubicBezTo>
                  <a:pt x="35" y="71"/>
                  <a:pt x="43" y="79"/>
                  <a:pt x="52" y="79"/>
                </a:cubicBezTo>
                <a:cubicBezTo>
                  <a:pt x="58" y="79"/>
                  <a:pt x="63" y="76"/>
                  <a:pt x="66" y="72"/>
                </a:cubicBezTo>
                <a:cubicBezTo>
                  <a:pt x="52" y="62"/>
                  <a:pt x="52" y="62"/>
                  <a:pt x="52" y="62"/>
                </a:cubicBezTo>
                <a:cubicBezTo>
                  <a:pt x="55" y="45"/>
                  <a:pt x="55" y="45"/>
                  <a:pt x="55" y="45"/>
                </a:cubicBezTo>
                <a:cubicBezTo>
                  <a:pt x="54" y="45"/>
                  <a:pt x="53" y="44"/>
                  <a:pt x="52" y="44"/>
                </a:cubicBezTo>
                <a:close/>
                <a:moveTo>
                  <a:pt x="70" y="66"/>
                </a:moveTo>
                <a:cubicBezTo>
                  <a:pt x="61" y="59"/>
                  <a:pt x="61" y="59"/>
                  <a:pt x="61" y="59"/>
                </a:cubicBezTo>
                <a:cubicBezTo>
                  <a:pt x="62" y="59"/>
                  <a:pt x="62" y="59"/>
                  <a:pt x="62" y="59"/>
                </a:cubicBezTo>
                <a:cubicBezTo>
                  <a:pt x="70" y="65"/>
                  <a:pt x="70" y="65"/>
                  <a:pt x="70" y="65"/>
                </a:cubicBezTo>
                <a:cubicBezTo>
                  <a:pt x="70" y="66"/>
                  <a:pt x="70" y="66"/>
                  <a:pt x="70" y="66"/>
                </a:cubicBezTo>
                <a:close/>
                <a:moveTo>
                  <a:pt x="60" y="60"/>
                </a:moveTo>
                <a:cubicBezTo>
                  <a:pt x="70" y="67"/>
                  <a:pt x="70" y="67"/>
                  <a:pt x="70" y="67"/>
                </a:cubicBezTo>
                <a:cubicBezTo>
                  <a:pt x="70" y="67"/>
                  <a:pt x="69" y="68"/>
                  <a:pt x="69" y="68"/>
                </a:cubicBezTo>
                <a:cubicBezTo>
                  <a:pt x="60" y="60"/>
                  <a:pt x="60" y="60"/>
                  <a:pt x="60" y="60"/>
                </a:cubicBezTo>
                <a:cubicBezTo>
                  <a:pt x="60" y="60"/>
                  <a:pt x="60" y="60"/>
                  <a:pt x="60" y="60"/>
                </a:cubicBezTo>
                <a:close/>
                <a:moveTo>
                  <a:pt x="70" y="55"/>
                </a:moveTo>
                <a:cubicBezTo>
                  <a:pt x="69" y="54"/>
                  <a:pt x="69" y="54"/>
                  <a:pt x="69" y="54"/>
                </a:cubicBezTo>
                <a:cubicBezTo>
                  <a:pt x="70" y="54"/>
                  <a:pt x="70" y="54"/>
                  <a:pt x="70" y="54"/>
                </a:cubicBezTo>
                <a:cubicBezTo>
                  <a:pt x="70" y="54"/>
                  <a:pt x="70" y="54"/>
                  <a:pt x="70" y="55"/>
                </a:cubicBezTo>
                <a:close/>
                <a:moveTo>
                  <a:pt x="68" y="55"/>
                </a:moveTo>
                <a:cubicBezTo>
                  <a:pt x="68" y="55"/>
                  <a:pt x="68" y="55"/>
                  <a:pt x="68" y="55"/>
                </a:cubicBezTo>
                <a:cubicBezTo>
                  <a:pt x="71" y="58"/>
                  <a:pt x="71" y="58"/>
                  <a:pt x="71" y="58"/>
                </a:cubicBezTo>
                <a:cubicBezTo>
                  <a:pt x="71" y="57"/>
                  <a:pt x="71" y="57"/>
                  <a:pt x="71" y="56"/>
                </a:cubicBezTo>
                <a:cubicBezTo>
                  <a:pt x="68" y="55"/>
                  <a:pt x="68" y="55"/>
                  <a:pt x="68" y="55"/>
                </a:cubicBezTo>
                <a:close/>
                <a:moveTo>
                  <a:pt x="67" y="56"/>
                </a:moveTo>
                <a:cubicBezTo>
                  <a:pt x="71" y="59"/>
                  <a:pt x="71" y="59"/>
                  <a:pt x="71" y="59"/>
                </a:cubicBezTo>
                <a:cubicBezTo>
                  <a:pt x="71" y="59"/>
                  <a:pt x="71" y="60"/>
                  <a:pt x="71" y="60"/>
                </a:cubicBezTo>
                <a:cubicBezTo>
                  <a:pt x="66" y="56"/>
                  <a:pt x="66" y="56"/>
                  <a:pt x="66" y="56"/>
                </a:cubicBezTo>
                <a:cubicBezTo>
                  <a:pt x="67" y="56"/>
                  <a:pt x="67" y="56"/>
                  <a:pt x="67" y="56"/>
                </a:cubicBezTo>
                <a:close/>
                <a:moveTo>
                  <a:pt x="65" y="57"/>
                </a:moveTo>
                <a:cubicBezTo>
                  <a:pt x="71" y="61"/>
                  <a:pt x="71" y="61"/>
                  <a:pt x="71" y="61"/>
                </a:cubicBezTo>
                <a:cubicBezTo>
                  <a:pt x="71" y="62"/>
                  <a:pt x="71" y="62"/>
                  <a:pt x="71" y="62"/>
                </a:cubicBezTo>
                <a:cubicBezTo>
                  <a:pt x="64" y="57"/>
                  <a:pt x="64" y="57"/>
                  <a:pt x="64" y="57"/>
                </a:cubicBezTo>
                <a:cubicBezTo>
                  <a:pt x="65" y="57"/>
                  <a:pt x="65" y="57"/>
                  <a:pt x="65" y="57"/>
                </a:cubicBezTo>
                <a:close/>
                <a:moveTo>
                  <a:pt x="64" y="58"/>
                </a:moveTo>
                <a:cubicBezTo>
                  <a:pt x="71" y="64"/>
                  <a:pt x="71" y="64"/>
                  <a:pt x="71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63" y="58"/>
                  <a:pt x="63" y="58"/>
                  <a:pt x="63" y="58"/>
                </a:cubicBezTo>
                <a:cubicBezTo>
                  <a:pt x="64" y="58"/>
                  <a:pt x="64" y="58"/>
                  <a:pt x="64" y="58"/>
                </a:cubicBezTo>
                <a:close/>
                <a:moveTo>
                  <a:pt x="71" y="46"/>
                </a:moveTo>
                <a:cubicBezTo>
                  <a:pt x="71" y="47"/>
                  <a:pt x="71" y="47"/>
                  <a:pt x="71" y="47"/>
                </a:cubicBezTo>
                <a:cubicBezTo>
                  <a:pt x="70" y="48"/>
                  <a:pt x="70" y="48"/>
                  <a:pt x="70" y="48"/>
                </a:cubicBezTo>
                <a:cubicBezTo>
                  <a:pt x="58" y="56"/>
                  <a:pt x="58" y="56"/>
                  <a:pt x="58" y="56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4"/>
                  <a:pt x="56" y="54"/>
                  <a:pt x="56" y="54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9"/>
                  <a:pt x="59" y="39"/>
                  <a:pt x="59" y="39"/>
                </a:cubicBezTo>
                <a:cubicBezTo>
                  <a:pt x="60" y="39"/>
                  <a:pt x="60" y="39"/>
                  <a:pt x="60" y="39"/>
                </a:cubicBezTo>
                <a:cubicBezTo>
                  <a:pt x="62" y="39"/>
                  <a:pt x="64" y="40"/>
                  <a:pt x="66" y="41"/>
                </a:cubicBezTo>
                <a:cubicBezTo>
                  <a:pt x="68" y="42"/>
                  <a:pt x="70" y="44"/>
                  <a:pt x="71" y="46"/>
                </a:cubicBezTo>
                <a:close/>
                <a:moveTo>
                  <a:pt x="65" y="43"/>
                </a:moveTo>
                <a:cubicBezTo>
                  <a:pt x="66" y="44"/>
                  <a:pt x="67" y="45"/>
                  <a:pt x="68" y="46"/>
                </a:cubicBezTo>
                <a:cubicBezTo>
                  <a:pt x="59" y="52"/>
                  <a:pt x="59" y="52"/>
                  <a:pt x="59" y="52"/>
                </a:cubicBezTo>
                <a:cubicBezTo>
                  <a:pt x="61" y="42"/>
                  <a:pt x="61" y="42"/>
                  <a:pt x="61" y="42"/>
                </a:cubicBezTo>
                <a:cubicBezTo>
                  <a:pt x="62" y="42"/>
                  <a:pt x="64" y="43"/>
                  <a:pt x="65" y="43"/>
                </a:cubicBezTo>
                <a:close/>
                <a:moveTo>
                  <a:pt x="71" y="70"/>
                </a:moveTo>
                <a:cubicBezTo>
                  <a:pt x="70" y="71"/>
                  <a:pt x="70" y="71"/>
                  <a:pt x="70" y="71"/>
                </a:cubicBezTo>
                <a:cubicBezTo>
                  <a:pt x="69" y="71"/>
                  <a:pt x="69" y="71"/>
                  <a:pt x="69" y="71"/>
                </a:cubicBezTo>
                <a:cubicBezTo>
                  <a:pt x="57" y="61"/>
                  <a:pt x="57" y="61"/>
                  <a:pt x="57" y="61"/>
                </a:cubicBezTo>
                <a:cubicBezTo>
                  <a:pt x="55" y="60"/>
                  <a:pt x="55" y="60"/>
                  <a:pt x="55" y="60"/>
                </a:cubicBezTo>
                <a:cubicBezTo>
                  <a:pt x="57" y="59"/>
                  <a:pt x="57" y="59"/>
                  <a:pt x="57" y="59"/>
                </a:cubicBezTo>
                <a:cubicBezTo>
                  <a:pt x="69" y="51"/>
                  <a:pt x="69" y="51"/>
                  <a:pt x="69" y="51"/>
                </a:cubicBezTo>
                <a:cubicBezTo>
                  <a:pt x="70" y="50"/>
                  <a:pt x="70" y="50"/>
                  <a:pt x="70" y="50"/>
                </a:cubicBezTo>
                <a:cubicBezTo>
                  <a:pt x="71" y="51"/>
                  <a:pt x="71" y="51"/>
                  <a:pt x="71" y="51"/>
                </a:cubicBezTo>
                <a:cubicBezTo>
                  <a:pt x="72" y="53"/>
                  <a:pt x="73" y="54"/>
                  <a:pt x="73" y="56"/>
                </a:cubicBezTo>
                <a:cubicBezTo>
                  <a:pt x="74" y="57"/>
                  <a:pt x="74" y="59"/>
                  <a:pt x="74" y="60"/>
                </a:cubicBezTo>
                <a:cubicBezTo>
                  <a:pt x="74" y="62"/>
                  <a:pt x="74" y="64"/>
                  <a:pt x="73" y="66"/>
                </a:cubicBezTo>
                <a:cubicBezTo>
                  <a:pt x="72" y="67"/>
                  <a:pt x="72" y="69"/>
                  <a:pt x="71" y="70"/>
                </a:cubicBezTo>
                <a:close/>
                <a:moveTo>
                  <a:pt x="80" y="0"/>
                </a:moveTo>
                <a:cubicBezTo>
                  <a:pt x="87" y="0"/>
                  <a:pt x="92" y="5"/>
                  <a:pt x="93" y="11"/>
                </a:cubicBezTo>
                <a:cubicBezTo>
                  <a:pt x="94" y="13"/>
                  <a:pt x="94" y="15"/>
                  <a:pt x="94" y="18"/>
                </a:cubicBezTo>
                <a:cubicBezTo>
                  <a:pt x="95" y="20"/>
                  <a:pt x="94" y="22"/>
                  <a:pt x="94" y="24"/>
                </a:cubicBezTo>
                <a:cubicBezTo>
                  <a:pt x="93" y="28"/>
                  <a:pt x="91" y="31"/>
                  <a:pt x="89" y="33"/>
                </a:cubicBezTo>
                <a:cubicBezTo>
                  <a:pt x="89" y="89"/>
                  <a:pt x="89" y="89"/>
                  <a:pt x="89" y="89"/>
                </a:cubicBezTo>
                <a:cubicBezTo>
                  <a:pt x="85" y="93"/>
                  <a:pt x="85" y="93"/>
                  <a:pt x="85" y="93"/>
                </a:cubicBezTo>
                <a:cubicBezTo>
                  <a:pt x="22" y="93"/>
                  <a:pt x="22" y="93"/>
                  <a:pt x="22" y="93"/>
                </a:cubicBezTo>
                <a:cubicBezTo>
                  <a:pt x="18" y="89"/>
                  <a:pt x="18" y="89"/>
                  <a:pt x="18" y="89"/>
                </a:cubicBezTo>
                <a:cubicBezTo>
                  <a:pt x="18" y="68"/>
                  <a:pt x="18" y="68"/>
                  <a:pt x="18" y="68"/>
                </a:cubicBezTo>
                <a:cubicBezTo>
                  <a:pt x="4" y="68"/>
                  <a:pt x="4" y="68"/>
                  <a:pt x="4" y="68"/>
                </a:cubicBezTo>
                <a:cubicBezTo>
                  <a:pt x="0" y="64"/>
                  <a:pt x="0" y="64"/>
                  <a:pt x="0" y="64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8"/>
                  <a:pt x="10" y="6"/>
                  <a:pt x="13" y="3"/>
                </a:cubicBezTo>
                <a:cubicBezTo>
                  <a:pt x="15" y="1"/>
                  <a:pt x="19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0"/>
                  <a:pt x="80" y="0"/>
                  <a:pt x="80" y="0"/>
                </a:cubicBezTo>
                <a:close/>
                <a:moveTo>
                  <a:pt x="28" y="34"/>
                </a:moveTo>
                <a:cubicBezTo>
                  <a:pt x="28" y="34"/>
                  <a:pt x="28" y="34"/>
                  <a:pt x="28" y="34"/>
                </a:cubicBezTo>
                <a:cubicBezTo>
                  <a:pt x="80" y="34"/>
                  <a:pt x="80" y="34"/>
                  <a:pt x="80" y="34"/>
                </a:cubicBezTo>
                <a:cubicBezTo>
                  <a:pt x="80" y="85"/>
                  <a:pt x="80" y="85"/>
                  <a:pt x="80" y="85"/>
                </a:cubicBezTo>
                <a:cubicBezTo>
                  <a:pt x="26" y="85"/>
                  <a:pt x="26" y="85"/>
                  <a:pt x="26" y="85"/>
                </a:cubicBezTo>
                <a:cubicBezTo>
                  <a:pt x="26" y="68"/>
                  <a:pt x="26" y="68"/>
                  <a:pt x="26" y="68"/>
                </a:cubicBezTo>
                <a:cubicBezTo>
                  <a:pt x="26" y="60"/>
                  <a:pt x="26" y="60"/>
                  <a:pt x="26" y="60"/>
                </a:cubicBezTo>
                <a:cubicBezTo>
                  <a:pt x="26" y="33"/>
                  <a:pt x="26" y="33"/>
                  <a:pt x="26" y="33"/>
                </a:cubicBezTo>
                <a:cubicBezTo>
                  <a:pt x="27" y="34"/>
                  <a:pt x="27" y="34"/>
                  <a:pt x="28" y="34"/>
                </a:cubicBezTo>
                <a:close/>
                <a:moveTo>
                  <a:pt x="18" y="60"/>
                </a:moveTo>
                <a:cubicBezTo>
                  <a:pt x="18" y="24"/>
                  <a:pt x="18" y="24"/>
                  <a:pt x="18" y="24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5"/>
                  <a:pt x="28" y="25"/>
                </a:cubicBezTo>
                <a:cubicBezTo>
                  <a:pt x="28" y="25"/>
                  <a:pt x="28" y="24"/>
                  <a:pt x="28" y="22"/>
                </a:cubicBezTo>
                <a:cubicBezTo>
                  <a:pt x="29" y="21"/>
                  <a:pt x="29" y="19"/>
                  <a:pt x="29" y="18"/>
                </a:cubicBezTo>
                <a:cubicBezTo>
                  <a:pt x="29" y="16"/>
                  <a:pt x="28" y="15"/>
                  <a:pt x="28" y="13"/>
                </a:cubicBezTo>
                <a:cubicBezTo>
                  <a:pt x="27" y="11"/>
                  <a:pt x="25" y="8"/>
                  <a:pt x="22" y="8"/>
                </a:cubicBezTo>
                <a:cubicBezTo>
                  <a:pt x="21" y="8"/>
                  <a:pt x="19" y="9"/>
                  <a:pt x="18" y="10"/>
                </a:cubicBezTo>
                <a:cubicBezTo>
                  <a:pt x="17" y="11"/>
                  <a:pt x="16" y="11"/>
                  <a:pt x="16" y="12"/>
                </a:cubicBezTo>
                <a:cubicBezTo>
                  <a:pt x="8" y="60"/>
                  <a:pt x="8" y="60"/>
                  <a:pt x="8" y="60"/>
                </a:cubicBezTo>
                <a:lnTo>
                  <a:pt x="18" y="6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46" name="Freeform 163"/>
          <p:cNvSpPr>
            <a:spLocks noEditPoints="1"/>
          </p:cNvSpPr>
          <p:nvPr/>
        </p:nvSpPr>
        <p:spPr>
          <a:xfrm>
            <a:off x="3040138" y="1756836"/>
            <a:ext cx="270934" cy="173567"/>
          </a:xfrm>
          <a:custGeom>
            <a:avLst/>
            <a:gdLst/>
            <a:ahLst/>
            <a:cxnLst>
              <a:cxn ang="0">
                <a:pos x="126124" y="47091"/>
              </a:cxn>
              <a:cxn ang="0">
                <a:pos x="120868" y="33138"/>
              </a:cxn>
              <a:cxn ang="0">
                <a:pos x="113862" y="33138"/>
              </a:cxn>
              <a:cxn ang="0">
                <a:pos x="80579" y="31394"/>
              </a:cxn>
              <a:cxn ang="0">
                <a:pos x="80579" y="50579"/>
              </a:cxn>
              <a:cxn ang="0">
                <a:pos x="138386" y="15697"/>
              </a:cxn>
              <a:cxn ang="0">
                <a:pos x="126124" y="50579"/>
              </a:cxn>
              <a:cxn ang="0">
                <a:pos x="14013" y="40115"/>
              </a:cxn>
              <a:cxn ang="0">
                <a:pos x="50800" y="61044"/>
              </a:cxn>
              <a:cxn ang="0">
                <a:pos x="31531" y="80230"/>
              </a:cxn>
              <a:cxn ang="0">
                <a:pos x="19268" y="73253"/>
              </a:cxn>
              <a:cxn ang="0">
                <a:pos x="43793" y="80230"/>
              </a:cxn>
              <a:cxn ang="0">
                <a:pos x="7006" y="83718"/>
              </a:cxn>
              <a:cxn ang="0">
                <a:pos x="5255" y="83718"/>
              </a:cxn>
              <a:cxn ang="0">
                <a:pos x="0" y="106392"/>
              </a:cxn>
              <a:cxn ang="0">
                <a:pos x="3503" y="108136"/>
              </a:cxn>
              <a:cxn ang="0">
                <a:pos x="45544" y="127321"/>
              </a:cxn>
              <a:cxn ang="0">
                <a:pos x="49048" y="130810"/>
              </a:cxn>
              <a:cxn ang="0">
                <a:pos x="161158" y="130810"/>
              </a:cxn>
              <a:cxn ang="0">
                <a:pos x="162910" y="108136"/>
              </a:cxn>
              <a:cxn ang="0">
                <a:pos x="203200" y="108136"/>
              </a:cxn>
              <a:cxn ang="0">
                <a:pos x="203200" y="95927"/>
              </a:cxn>
              <a:cxn ang="0">
                <a:pos x="197944" y="83718"/>
              </a:cxn>
              <a:cxn ang="0">
                <a:pos x="183931" y="80230"/>
              </a:cxn>
              <a:cxn ang="0">
                <a:pos x="171668" y="102903"/>
              </a:cxn>
              <a:cxn ang="0">
                <a:pos x="159406" y="80230"/>
              </a:cxn>
              <a:cxn ang="0">
                <a:pos x="126124" y="78486"/>
              </a:cxn>
              <a:cxn ang="0">
                <a:pos x="120868" y="87206"/>
              </a:cxn>
              <a:cxn ang="0">
                <a:pos x="112110" y="116856"/>
              </a:cxn>
              <a:cxn ang="0">
                <a:pos x="112110" y="90694"/>
              </a:cxn>
              <a:cxn ang="0">
                <a:pos x="105103" y="81974"/>
              </a:cxn>
              <a:cxn ang="0">
                <a:pos x="98096" y="81974"/>
              </a:cxn>
              <a:cxn ang="0">
                <a:pos x="99848" y="94183"/>
              </a:cxn>
              <a:cxn ang="0">
                <a:pos x="85834" y="87206"/>
              </a:cxn>
              <a:cxn ang="0">
                <a:pos x="82331" y="78486"/>
              </a:cxn>
              <a:cxn ang="0">
                <a:pos x="57806" y="83718"/>
              </a:cxn>
              <a:cxn ang="0">
                <a:pos x="152400" y="62788"/>
              </a:cxn>
              <a:cxn ang="0">
                <a:pos x="190937" y="36626"/>
              </a:cxn>
              <a:cxn ang="0">
                <a:pos x="185682" y="73253"/>
              </a:cxn>
              <a:cxn ang="0">
                <a:pos x="171668" y="80230"/>
              </a:cxn>
              <a:cxn ang="0">
                <a:pos x="152400" y="62788"/>
              </a:cxn>
            </a:cxnLst>
            <a:rect l="0" t="0" r="0" b="0"/>
            <a:pathLst>
              <a:path w="116" h="75">
                <a:moveTo>
                  <a:pt x="72" y="29"/>
                </a:moveTo>
                <a:cubicBezTo>
                  <a:pt x="72" y="28"/>
                  <a:pt x="72" y="27"/>
                  <a:pt x="72" y="27"/>
                </a:cubicBezTo>
                <a:cubicBezTo>
                  <a:pt x="72" y="19"/>
                  <a:pt x="72" y="19"/>
                  <a:pt x="72" y="19"/>
                </a:cubicBezTo>
                <a:cubicBezTo>
                  <a:pt x="71" y="19"/>
                  <a:pt x="70" y="19"/>
                  <a:pt x="69" y="19"/>
                </a:cubicBezTo>
                <a:cubicBezTo>
                  <a:pt x="68" y="14"/>
                  <a:pt x="68" y="14"/>
                  <a:pt x="68" y="14"/>
                </a:cubicBezTo>
                <a:cubicBezTo>
                  <a:pt x="65" y="19"/>
                  <a:pt x="65" y="19"/>
                  <a:pt x="65" y="19"/>
                </a:cubicBezTo>
                <a:cubicBezTo>
                  <a:pt x="60" y="21"/>
                  <a:pt x="56" y="22"/>
                  <a:pt x="47" y="18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8"/>
                  <a:pt x="46" y="29"/>
                </a:cubicBezTo>
                <a:cubicBezTo>
                  <a:pt x="38" y="23"/>
                  <a:pt x="41" y="20"/>
                  <a:pt x="39" y="9"/>
                </a:cubicBezTo>
                <a:cubicBezTo>
                  <a:pt x="45" y="0"/>
                  <a:pt x="75" y="0"/>
                  <a:pt x="79" y="9"/>
                </a:cubicBezTo>
                <a:cubicBezTo>
                  <a:pt x="78" y="17"/>
                  <a:pt x="79" y="24"/>
                  <a:pt x="73" y="29"/>
                </a:cubicBezTo>
                <a:cubicBezTo>
                  <a:pt x="72" y="29"/>
                  <a:pt x="72" y="29"/>
                  <a:pt x="72" y="29"/>
                </a:cubicBezTo>
                <a:close/>
                <a:moveTo>
                  <a:pt x="8" y="36"/>
                </a:moveTo>
                <a:cubicBezTo>
                  <a:pt x="7" y="30"/>
                  <a:pt x="7" y="27"/>
                  <a:pt x="8" y="23"/>
                </a:cubicBezTo>
                <a:cubicBezTo>
                  <a:pt x="18" y="25"/>
                  <a:pt x="20" y="16"/>
                  <a:pt x="29" y="23"/>
                </a:cubicBezTo>
                <a:cubicBezTo>
                  <a:pt x="30" y="27"/>
                  <a:pt x="30" y="32"/>
                  <a:pt x="29" y="35"/>
                </a:cubicBezTo>
                <a:cubicBezTo>
                  <a:pt x="29" y="38"/>
                  <a:pt x="28" y="40"/>
                  <a:pt x="26" y="42"/>
                </a:cubicBezTo>
                <a:cubicBezTo>
                  <a:pt x="24" y="44"/>
                  <a:pt x="21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5" y="46"/>
                  <a:pt x="13" y="44"/>
                  <a:pt x="11" y="42"/>
                </a:cubicBezTo>
                <a:cubicBezTo>
                  <a:pt x="9" y="40"/>
                  <a:pt x="8" y="38"/>
                  <a:pt x="8" y="36"/>
                </a:cubicBezTo>
                <a:close/>
                <a:moveTo>
                  <a:pt x="25" y="46"/>
                </a:moveTo>
                <a:cubicBezTo>
                  <a:pt x="22" y="52"/>
                  <a:pt x="14" y="52"/>
                  <a:pt x="12" y="46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50"/>
                  <a:pt x="1" y="51"/>
                  <a:pt x="0" y="54"/>
                </a:cubicBezTo>
                <a:cubicBezTo>
                  <a:pt x="0" y="56"/>
                  <a:pt x="0" y="58"/>
                  <a:pt x="0" y="61"/>
                </a:cubicBezTo>
                <a:cubicBezTo>
                  <a:pt x="1" y="62"/>
                  <a:pt x="1" y="62"/>
                  <a:pt x="1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6" y="62"/>
                  <a:pt x="26" y="62"/>
                  <a:pt x="26" y="62"/>
                </a:cubicBezTo>
                <a:cubicBezTo>
                  <a:pt x="25" y="65"/>
                  <a:pt x="26" y="69"/>
                  <a:pt x="26" y="73"/>
                </a:cubicBezTo>
                <a:cubicBezTo>
                  <a:pt x="27" y="75"/>
                  <a:pt x="27" y="75"/>
                  <a:pt x="27" y="75"/>
                </a:cubicBezTo>
                <a:cubicBezTo>
                  <a:pt x="28" y="75"/>
                  <a:pt x="28" y="75"/>
                  <a:pt x="28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2" y="75"/>
                  <a:pt x="92" y="75"/>
                </a:cubicBezTo>
                <a:cubicBezTo>
                  <a:pt x="92" y="73"/>
                  <a:pt x="92" y="73"/>
                  <a:pt x="92" y="73"/>
                </a:cubicBezTo>
                <a:cubicBezTo>
                  <a:pt x="93" y="69"/>
                  <a:pt x="93" y="66"/>
                  <a:pt x="93" y="62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16" y="61"/>
                  <a:pt x="116" y="61"/>
                  <a:pt x="116" y="61"/>
                </a:cubicBezTo>
                <a:cubicBezTo>
                  <a:pt x="116" y="59"/>
                  <a:pt x="116" y="57"/>
                  <a:pt x="116" y="55"/>
                </a:cubicBezTo>
                <a:cubicBezTo>
                  <a:pt x="116" y="52"/>
                  <a:pt x="115" y="50"/>
                  <a:pt x="114" y="49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05" y="46"/>
                  <a:pt x="105" y="46"/>
                  <a:pt x="105" y="46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98" y="59"/>
                  <a:pt x="98" y="59"/>
                  <a:pt x="98" y="59"/>
                </a:cubicBezTo>
                <a:cubicBezTo>
                  <a:pt x="93" y="47"/>
                  <a:pt x="93" y="47"/>
                  <a:pt x="93" y="47"/>
                </a:cubicBezTo>
                <a:cubicBezTo>
                  <a:pt x="91" y="46"/>
                  <a:pt x="91" y="46"/>
                  <a:pt x="91" y="46"/>
                </a:cubicBezTo>
                <a:cubicBezTo>
                  <a:pt x="84" y="48"/>
                  <a:pt x="84" y="48"/>
                  <a:pt x="84" y="48"/>
                </a:cubicBezTo>
                <a:cubicBezTo>
                  <a:pt x="72" y="45"/>
                  <a:pt x="72" y="45"/>
                  <a:pt x="72" y="45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50"/>
                  <a:pt x="69" y="50"/>
                  <a:pt x="69" y="50"/>
                </a:cubicBezTo>
                <a:cubicBezTo>
                  <a:pt x="64" y="67"/>
                  <a:pt x="64" y="67"/>
                  <a:pt x="64" y="67"/>
                </a:cubicBezTo>
                <a:cubicBezTo>
                  <a:pt x="64" y="67"/>
                  <a:pt x="64" y="67"/>
                  <a:pt x="64" y="67"/>
                </a:cubicBezTo>
                <a:cubicBezTo>
                  <a:pt x="62" y="54"/>
                  <a:pt x="62" y="54"/>
                  <a:pt x="62" y="54"/>
                </a:cubicBezTo>
                <a:cubicBezTo>
                  <a:pt x="64" y="52"/>
                  <a:pt x="64" y="52"/>
                  <a:pt x="64" y="52"/>
                </a:cubicBezTo>
                <a:cubicBezTo>
                  <a:pt x="63" y="47"/>
                  <a:pt x="63" y="47"/>
                  <a:pt x="63" y="47"/>
                </a:cubicBezTo>
                <a:cubicBezTo>
                  <a:pt x="60" y="47"/>
                  <a:pt x="60" y="47"/>
                  <a:pt x="60" y="47"/>
                </a:cubicBezTo>
                <a:cubicBezTo>
                  <a:pt x="59" y="47"/>
                  <a:pt x="59" y="47"/>
                  <a:pt x="59" y="47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52"/>
                  <a:pt x="55" y="52"/>
                  <a:pt x="55" y="52"/>
                </a:cubicBezTo>
                <a:cubicBezTo>
                  <a:pt x="57" y="54"/>
                  <a:pt x="57" y="54"/>
                  <a:pt x="57" y="54"/>
                </a:cubicBezTo>
                <a:cubicBezTo>
                  <a:pt x="54" y="67"/>
                  <a:pt x="54" y="67"/>
                  <a:pt x="54" y="67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47"/>
                  <a:pt x="49" y="47"/>
                  <a:pt x="49" y="47"/>
                </a:cubicBezTo>
                <a:cubicBezTo>
                  <a:pt x="47" y="45"/>
                  <a:pt x="47" y="45"/>
                  <a:pt x="47" y="45"/>
                </a:cubicBezTo>
                <a:cubicBezTo>
                  <a:pt x="33" y="48"/>
                  <a:pt x="33" y="48"/>
                  <a:pt x="33" y="48"/>
                </a:cubicBezTo>
                <a:cubicBezTo>
                  <a:pt x="33" y="48"/>
                  <a:pt x="33" y="48"/>
                  <a:pt x="33" y="48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7" y="36"/>
                </a:moveTo>
                <a:cubicBezTo>
                  <a:pt x="87" y="30"/>
                  <a:pt x="86" y="25"/>
                  <a:pt x="87" y="21"/>
                </a:cubicBezTo>
                <a:cubicBezTo>
                  <a:pt x="91" y="18"/>
                  <a:pt x="106" y="18"/>
                  <a:pt x="109" y="21"/>
                </a:cubicBezTo>
                <a:cubicBezTo>
                  <a:pt x="109" y="26"/>
                  <a:pt x="109" y="32"/>
                  <a:pt x="109" y="35"/>
                </a:cubicBezTo>
                <a:cubicBezTo>
                  <a:pt x="108" y="38"/>
                  <a:pt x="107" y="40"/>
                  <a:pt x="106" y="42"/>
                </a:cubicBezTo>
                <a:cubicBezTo>
                  <a:pt x="104" y="44"/>
                  <a:pt x="101" y="46"/>
                  <a:pt x="98" y="46"/>
                </a:cubicBezTo>
                <a:cubicBezTo>
                  <a:pt x="98" y="46"/>
                  <a:pt x="98" y="46"/>
                  <a:pt x="98" y="46"/>
                </a:cubicBezTo>
                <a:cubicBezTo>
                  <a:pt x="95" y="46"/>
                  <a:pt x="92" y="44"/>
                  <a:pt x="90" y="42"/>
                </a:cubicBezTo>
                <a:cubicBezTo>
                  <a:pt x="89" y="40"/>
                  <a:pt x="88" y="38"/>
                  <a:pt x="87" y="3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47" name="Freeform 164"/>
          <p:cNvSpPr>
            <a:spLocks noEditPoints="1"/>
          </p:cNvSpPr>
          <p:nvPr/>
        </p:nvSpPr>
        <p:spPr>
          <a:xfrm>
            <a:off x="4360940" y="4953007"/>
            <a:ext cx="224367" cy="222251"/>
          </a:xfrm>
          <a:custGeom>
            <a:avLst/>
            <a:gdLst/>
            <a:ahLst/>
            <a:cxnLst>
              <a:cxn ang="0">
                <a:pos x="24447" y="143192"/>
              </a:cxn>
              <a:cxn ang="0">
                <a:pos x="73342" y="66357"/>
              </a:cxn>
              <a:cxn ang="0">
                <a:pos x="104775" y="83820"/>
              </a:cxn>
              <a:cxn ang="0">
                <a:pos x="29686" y="62865"/>
              </a:cxn>
              <a:cxn ang="0">
                <a:pos x="92551" y="90805"/>
              </a:cxn>
              <a:cxn ang="0">
                <a:pos x="92551" y="90805"/>
              </a:cxn>
              <a:cxn ang="0">
                <a:pos x="92551" y="90805"/>
              </a:cxn>
              <a:cxn ang="0">
                <a:pos x="94297" y="89058"/>
              </a:cxn>
              <a:cxn ang="0">
                <a:pos x="94297" y="87312"/>
              </a:cxn>
              <a:cxn ang="0">
                <a:pos x="94297" y="85566"/>
              </a:cxn>
              <a:cxn ang="0">
                <a:pos x="94297" y="85566"/>
              </a:cxn>
              <a:cxn ang="0">
                <a:pos x="89058" y="75088"/>
              </a:cxn>
              <a:cxn ang="0">
                <a:pos x="89058" y="75088"/>
              </a:cxn>
              <a:cxn ang="0">
                <a:pos x="87312" y="75088"/>
              </a:cxn>
              <a:cxn ang="0">
                <a:pos x="87312" y="75088"/>
              </a:cxn>
              <a:cxn ang="0">
                <a:pos x="87312" y="75088"/>
              </a:cxn>
              <a:cxn ang="0">
                <a:pos x="87312" y="75088"/>
              </a:cxn>
              <a:cxn ang="0">
                <a:pos x="87312" y="75088"/>
              </a:cxn>
              <a:cxn ang="0">
                <a:pos x="85566" y="73342"/>
              </a:cxn>
              <a:cxn ang="0">
                <a:pos x="85566" y="73342"/>
              </a:cxn>
              <a:cxn ang="0">
                <a:pos x="85566" y="73342"/>
              </a:cxn>
              <a:cxn ang="0">
                <a:pos x="83820" y="73342"/>
              </a:cxn>
              <a:cxn ang="0">
                <a:pos x="83820" y="73342"/>
              </a:cxn>
              <a:cxn ang="0">
                <a:pos x="83820" y="73342"/>
              </a:cxn>
              <a:cxn ang="0">
                <a:pos x="82073" y="73342"/>
              </a:cxn>
              <a:cxn ang="0">
                <a:pos x="80327" y="75088"/>
              </a:cxn>
              <a:cxn ang="0">
                <a:pos x="80327" y="75088"/>
              </a:cxn>
              <a:cxn ang="0">
                <a:pos x="80327" y="75088"/>
              </a:cxn>
              <a:cxn ang="0">
                <a:pos x="80327" y="75088"/>
              </a:cxn>
              <a:cxn ang="0">
                <a:pos x="78581" y="75088"/>
              </a:cxn>
              <a:cxn ang="0">
                <a:pos x="78581" y="75088"/>
              </a:cxn>
              <a:cxn ang="0">
                <a:pos x="78581" y="75088"/>
              </a:cxn>
              <a:cxn ang="0">
                <a:pos x="78581" y="75088"/>
              </a:cxn>
              <a:cxn ang="0">
                <a:pos x="76835" y="76835"/>
              </a:cxn>
              <a:cxn ang="0">
                <a:pos x="76835" y="76835"/>
              </a:cxn>
              <a:cxn ang="0">
                <a:pos x="76835" y="76835"/>
              </a:cxn>
              <a:cxn ang="0">
                <a:pos x="75088" y="78581"/>
              </a:cxn>
              <a:cxn ang="0">
                <a:pos x="75088" y="78581"/>
              </a:cxn>
              <a:cxn ang="0">
                <a:pos x="73342" y="83820"/>
              </a:cxn>
              <a:cxn ang="0">
                <a:pos x="78581" y="94297"/>
              </a:cxn>
              <a:cxn ang="0">
                <a:pos x="78581" y="94297"/>
              </a:cxn>
              <a:cxn ang="0">
                <a:pos x="80327" y="94297"/>
              </a:cxn>
              <a:cxn ang="0">
                <a:pos x="80327" y="94297"/>
              </a:cxn>
              <a:cxn ang="0">
                <a:pos x="80327" y="94297"/>
              </a:cxn>
              <a:cxn ang="0">
                <a:pos x="80327" y="94297"/>
              </a:cxn>
              <a:cxn ang="0">
                <a:pos x="82073" y="94297"/>
              </a:cxn>
              <a:cxn ang="0">
                <a:pos x="82073" y="94297"/>
              </a:cxn>
              <a:cxn ang="0">
                <a:pos x="82073" y="94297"/>
              </a:cxn>
              <a:cxn ang="0">
                <a:pos x="83820" y="94297"/>
              </a:cxn>
              <a:cxn ang="0">
                <a:pos x="83820" y="94297"/>
              </a:cxn>
              <a:cxn ang="0">
                <a:pos x="85566" y="94297"/>
              </a:cxn>
              <a:cxn ang="0">
                <a:pos x="85566" y="94297"/>
              </a:cxn>
              <a:cxn ang="0">
                <a:pos x="85566" y="94297"/>
              </a:cxn>
              <a:cxn ang="0">
                <a:pos x="87312" y="94297"/>
              </a:cxn>
              <a:cxn ang="0">
                <a:pos x="87312" y="94297"/>
              </a:cxn>
              <a:cxn ang="0">
                <a:pos x="89058" y="94297"/>
              </a:cxn>
              <a:cxn ang="0">
                <a:pos x="89058" y="94297"/>
              </a:cxn>
              <a:cxn ang="0">
                <a:pos x="89058" y="92551"/>
              </a:cxn>
              <a:cxn ang="0">
                <a:pos x="90805" y="92551"/>
              </a:cxn>
              <a:cxn ang="0">
                <a:pos x="90805" y="92551"/>
              </a:cxn>
              <a:cxn ang="0">
                <a:pos x="90805" y="92551"/>
              </a:cxn>
              <a:cxn ang="0">
                <a:pos x="83820" y="153670"/>
              </a:cxn>
            </a:cxnLst>
            <a:rect l="0" t="0" r="0" b="0"/>
            <a:pathLst>
              <a:path w="96" h="96">
                <a:moveTo>
                  <a:pt x="48" y="0"/>
                </a:moveTo>
                <a:cubicBezTo>
                  <a:pt x="61" y="0"/>
                  <a:pt x="73" y="6"/>
                  <a:pt x="82" y="14"/>
                </a:cubicBezTo>
                <a:cubicBezTo>
                  <a:pt x="91" y="23"/>
                  <a:pt x="96" y="35"/>
                  <a:pt x="96" y="48"/>
                </a:cubicBezTo>
                <a:cubicBezTo>
                  <a:pt x="96" y="62"/>
                  <a:pt x="91" y="74"/>
                  <a:pt x="82" y="82"/>
                </a:cubicBezTo>
                <a:cubicBezTo>
                  <a:pt x="73" y="91"/>
                  <a:pt x="61" y="96"/>
                  <a:pt x="48" y="96"/>
                </a:cubicBezTo>
                <a:cubicBezTo>
                  <a:pt x="35" y="96"/>
                  <a:pt x="23" y="91"/>
                  <a:pt x="14" y="82"/>
                </a:cubicBezTo>
                <a:cubicBezTo>
                  <a:pt x="5" y="74"/>
                  <a:pt x="0" y="62"/>
                  <a:pt x="0" y="48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6"/>
                  <a:pt x="35" y="0"/>
                  <a:pt x="48" y="0"/>
                </a:cubicBezTo>
                <a:close/>
                <a:moveTo>
                  <a:pt x="17" y="36"/>
                </a:moveTo>
                <a:cubicBezTo>
                  <a:pt x="22" y="27"/>
                  <a:pt x="30" y="22"/>
                  <a:pt x="38" y="21"/>
                </a:cubicBezTo>
                <a:cubicBezTo>
                  <a:pt x="42" y="38"/>
                  <a:pt x="42" y="38"/>
                  <a:pt x="42" y="38"/>
                </a:cubicBezTo>
                <a:cubicBezTo>
                  <a:pt x="38" y="40"/>
                  <a:pt x="36" y="44"/>
                  <a:pt x="36" y="48"/>
                </a:cubicBezTo>
                <a:cubicBezTo>
                  <a:pt x="36" y="54"/>
                  <a:pt x="41" y="59"/>
                  <a:pt x="46" y="60"/>
                </a:cubicBezTo>
                <a:cubicBezTo>
                  <a:pt x="48" y="66"/>
                  <a:pt x="48" y="66"/>
                  <a:pt x="48" y="66"/>
                </a:cubicBezTo>
                <a:cubicBezTo>
                  <a:pt x="61" y="61"/>
                  <a:pt x="61" y="61"/>
                  <a:pt x="61" y="61"/>
                </a:cubicBezTo>
                <a:cubicBezTo>
                  <a:pt x="58" y="55"/>
                  <a:pt x="58" y="55"/>
                  <a:pt x="58" y="55"/>
                </a:cubicBezTo>
                <a:cubicBezTo>
                  <a:pt x="59" y="53"/>
                  <a:pt x="60" y="51"/>
                  <a:pt x="60" y="48"/>
                </a:cubicBezTo>
                <a:cubicBezTo>
                  <a:pt x="60" y="42"/>
                  <a:pt x="55" y="36"/>
                  <a:pt x="48" y="36"/>
                </a:cubicBezTo>
                <a:cubicBezTo>
                  <a:pt x="48" y="36"/>
                  <a:pt x="48" y="36"/>
                  <a:pt x="47" y="36"/>
                </a:cubicBezTo>
                <a:cubicBezTo>
                  <a:pt x="39" y="21"/>
                  <a:pt x="39" y="21"/>
                  <a:pt x="39" y="21"/>
                </a:cubicBezTo>
                <a:cubicBezTo>
                  <a:pt x="53" y="20"/>
                  <a:pt x="68" y="30"/>
                  <a:pt x="69" y="50"/>
                </a:cubicBezTo>
                <a:cubicBezTo>
                  <a:pt x="74" y="50"/>
                  <a:pt x="77" y="50"/>
                  <a:pt x="82" y="50"/>
                </a:cubicBezTo>
                <a:cubicBezTo>
                  <a:pt x="81" y="10"/>
                  <a:pt x="28" y="1"/>
                  <a:pt x="17" y="36"/>
                </a:cubicBezTo>
                <a:close/>
                <a:moveTo>
                  <a:pt x="52" y="53"/>
                </a:moveTo>
                <a:cubicBezTo>
                  <a:pt x="52" y="53"/>
                  <a:pt x="52" y="53"/>
                  <a:pt x="52" y="53"/>
                </a:cubicBezTo>
                <a:cubicBezTo>
                  <a:pt x="52" y="52"/>
                  <a:pt x="52" y="52"/>
                  <a:pt x="52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4" y="51"/>
                  <a:pt x="54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4" y="51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8"/>
                  <a:pt x="54" y="48"/>
                </a:cubicBezTo>
                <a:cubicBezTo>
                  <a:pt x="54" y="46"/>
                  <a:pt x="53" y="44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2" y="46"/>
                  <a:pt x="42" y="47"/>
                  <a:pt x="42" y="48"/>
                </a:cubicBezTo>
                <a:cubicBezTo>
                  <a:pt x="42" y="51"/>
                  <a:pt x="43" y="52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lose/>
                <a:moveTo>
                  <a:pt x="76" y="20"/>
                </a:moveTo>
                <a:cubicBezTo>
                  <a:pt x="69" y="13"/>
                  <a:pt x="59" y="9"/>
                  <a:pt x="48" y="9"/>
                </a:cubicBezTo>
                <a:cubicBezTo>
                  <a:pt x="37" y="9"/>
                  <a:pt x="27" y="13"/>
                  <a:pt x="20" y="20"/>
                </a:cubicBezTo>
                <a:cubicBezTo>
                  <a:pt x="13" y="28"/>
                  <a:pt x="8" y="37"/>
                  <a:pt x="8" y="48"/>
                </a:cubicBezTo>
                <a:cubicBezTo>
                  <a:pt x="8" y="59"/>
                  <a:pt x="13" y="69"/>
                  <a:pt x="20" y="76"/>
                </a:cubicBezTo>
                <a:cubicBezTo>
                  <a:pt x="27" y="84"/>
                  <a:pt x="37" y="88"/>
                  <a:pt x="48" y="88"/>
                </a:cubicBezTo>
                <a:cubicBezTo>
                  <a:pt x="59" y="88"/>
                  <a:pt x="69" y="84"/>
                  <a:pt x="76" y="76"/>
                </a:cubicBezTo>
                <a:cubicBezTo>
                  <a:pt x="83" y="69"/>
                  <a:pt x="88" y="59"/>
                  <a:pt x="88" y="48"/>
                </a:cubicBezTo>
                <a:cubicBezTo>
                  <a:pt x="88" y="37"/>
                  <a:pt x="83" y="28"/>
                  <a:pt x="76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48" name="Freeform 165"/>
          <p:cNvSpPr>
            <a:spLocks noEditPoints="1"/>
          </p:cNvSpPr>
          <p:nvPr/>
        </p:nvSpPr>
        <p:spPr>
          <a:xfrm>
            <a:off x="5692326" y="4305306"/>
            <a:ext cx="184150" cy="215900"/>
          </a:xfrm>
          <a:custGeom>
            <a:avLst/>
            <a:gdLst/>
            <a:ahLst/>
            <a:cxnLst>
              <a:cxn ang="0">
                <a:pos x="138430" y="10477"/>
              </a:cxn>
              <a:cxn ang="0">
                <a:pos x="17522" y="10477"/>
              </a:cxn>
              <a:cxn ang="0">
                <a:pos x="14018" y="15716"/>
              </a:cxn>
              <a:cxn ang="0">
                <a:pos x="12265" y="20955"/>
              </a:cxn>
              <a:cxn ang="0">
                <a:pos x="14018" y="26193"/>
              </a:cxn>
              <a:cxn ang="0">
                <a:pos x="17522" y="31432"/>
              </a:cxn>
              <a:cxn ang="0">
                <a:pos x="24531" y="31432"/>
              </a:cxn>
              <a:cxn ang="0">
                <a:pos x="19275" y="38417"/>
              </a:cxn>
              <a:cxn ang="0">
                <a:pos x="19275" y="96043"/>
              </a:cxn>
              <a:cxn ang="0">
                <a:pos x="36797" y="82073"/>
              </a:cxn>
              <a:cxn ang="0">
                <a:pos x="57825" y="94297"/>
              </a:cxn>
              <a:cxn ang="0">
                <a:pos x="57825" y="38417"/>
              </a:cxn>
              <a:cxn ang="0">
                <a:pos x="63082" y="31432"/>
              </a:cxn>
              <a:cxn ang="0">
                <a:pos x="138430" y="31432"/>
              </a:cxn>
              <a:cxn ang="0">
                <a:pos x="138430" y="38417"/>
              </a:cxn>
              <a:cxn ang="0">
                <a:pos x="138430" y="43656"/>
              </a:cxn>
              <a:cxn ang="0">
                <a:pos x="138430" y="160655"/>
              </a:cxn>
              <a:cxn ang="0">
                <a:pos x="22779" y="160655"/>
              </a:cxn>
              <a:cxn ang="0">
                <a:pos x="1752" y="148431"/>
              </a:cxn>
              <a:cxn ang="0">
                <a:pos x="1752" y="22701"/>
              </a:cxn>
              <a:cxn ang="0">
                <a:pos x="0" y="20955"/>
              </a:cxn>
              <a:cxn ang="0">
                <a:pos x="3504" y="10477"/>
              </a:cxn>
              <a:cxn ang="0">
                <a:pos x="14018" y="0"/>
              </a:cxn>
              <a:cxn ang="0">
                <a:pos x="15770" y="0"/>
              </a:cxn>
              <a:cxn ang="0">
                <a:pos x="17522" y="0"/>
              </a:cxn>
              <a:cxn ang="0">
                <a:pos x="138430" y="0"/>
              </a:cxn>
              <a:cxn ang="0">
                <a:pos x="138430" y="10477"/>
              </a:cxn>
              <a:cxn ang="0">
                <a:pos x="21027" y="27940"/>
              </a:cxn>
              <a:cxn ang="0">
                <a:pos x="129668" y="27940"/>
              </a:cxn>
              <a:cxn ang="0">
                <a:pos x="129668" y="24447"/>
              </a:cxn>
              <a:cxn ang="0">
                <a:pos x="19275" y="24447"/>
              </a:cxn>
              <a:cxn ang="0">
                <a:pos x="21027" y="27940"/>
              </a:cxn>
              <a:cxn ang="0">
                <a:pos x="19275" y="20955"/>
              </a:cxn>
              <a:cxn ang="0">
                <a:pos x="19275" y="22701"/>
              </a:cxn>
              <a:cxn ang="0">
                <a:pos x="129668" y="22701"/>
              </a:cxn>
              <a:cxn ang="0">
                <a:pos x="129668" y="20955"/>
              </a:cxn>
              <a:cxn ang="0">
                <a:pos x="19275" y="20955"/>
              </a:cxn>
              <a:cxn ang="0">
                <a:pos x="21027" y="15716"/>
              </a:cxn>
              <a:cxn ang="0">
                <a:pos x="19275" y="17462"/>
              </a:cxn>
              <a:cxn ang="0">
                <a:pos x="129668" y="17462"/>
              </a:cxn>
              <a:cxn ang="0">
                <a:pos x="129668" y="15716"/>
              </a:cxn>
              <a:cxn ang="0">
                <a:pos x="21027" y="15716"/>
              </a:cxn>
            </a:cxnLst>
            <a:rect l="0" t="0" r="0" b="0"/>
            <a:pathLst>
              <a:path w="79" h="92">
                <a:moveTo>
                  <a:pt x="79" y="6"/>
                </a:moveTo>
                <a:cubicBezTo>
                  <a:pt x="10" y="6"/>
                  <a:pt x="10" y="6"/>
                  <a:pt x="10" y="6"/>
                </a:cubicBezTo>
                <a:cubicBezTo>
                  <a:pt x="9" y="7"/>
                  <a:pt x="8" y="8"/>
                  <a:pt x="8" y="9"/>
                </a:cubicBezTo>
                <a:cubicBezTo>
                  <a:pt x="7" y="10"/>
                  <a:pt x="7" y="11"/>
                  <a:pt x="7" y="12"/>
                </a:cubicBezTo>
                <a:cubicBezTo>
                  <a:pt x="7" y="13"/>
                  <a:pt x="7" y="14"/>
                  <a:pt x="8" y="15"/>
                </a:cubicBezTo>
                <a:cubicBezTo>
                  <a:pt x="8" y="16"/>
                  <a:pt x="9" y="18"/>
                  <a:pt x="10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3" y="20"/>
                  <a:pt x="11" y="22"/>
                  <a:pt x="11" y="22"/>
                </a:cubicBezTo>
                <a:cubicBezTo>
                  <a:pt x="11" y="55"/>
                  <a:pt x="11" y="55"/>
                  <a:pt x="11" y="55"/>
                </a:cubicBezTo>
                <a:cubicBezTo>
                  <a:pt x="21" y="47"/>
                  <a:pt x="21" y="47"/>
                  <a:pt x="21" y="47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22"/>
                  <a:pt x="33" y="22"/>
                  <a:pt x="33" y="22"/>
                </a:cubicBezTo>
                <a:cubicBezTo>
                  <a:pt x="36" y="18"/>
                  <a:pt x="36" y="18"/>
                  <a:pt x="36" y="18"/>
                </a:cubicBezTo>
                <a:cubicBezTo>
                  <a:pt x="79" y="18"/>
                  <a:pt x="79" y="18"/>
                  <a:pt x="79" y="18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5"/>
                  <a:pt x="79" y="25"/>
                  <a:pt x="79" y="25"/>
                </a:cubicBezTo>
                <a:cubicBezTo>
                  <a:pt x="79" y="92"/>
                  <a:pt x="79" y="92"/>
                  <a:pt x="79" y="92"/>
                </a:cubicBezTo>
                <a:cubicBezTo>
                  <a:pt x="13" y="92"/>
                  <a:pt x="13" y="92"/>
                  <a:pt x="13" y="92"/>
                </a:cubicBezTo>
                <a:cubicBezTo>
                  <a:pt x="7" y="91"/>
                  <a:pt x="2" y="90"/>
                  <a:pt x="1" y="85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3"/>
                  <a:pt x="0" y="12"/>
                  <a:pt x="0" y="12"/>
                </a:cubicBezTo>
                <a:cubicBezTo>
                  <a:pt x="1" y="10"/>
                  <a:pt x="1" y="8"/>
                  <a:pt x="2" y="6"/>
                </a:cubicBezTo>
                <a:cubicBezTo>
                  <a:pt x="3" y="3"/>
                  <a:pt x="5" y="1"/>
                  <a:pt x="8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6"/>
                  <a:pt x="79" y="6"/>
                  <a:pt x="79" y="6"/>
                </a:cubicBezTo>
                <a:close/>
                <a:moveTo>
                  <a:pt x="12" y="16"/>
                </a:moveTo>
                <a:cubicBezTo>
                  <a:pt x="74" y="16"/>
                  <a:pt x="74" y="16"/>
                  <a:pt x="74" y="16"/>
                </a:cubicBezTo>
                <a:cubicBezTo>
                  <a:pt x="74" y="14"/>
                  <a:pt x="74" y="14"/>
                  <a:pt x="74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2" y="16"/>
                  <a:pt x="12" y="16"/>
                  <a:pt x="12" y="16"/>
                </a:cubicBezTo>
                <a:close/>
                <a:moveTo>
                  <a:pt x="11" y="12"/>
                </a:moveTo>
                <a:cubicBezTo>
                  <a:pt x="11" y="13"/>
                  <a:pt x="11" y="13"/>
                  <a:pt x="11" y="13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2"/>
                  <a:pt x="74" y="12"/>
                  <a:pt x="74" y="12"/>
                </a:cubicBezTo>
                <a:cubicBezTo>
                  <a:pt x="11" y="12"/>
                  <a:pt x="11" y="12"/>
                  <a:pt x="11" y="12"/>
                </a:cubicBezTo>
                <a:close/>
                <a:moveTo>
                  <a:pt x="12" y="9"/>
                </a:moveTo>
                <a:cubicBezTo>
                  <a:pt x="11" y="10"/>
                  <a:pt x="11" y="10"/>
                  <a:pt x="11" y="10"/>
                </a:cubicBezTo>
                <a:cubicBezTo>
                  <a:pt x="74" y="10"/>
                  <a:pt x="74" y="10"/>
                  <a:pt x="74" y="10"/>
                </a:cubicBezTo>
                <a:cubicBezTo>
                  <a:pt x="74" y="9"/>
                  <a:pt x="74" y="9"/>
                  <a:pt x="74" y="9"/>
                </a:cubicBezTo>
                <a:lnTo>
                  <a:pt x="12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49" name="Freeform 166"/>
          <p:cNvSpPr>
            <a:spLocks noEditPoints="1"/>
          </p:cNvSpPr>
          <p:nvPr/>
        </p:nvSpPr>
        <p:spPr>
          <a:xfrm>
            <a:off x="7021594" y="4265090"/>
            <a:ext cx="179916" cy="264583"/>
          </a:xfrm>
          <a:custGeom>
            <a:avLst/>
            <a:gdLst/>
            <a:ahLst/>
            <a:cxnLst>
              <a:cxn ang="0">
                <a:pos x="34966" y="64871"/>
              </a:cxn>
              <a:cxn ang="0">
                <a:pos x="34966" y="21039"/>
              </a:cxn>
              <a:cxn ang="0">
                <a:pos x="99653" y="21039"/>
              </a:cxn>
              <a:cxn ang="0">
                <a:pos x="97905" y="63117"/>
              </a:cxn>
              <a:cxn ang="0">
                <a:pos x="90912" y="82403"/>
              </a:cxn>
              <a:cxn ang="0">
                <a:pos x="66435" y="94676"/>
              </a:cxn>
              <a:cxn ang="0">
                <a:pos x="66435" y="94676"/>
              </a:cxn>
              <a:cxn ang="0">
                <a:pos x="43707" y="82403"/>
              </a:cxn>
              <a:cxn ang="0">
                <a:pos x="34966" y="64871"/>
              </a:cxn>
              <a:cxn ang="0">
                <a:pos x="20979" y="189353"/>
              </a:cxn>
              <a:cxn ang="0">
                <a:pos x="115388" y="189353"/>
              </a:cxn>
              <a:cxn ang="0">
                <a:pos x="110143" y="198120"/>
              </a:cxn>
              <a:cxn ang="0">
                <a:pos x="26224" y="198120"/>
              </a:cxn>
              <a:cxn ang="0">
                <a:pos x="20979" y="189353"/>
              </a:cxn>
              <a:cxn ang="0">
                <a:pos x="120633" y="117469"/>
              </a:cxn>
              <a:cxn ang="0">
                <a:pos x="131123" y="157794"/>
              </a:cxn>
              <a:cxn ang="0">
                <a:pos x="117136" y="182340"/>
              </a:cxn>
              <a:cxn ang="0">
                <a:pos x="113640" y="182340"/>
              </a:cxn>
              <a:cxn ang="0">
                <a:pos x="113640" y="127989"/>
              </a:cxn>
              <a:cxn ang="0">
                <a:pos x="71680" y="127989"/>
              </a:cxn>
              <a:cxn ang="0">
                <a:pos x="83918" y="99936"/>
              </a:cxn>
              <a:cxn ang="0">
                <a:pos x="87415" y="96430"/>
              </a:cxn>
              <a:cxn ang="0">
                <a:pos x="111891" y="101689"/>
              </a:cxn>
              <a:cxn ang="0">
                <a:pos x="113640" y="101689"/>
              </a:cxn>
              <a:cxn ang="0">
                <a:pos x="113640" y="103443"/>
              </a:cxn>
              <a:cxn ang="0">
                <a:pos x="120633" y="119222"/>
              </a:cxn>
              <a:cxn ang="0">
                <a:pos x="120633" y="117469"/>
              </a:cxn>
              <a:cxn ang="0">
                <a:pos x="22728" y="182340"/>
              </a:cxn>
              <a:cxn ang="0">
                <a:pos x="17483" y="182340"/>
              </a:cxn>
              <a:cxn ang="0">
                <a:pos x="3496" y="157794"/>
              </a:cxn>
              <a:cxn ang="0">
                <a:pos x="13986" y="117469"/>
              </a:cxn>
              <a:cxn ang="0">
                <a:pos x="22728" y="101689"/>
              </a:cxn>
              <a:cxn ang="0">
                <a:pos x="22728" y="101689"/>
              </a:cxn>
              <a:cxn ang="0">
                <a:pos x="24476" y="101689"/>
              </a:cxn>
              <a:cxn ang="0">
                <a:pos x="47204" y="96430"/>
              </a:cxn>
              <a:cxn ang="0">
                <a:pos x="50701" y="99936"/>
              </a:cxn>
              <a:cxn ang="0">
                <a:pos x="64687" y="127989"/>
              </a:cxn>
              <a:cxn ang="0">
                <a:pos x="22728" y="127989"/>
              </a:cxn>
              <a:cxn ang="0">
                <a:pos x="22728" y="182340"/>
              </a:cxn>
            </a:cxnLst>
            <a:rect l="0" t="0" r="0" b="0"/>
            <a:pathLst>
              <a:path w="77" h="113">
                <a:moveTo>
                  <a:pt x="20" y="37"/>
                </a:moveTo>
                <a:cubicBezTo>
                  <a:pt x="19" y="28"/>
                  <a:pt x="19" y="19"/>
                  <a:pt x="20" y="12"/>
                </a:cubicBezTo>
                <a:cubicBezTo>
                  <a:pt x="37" y="0"/>
                  <a:pt x="44" y="14"/>
                  <a:pt x="57" y="12"/>
                </a:cubicBezTo>
                <a:cubicBezTo>
                  <a:pt x="58" y="20"/>
                  <a:pt x="58" y="30"/>
                  <a:pt x="56" y="36"/>
                </a:cubicBezTo>
                <a:cubicBezTo>
                  <a:pt x="56" y="41"/>
                  <a:pt x="54" y="44"/>
                  <a:pt x="52" y="47"/>
                </a:cubicBezTo>
                <a:cubicBezTo>
                  <a:pt x="48" y="51"/>
                  <a:pt x="44" y="54"/>
                  <a:pt x="38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3" y="54"/>
                  <a:pt x="28" y="51"/>
                  <a:pt x="25" y="47"/>
                </a:cubicBezTo>
                <a:cubicBezTo>
                  <a:pt x="23" y="44"/>
                  <a:pt x="21" y="41"/>
                  <a:pt x="20" y="37"/>
                </a:cubicBezTo>
                <a:close/>
                <a:moveTo>
                  <a:pt x="12" y="108"/>
                </a:moveTo>
                <a:cubicBezTo>
                  <a:pt x="66" y="108"/>
                  <a:pt x="66" y="108"/>
                  <a:pt x="66" y="108"/>
                </a:cubicBezTo>
                <a:cubicBezTo>
                  <a:pt x="63" y="113"/>
                  <a:pt x="63" y="113"/>
                  <a:pt x="63" y="113"/>
                </a:cubicBezTo>
                <a:cubicBezTo>
                  <a:pt x="15" y="113"/>
                  <a:pt x="15" y="113"/>
                  <a:pt x="15" y="113"/>
                </a:cubicBezTo>
                <a:cubicBezTo>
                  <a:pt x="12" y="108"/>
                  <a:pt x="12" y="108"/>
                  <a:pt x="12" y="108"/>
                </a:cubicBezTo>
                <a:close/>
                <a:moveTo>
                  <a:pt x="69" y="67"/>
                </a:moveTo>
                <a:cubicBezTo>
                  <a:pt x="75" y="90"/>
                  <a:pt x="75" y="90"/>
                  <a:pt x="75" y="90"/>
                </a:cubicBezTo>
                <a:cubicBezTo>
                  <a:pt x="77" y="98"/>
                  <a:pt x="76" y="104"/>
                  <a:pt x="67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5" y="73"/>
                  <a:pt x="65" y="73"/>
                  <a:pt x="65" y="73"/>
                </a:cubicBezTo>
                <a:cubicBezTo>
                  <a:pt x="41" y="73"/>
                  <a:pt x="41" y="73"/>
                  <a:pt x="41" y="73"/>
                </a:cubicBezTo>
                <a:cubicBezTo>
                  <a:pt x="48" y="57"/>
                  <a:pt x="48" y="57"/>
                  <a:pt x="48" y="57"/>
                </a:cubicBezTo>
                <a:cubicBezTo>
                  <a:pt x="50" y="55"/>
                  <a:pt x="50" y="55"/>
                  <a:pt x="50" y="55"/>
                </a:cubicBezTo>
                <a:cubicBezTo>
                  <a:pt x="64" y="58"/>
                  <a:pt x="64" y="58"/>
                  <a:pt x="64" y="58"/>
                </a:cubicBezTo>
                <a:cubicBezTo>
                  <a:pt x="65" y="58"/>
                  <a:pt x="65" y="58"/>
                  <a:pt x="65" y="58"/>
                </a:cubicBezTo>
                <a:cubicBezTo>
                  <a:pt x="65" y="59"/>
                  <a:pt x="65" y="59"/>
                  <a:pt x="65" y="59"/>
                </a:cubicBezTo>
                <a:cubicBezTo>
                  <a:pt x="67" y="61"/>
                  <a:pt x="68" y="64"/>
                  <a:pt x="69" y="68"/>
                </a:cubicBezTo>
                <a:cubicBezTo>
                  <a:pt x="69" y="67"/>
                  <a:pt x="69" y="67"/>
                  <a:pt x="69" y="67"/>
                </a:cubicBezTo>
                <a:close/>
                <a:moveTo>
                  <a:pt x="13" y="104"/>
                </a:moveTo>
                <a:cubicBezTo>
                  <a:pt x="10" y="104"/>
                  <a:pt x="10" y="104"/>
                  <a:pt x="10" y="104"/>
                </a:cubicBezTo>
                <a:cubicBezTo>
                  <a:pt x="1" y="104"/>
                  <a:pt x="0" y="98"/>
                  <a:pt x="2" y="90"/>
                </a:cubicBezTo>
                <a:cubicBezTo>
                  <a:pt x="8" y="67"/>
                  <a:pt x="8" y="67"/>
                  <a:pt x="8" y="67"/>
                </a:cubicBezTo>
                <a:cubicBezTo>
                  <a:pt x="8" y="64"/>
                  <a:pt x="10" y="61"/>
                  <a:pt x="13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4" y="58"/>
                  <a:pt x="14" y="58"/>
                  <a:pt x="14" y="58"/>
                </a:cubicBezTo>
                <a:cubicBezTo>
                  <a:pt x="27" y="55"/>
                  <a:pt x="27" y="55"/>
                  <a:pt x="27" y="55"/>
                </a:cubicBezTo>
                <a:cubicBezTo>
                  <a:pt x="29" y="57"/>
                  <a:pt x="29" y="57"/>
                  <a:pt x="29" y="57"/>
                </a:cubicBezTo>
                <a:cubicBezTo>
                  <a:pt x="37" y="73"/>
                  <a:pt x="37" y="73"/>
                  <a:pt x="37" y="73"/>
                </a:cubicBezTo>
                <a:cubicBezTo>
                  <a:pt x="13" y="73"/>
                  <a:pt x="13" y="73"/>
                  <a:pt x="13" y="73"/>
                </a:cubicBezTo>
                <a:lnTo>
                  <a:pt x="13" y="10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50" name="Freeform 167"/>
          <p:cNvSpPr>
            <a:spLocks noEditPoints="1"/>
          </p:cNvSpPr>
          <p:nvPr/>
        </p:nvSpPr>
        <p:spPr>
          <a:xfrm>
            <a:off x="7635429" y="3674539"/>
            <a:ext cx="220134" cy="188384"/>
          </a:xfrm>
          <a:custGeom>
            <a:avLst/>
            <a:gdLst/>
            <a:ahLst/>
            <a:cxnLst>
              <a:cxn ang="0">
                <a:pos x="7025" y="33215"/>
              </a:cxn>
              <a:cxn ang="0">
                <a:pos x="80793" y="33215"/>
              </a:cxn>
              <a:cxn ang="0">
                <a:pos x="87819" y="27971"/>
              </a:cxn>
              <a:cxn ang="0">
                <a:pos x="128215" y="0"/>
              </a:cxn>
              <a:cxn ang="0">
                <a:pos x="128215" y="57690"/>
              </a:cxn>
              <a:cxn ang="0">
                <a:pos x="128215" y="115381"/>
              </a:cxn>
              <a:cxn ang="0">
                <a:pos x="87819" y="85662"/>
              </a:cxn>
              <a:cxn ang="0">
                <a:pos x="80793" y="82165"/>
              </a:cxn>
              <a:cxn ang="0">
                <a:pos x="57960" y="82165"/>
              </a:cxn>
              <a:cxn ang="0">
                <a:pos x="70255" y="122374"/>
              </a:cxn>
              <a:cxn ang="0">
                <a:pos x="79037" y="122374"/>
              </a:cxn>
              <a:cxn ang="0">
                <a:pos x="79037" y="141605"/>
              </a:cxn>
              <a:cxn ang="0">
                <a:pos x="75524" y="141605"/>
              </a:cxn>
              <a:cxn ang="0">
                <a:pos x="36884" y="141605"/>
              </a:cxn>
              <a:cxn ang="0">
                <a:pos x="19320" y="82165"/>
              </a:cxn>
              <a:cxn ang="0">
                <a:pos x="7025" y="82165"/>
              </a:cxn>
              <a:cxn ang="0">
                <a:pos x="7025" y="33215"/>
              </a:cxn>
              <a:cxn ang="0">
                <a:pos x="152805" y="40208"/>
              </a:cxn>
              <a:cxn ang="0">
                <a:pos x="165100" y="57690"/>
              </a:cxn>
              <a:cxn ang="0">
                <a:pos x="152805" y="75173"/>
              </a:cxn>
              <a:cxn ang="0">
                <a:pos x="152805" y="115381"/>
              </a:cxn>
              <a:cxn ang="0">
                <a:pos x="136997" y="115381"/>
              </a:cxn>
              <a:cxn ang="0">
                <a:pos x="136997" y="0"/>
              </a:cxn>
              <a:cxn ang="0">
                <a:pos x="152805" y="0"/>
              </a:cxn>
              <a:cxn ang="0">
                <a:pos x="152805" y="40208"/>
              </a:cxn>
              <a:cxn ang="0">
                <a:pos x="80793" y="85662"/>
              </a:cxn>
              <a:cxn ang="0">
                <a:pos x="64986" y="85662"/>
              </a:cxn>
              <a:cxn ang="0">
                <a:pos x="70255" y="106640"/>
              </a:cxn>
              <a:cxn ang="0">
                <a:pos x="75524" y="106640"/>
              </a:cxn>
              <a:cxn ang="0">
                <a:pos x="75524" y="99647"/>
              </a:cxn>
              <a:cxn ang="0">
                <a:pos x="80793" y="85662"/>
              </a:cxn>
            </a:cxnLst>
            <a:rect l="0" t="0" r="0" b="0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51" name="Freeform 168"/>
          <p:cNvSpPr>
            <a:spLocks noEditPoints="1"/>
          </p:cNvSpPr>
          <p:nvPr/>
        </p:nvSpPr>
        <p:spPr>
          <a:xfrm>
            <a:off x="1765903" y="1697569"/>
            <a:ext cx="222251" cy="228600"/>
          </a:xfrm>
          <a:custGeom>
            <a:avLst/>
            <a:gdLst/>
            <a:ahLst/>
            <a:cxnLst>
              <a:cxn ang="0">
                <a:pos x="8731" y="73005"/>
              </a:cxn>
              <a:cxn ang="0">
                <a:pos x="129222" y="73005"/>
              </a:cxn>
              <a:cxn ang="0">
                <a:pos x="134461" y="71267"/>
              </a:cxn>
              <a:cxn ang="0">
                <a:pos x="158908" y="81696"/>
              </a:cxn>
              <a:cxn ang="0">
                <a:pos x="167640" y="104293"/>
              </a:cxn>
              <a:cxn ang="0">
                <a:pos x="158908" y="126890"/>
              </a:cxn>
              <a:cxn ang="0">
                <a:pos x="134461" y="135582"/>
              </a:cxn>
              <a:cxn ang="0">
                <a:pos x="118745" y="132105"/>
              </a:cxn>
              <a:cxn ang="0">
                <a:pos x="108267" y="147749"/>
              </a:cxn>
              <a:cxn ang="0">
                <a:pos x="116998" y="147749"/>
              </a:cxn>
              <a:cxn ang="0">
                <a:pos x="146685" y="147749"/>
              </a:cxn>
              <a:cxn ang="0">
                <a:pos x="123983" y="172085"/>
              </a:cxn>
              <a:cxn ang="0">
                <a:pos x="29686" y="172085"/>
              </a:cxn>
              <a:cxn ang="0">
                <a:pos x="20955" y="172085"/>
              </a:cxn>
              <a:cxn ang="0">
                <a:pos x="0" y="147749"/>
              </a:cxn>
              <a:cxn ang="0">
                <a:pos x="29686" y="147749"/>
              </a:cxn>
              <a:cxn ang="0">
                <a:pos x="36671" y="147749"/>
              </a:cxn>
              <a:cxn ang="0">
                <a:pos x="8731" y="73005"/>
              </a:cxn>
              <a:cxn ang="0">
                <a:pos x="97790" y="62576"/>
              </a:cxn>
              <a:cxn ang="0">
                <a:pos x="96043" y="10429"/>
              </a:cxn>
              <a:cxn ang="0">
                <a:pos x="97790" y="62576"/>
              </a:cxn>
              <a:cxn ang="0">
                <a:pos x="75088" y="52146"/>
              </a:cxn>
              <a:cxn ang="0">
                <a:pos x="73342" y="0"/>
              </a:cxn>
              <a:cxn ang="0">
                <a:pos x="75088" y="52146"/>
              </a:cxn>
              <a:cxn ang="0">
                <a:pos x="52387" y="59099"/>
              </a:cxn>
              <a:cxn ang="0">
                <a:pos x="50641" y="6952"/>
              </a:cxn>
              <a:cxn ang="0">
                <a:pos x="52387" y="59099"/>
              </a:cxn>
              <a:cxn ang="0">
                <a:pos x="26193" y="92126"/>
              </a:cxn>
              <a:cxn ang="0">
                <a:pos x="45402" y="139058"/>
              </a:cxn>
              <a:cxn ang="0">
                <a:pos x="57626" y="130367"/>
              </a:cxn>
              <a:cxn ang="0">
                <a:pos x="41910" y="90388"/>
              </a:cxn>
              <a:cxn ang="0">
                <a:pos x="26193" y="92126"/>
              </a:cxn>
              <a:cxn ang="0">
                <a:pos x="134461" y="86911"/>
              </a:cxn>
              <a:cxn ang="0">
                <a:pos x="125730" y="118199"/>
              </a:cxn>
              <a:cxn ang="0">
                <a:pos x="134461" y="121676"/>
              </a:cxn>
              <a:cxn ang="0">
                <a:pos x="146685" y="116461"/>
              </a:cxn>
              <a:cxn ang="0">
                <a:pos x="151923" y="104293"/>
              </a:cxn>
              <a:cxn ang="0">
                <a:pos x="146685" y="92126"/>
              </a:cxn>
              <a:cxn ang="0">
                <a:pos x="134461" y="86911"/>
              </a:cxn>
              <a:cxn ang="0">
                <a:pos x="134461" y="86911"/>
              </a:cxn>
            </a:cxnLst>
            <a:rect l="0" t="0" r="0" b="0"/>
            <a:pathLst>
              <a:path w="96" h="99">
                <a:moveTo>
                  <a:pt x="5" y="42"/>
                </a:moveTo>
                <a:cubicBezTo>
                  <a:pt x="28" y="42"/>
                  <a:pt x="51" y="42"/>
                  <a:pt x="74" y="42"/>
                </a:cubicBezTo>
                <a:cubicBezTo>
                  <a:pt x="75" y="41"/>
                  <a:pt x="76" y="41"/>
                  <a:pt x="77" y="41"/>
                </a:cubicBezTo>
                <a:cubicBezTo>
                  <a:pt x="83" y="41"/>
                  <a:pt x="87" y="43"/>
                  <a:pt x="91" y="47"/>
                </a:cubicBezTo>
                <a:cubicBezTo>
                  <a:pt x="94" y="50"/>
                  <a:pt x="96" y="55"/>
                  <a:pt x="96" y="60"/>
                </a:cubicBezTo>
                <a:cubicBezTo>
                  <a:pt x="96" y="65"/>
                  <a:pt x="94" y="70"/>
                  <a:pt x="91" y="73"/>
                </a:cubicBezTo>
                <a:cubicBezTo>
                  <a:pt x="87" y="76"/>
                  <a:pt x="83" y="78"/>
                  <a:pt x="77" y="78"/>
                </a:cubicBezTo>
                <a:cubicBezTo>
                  <a:pt x="74" y="78"/>
                  <a:pt x="71" y="78"/>
                  <a:pt x="68" y="76"/>
                </a:cubicBezTo>
                <a:cubicBezTo>
                  <a:pt x="67" y="79"/>
                  <a:pt x="65" y="82"/>
                  <a:pt x="62" y="85"/>
                </a:cubicBezTo>
                <a:cubicBezTo>
                  <a:pt x="67" y="85"/>
                  <a:pt x="67" y="85"/>
                  <a:pt x="67" y="85"/>
                </a:cubicBezTo>
                <a:cubicBezTo>
                  <a:pt x="84" y="85"/>
                  <a:pt x="84" y="85"/>
                  <a:pt x="84" y="85"/>
                </a:cubicBezTo>
                <a:cubicBezTo>
                  <a:pt x="71" y="99"/>
                  <a:pt x="71" y="99"/>
                  <a:pt x="71" y="99"/>
                </a:cubicBezTo>
                <a:cubicBezTo>
                  <a:pt x="17" y="99"/>
                  <a:pt x="17" y="99"/>
                  <a:pt x="17" y="99"/>
                </a:cubicBezTo>
                <a:cubicBezTo>
                  <a:pt x="12" y="99"/>
                  <a:pt x="12" y="99"/>
                  <a:pt x="12" y="99"/>
                </a:cubicBezTo>
                <a:cubicBezTo>
                  <a:pt x="0" y="85"/>
                  <a:pt x="0" y="85"/>
                  <a:pt x="0" y="85"/>
                </a:cubicBezTo>
                <a:cubicBezTo>
                  <a:pt x="17" y="85"/>
                  <a:pt x="17" y="85"/>
                  <a:pt x="17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11" y="72"/>
                  <a:pt x="6" y="58"/>
                  <a:pt x="5" y="42"/>
                </a:cubicBezTo>
                <a:close/>
                <a:moveTo>
                  <a:pt x="56" y="36"/>
                </a:moveTo>
                <a:cubicBezTo>
                  <a:pt x="42" y="15"/>
                  <a:pt x="59" y="19"/>
                  <a:pt x="55" y="6"/>
                </a:cubicBezTo>
                <a:cubicBezTo>
                  <a:pt x="64" y="18"/>
                  <a:pt x="50" y="19"/>
                  <a:pt x="56" y="36"/>
                </a:cubicBezTo>
                <a:close/>
                <a:moveTo>
                  <a:pt x="43" y="30"/>
                </a:moveTo>
                <a:cubicBezTo>
                  <a:pt x="37" y="13"/>
                  <a:pt x="51" y="12"/>
                  <a:pt x="42" y="0"/>
                </a:cubicBezTo>
                <a:cubicBezTo>
                  <a:pt x="46" y="14"/>
                  <a:pt x="29" y="10"/>
                  <a:pt x="43" y="30"/>
                </a:cubicBezTo>
                <a:close/>
                <a:moveTo>
                  <a:pt x="30" y="34"/>
                </a:moveTo>
                <a:cubicBezTo>
                  <a:pt x="16" y="14"/>
                  <a:pt x="33" y="18"/>
                  <a:pt x="29" y="4"/>
                </a:cubicBezTo>
                <a:cubicBezTo>
                  <a:pt x="38" y="17"/>
                  <a:pt x="24" y="17"/>
                  <a:pt x="30" y="34"/>
                </a:cubicBezTo>
                <a:close/>
                <a:moveTo>
                  <a:pt x="15" y="53"/>
                </a:moveTo>
                <a:cubicBezTo>
                  <a:pt x="17" y="62"/>
                  <a:pt x="21" y="72"/>
                  <a:pt x="26" y="80"/>
                </a:cubicBezTo>
                <a:cubicBezTo>
                  <a:pt x="33" y="75"/>
                  <a:pt x="33" y="75"/>
                  <a:pt x="33" y="75"/>
                </a:cubicBezTo>
                <a:cubicBezTo>
                  <a:pt x="29" y="68"/>
                  <a:pt x="25" y="59"/>
                  <a:pt x="24" y="52"/>
                </a:cubicBezTo>
                <a:cubicBezTo>
                  <a:pt x="15" y="53"/>
                  <a:pt x="15" y="53"/>
                  <a:pt x="15" y="53"/>
                </a:cubicBezTo>
                <a:close/>
                <a:moveTo>
                  <a:pt x="77" y="50"/>
                </a:moveTo>
                <a:cubicBezTo>
                  <a:pt x="76" y="56"/>
                  <a:pt x="74" y="62"/>
                  <a:pt x="72" y="68"/>
                </a:cubicBezTo>
                <a:cubicBezTo>
                  <a:pt x="74" y="69"/>
                  <a:pt x="75" y="70"/>
                  <a:pt x="77" y="70"/>
                </a:cubicBezTo>
                <a:cubicBezTo>
                  <a:pt x="80" y="70"/>
                  <a:pt x="83" y="69"/>
                  <a:pt x="84" y="67"/>
                </a:cubicBezTo>
                <a:cubicBezTo>
                  <a:pt x="86" y="65"/>
                  <a:pt x="87" y="63"/>
                  <a:pt x="87" y="60"/>
                </a:cubicBezTo>
                <a:cubicBezTo>
                  <a:pt x="87" y="57"/>
                  <a:pt x="86" y="55"/>
                  <a:pt x="84" y="53"/>
                </a:cubicBezTo>
                <a:cubicBezTo>
                  <a:pt x="83" y="51"/>
                  <a:pt x="80" y="50"/>
                  <a:pt x="77" y="50"/>
                </a:cubicBezTo>
                <a:cubicBezTo>
                  <a:pt x="77" y="50"/>
                  <a:pt x="77" y="50"/>
                  <a:pt x="77" y="5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52" name="Freeform 169"/>
          <p:cNvSpPr/>
          <p:nvPr/>
        </p:nvSpPr>
        <p:spPr>
          <a:xfrm>
            <a:off x="9586998" y="3028955"/>
            <a:ext cx="198967" cy="182034"/>
          </a:xfrm>
          <a:custGeom>
            <a:avLst/>
            <a:gdLst/>
            <a:ahLst/>
            <a:cxnLst>
              <a:cxn ang="0">
                <a:pos x="50695" y="0"/>
              </a:cxn>
              <a:cxn ang="0">
                <a:pos x="59436" y="50759"/>
              </a:cxn>
              <a:cxn ang="0">
                <a:pos x="13984" y="50759"/>
              </a:cxn>
              <a:cxn ang="0">
                <a:pos x="10488" y="50759"/>
              </a:cxn>
              <a:cxn ang="0">
                <a:pos x="0" y="61261"/>
              </a:cxn>
              <a:cxn ang="0">
                <a:pos x="0" y="61261"/>
              </a:cxn>
              <a:cxn ang="0">
                <a:pos x="6992" y="73513"/>
              </a:cxn>
              <a:cxn ang="0">
                <a:pos x="0" y="82265"/>
              </a:cxn>
              <a:cxn ang="0">
                <a:pos x="0" y="82265"/>
              </a:cxn>
              <a:cxn ang="0">
                <a:pos x="8740" y="94517"/>
              </a:cxn>
              <a:cxn ang="0">
                <a:pos x="6992" y="101518"/>
              </a:cxn>
              <a:cxn ang="0">
                <a:pos x="6992" y="101518"/>
              </a:cxn>
              <a:cxn ang="0">
                <a:pos x="17481" y="113770"/>
              </a:cxn>
              <a:cxn ang="0">
                <a:pos x="19229" y="113770"/>
              </a:cxn>
              <a:cxn ang="0">
                <a:pos x="15733" y="122522"/>
              </a:cxn>
              <a:cxn ang="0">
                <a:pos x="15733" y="122522"/>
              </a:cxn>
              <a:cxn ang="0">
                <a:pos x="26221" y="134774"/>
              </a:cxn>
              <a:cxn ang="0">
                <a:pos x="50695" y="134774"/>
              </a:cxn>
              <a:cxn ang="0">
                <a:pos x="78665" y="134774"/>
              </a:cxn>
              <a:cxn ang="0">
                <a:pos x="80413" y="134774"/>
              </a:cxn>
              <a:cxn ang="0">
                <a:pos x="89154" y="124272"/>
              </a:cxn>
              <a:cxn ang="0">
                <a:pos x="115375" y="120772"/>
              </a:cxn>
              <a:cxn ang="0">
                <a:pos x="115375" y="136525"/>
              </a:cxn>
              <a:cxn ang="0">
                <a:pos x="148590" y="136525"/>
              </a:cxn>
              <a:cxn ang="0">
                <a:pos x="148590" y="43758"/>
              </a:cxn>
              <a:cxn ang="0">
                <a:pos x="115375" y="43758"/>
              </a:cxn>
              <a:cxn ang="0">
                <a:pos x="115375" y="56010"/>
              </a:cxn>
              <a:cxn ang="0">
                <a:pos x="106635" y="56010"/>
              </a:cxn>
              <a:cxn ang="0">
                <a:pos x="50695" y="0"/>
              </a:cxn>
            </a:cxnLst>
            <a:rect l="0" t="0" r="0" b="0"/>
            <a:pathLst>
              <a:path w="85" h="78">
                <a:moveTo>
                  <a:pt x="29" y="0"/>
                </a:moveTo>
                <a:cubicBezTo>
                  <a:pt x="1" y="7"/>
                  <a:pt x="33" y="28"/>
                  <a:pt x="34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3" y="29"/>
                  <a:pt x="0" y="32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1" y="41"/>
                  <a:pt x="4" y="42"/>
                </a:cubicBezTo>
                <a:cubicBezTo>
                  <a:pt x="2" y="43"/>
                  <a:pt x="0" y="45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1"/>
                  <a:pt x="2" y="53"/>
                  <a:pt x="5" y="54"/>
                </a:cubicBezTo>
                <a:cubicBezTo>
                  <a:pt x="4" y="55"/>
                  <a:pt x="4" y="57"/>
                  <a:pt x="4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4" y="62"/>
                  <a:pt x="7" y="65"/>
                  <a:pt x="10" y="65"/>
                </a:cubicBezTo>
                <a:cubicBezTo>
                  <a:pt x="11" y="65"/>
                  <a:pt x="11" y="65"/>
                  <a:pt x="11" y="65"/>
                </a:cubicBezTo>
                <a:cubicBezTo>
                  <a:pt x="9" y="66"/>
                  <a:pt x="9" y="68"/>
                  <a:pt x="9" y="70"/>
                </a:cubicBezTo>
                <a:cubicBezTo>
                  <a:pt x="9" y="70"/>
                  <a:pt x="9" y="70"/>
                  <a:pt x="9" y="70"/>
                </a:cubicBezTo>
                <a:cubicBezTo>
                  <a:pt x="9" y="74"/>
                  <a:pt x="12" y="77"/>
                  <a:pt x="15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45" y="77"/>
                  <a:pt x="45" y="77"/>
                  <a:pt x="45" y="77"/>
                </a:cubicBezTo>
                <a:cubicBezTo>
                  <a:pt x="46" y="77"/>
                  <a:pt x="46" y="77"/>
                  <a:pt x="46" y="77"/>
                </a:cubicBezTo>
                <a:cubicBezTo>
                  <a:pt x="51" y="71"/>
                  <a:pt x="51" y="71"/>
                  <a:pt x="51" y="71"/>
                </a:cubicBezTo>
                <a:cubicBezTo>
                  <a:pt x="66" y="69"/>
                  <a:pt x="66" y="69"/>
                  <a:pt x="66" y="69"/>
                </a:cubicBezTo>
                <a:cubicBezTo>
                  <a:pt x="66" y="78"/>
                  <a:pt x="66" y="78"/>
                  <a:pt x="66" y="78"/>
                </a:cubicBezTo>
                <a:cubicBezTo>
                  <a:pt x="85" y="78"/>
                  <a:pt x="85" y="78"/>
                  <a:pt x="85" y="78"/>
                </a:cubicBezTo>
                <a:cubicBezTo>
                  <a:pt x="85" y="25"/>
                  <a:pt x="85" y="25"/>
                  <a:pt x="85" y="25"/>
                </a:cubicBezTo>
                <a:cubicBezTo>
                  <a:pt x="66" y="25"/>
                  <a:pt x="66" y="25"/>
                  <a:pt x="66" y="25"/>
                </a:cubicBezTo>
                <a:cubicBezTo>
                  <a:pt x="66" y="32"/>
                  <a:pt x="66" y="32"/>
                  <a:pt x="66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7" y="16"/>
                  <a:pt x="32" y="17"/>
                  <a:pt x="29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53" name="Freeform 170"/>
          <p:cNvSpPr>
            <a:spLocks noEditPoints="1"/>
          </p:cNvSpPr>
          <p:nvPr/>
        </p:nvSpPr>
        <p:spPr>
          <a:xfrm>
            <a:off x="9563714" y="2370670"/>
            <a:ext cx="220134" cy="232834"/>
          </a:xfrm>
          <a:custGeom>
            <a:avLst/>
            <a:gdLst/>
            <a:ahLst/>
            <a:cxnLst>
              <a:cxn ang="0">
                <a:pos x="126874" y="21138"/>
              </a:cxn>
              <a:cxn ang="0">
                <a:pos x="135007" y="5691"/>
              </a:cxn>
              <a:cxn ang="0">
                <a:pos x="112235" y="14634"/>
              </a:cxn>
              <a:cxn ang="0">
                <a:pos x="5693" y="117890"/>
              </a:cxn>
              <a:cxn ang="0">
                <a:pos x="22772" y="165046"/>
              </a:cxn>
              <a:cxn ang="0">
                <a:pos x="22772" y="126833"/>
              </a:cxn>
              <a:cxn ang="0">
                <a:pos x="81330" y="84555"/>
              </a:cxn>
              <a:cxn ang="0">
                <a:pos x="86209" y="68295"/>
              </a:cxn>
              <a:cxn ang="0">
                <a:pos x="65064" y="77238"/>
              </a:cxn>
              <a:cxn ang="0">
                <a:pos x="56117" y="73986"/>
              </a:cxn>
              <a:cxn ang="0">
                <a:pos x="86209" y="61790"/>
              </a:cxn>
              <a:cxn ang="0">
                <a:pos x="98409" y="66669"/>
              </a:cxn>
              <a:cxn ang="0">
                <a:pos x="98409" y="14634"/>
              </a:cxn>
              <a:cxn ang="0">
                <a:pos x="133381" y="0"/>
              </a:cxn>
              <a:cxn ang="0">
                <a:pos x="135007" y="0"/>
              </a:cxn>
              <a:cxn ang="0">
                <a:pos x="165100" y="14634"/>
              </a:cxn>
              <a:cxn ang="0">
                <a:pos x="128501" y="139029"/>
              </a:cxn>
              <a:cxn ang="0">
                <a:pos x="117928" y="133338"/>
              </a:cxn>
              <a:cxn ang="0">
                <a:pos x="78890" y="156103"/>
              </a:cxn>
              <a:cxn ang="0">
                <a:pos x="66690" y="149598"/>
              </a:cxn>
              <a:cxn ang="0">
                <a:pos x="28465" y="173990"/>
              </a:cxn>
              <a:cxn ang="0">
                <a:pos x="2439" y="161794"/>
              </a:cxn>
              <a:cxn ang="0">
                <a:pos x="0" y="157729"/>
              </a:cxn>
              <a:cxn ang="0">
                <a:pos x="0" y="108947"/>
              </a:cxn>
              <a:cxn ang="0">
                <a:pos x="35785" y="95125"/>
              </a:cxn>
              <a:cxn ang="0">
                <a:pos x="37411" y="95125"/>
              </a:cxn>
              <a:cxn ang="0">
                <a:pos x="66690" y="108947"/>
              </a:cxn>
              <a:cxn ang="0">
                <a:pos x="74010" y="147159"/>
              </a:cxn>
              <a:cxn ang="0">
                <a:pos x="56117" y="84555"/>
              </a:cxn>
              <a:cxn ang="0">
                <a:pos x="51237" y="101629"/>
              </a:cxn>
              <a:cxn ang="0">
                <a:pos x="51237" y="75612"/>
              </a:cxn>
              <a:cxn ang="0">
                <a:pos x="104102" y="70734"/>
              </a:cxn>
              <a:cxn ang="0">
                <a:pos x="117928" y="75612"/>
              </a:cxn>
              <a:cxn ang="0">
                <a:pos x="122808" y="130085"/>
              </a:cxn>
              <a:cxn ang="0">
                <a:pos x="104102" y="22765"/>
              </a:cxn>
              <a:cxn ang="0">
                <a:pos x="104102" y="70734"/>
              </a:cxn>
              <a:cxn ang="0">
                <a:pos x="28465" y="117890"/>
              </a:cxn>
              <a:cxn ang="0">
                <a:pos x="35785" y="101629"/>
              </a:cxn>
              <a:cxn ang="0">
                <a:pos x="14639" y="110573"/>
              </a:cxn>
              <a:cxn ang="0">
                <a:pos x="128501" y="26830"/>
              </a:cxn>
              <a:cxn ang="0">
                <a:pos x="128501" y="28456"/>
              </a:cxn>
            </a:cxnLst>
            <a:rect l="0" t="0" r="0" b="0"/>
            <a:pathLst>
              <a:path w="203" h="214">
                <a:moveTo>
                  <a:pt x="138" y="18"/>
                </a:moveTo>
                <a:lnTo>
                  <a:pt x="156" y="26"/>
                </a:lnTo>
                <a:lnTo>
                  <a:pt x="186" y="18"/>
                </a:lnTo>
                <a:lnTo>
                  <a:pt x="166" y="7"/>
                </a:lnTo>
                <a:lnTo>
                  <a:pt x="138" y="18"/>
                </a:lnTo>
                <a:lnTo>
                  <a:pt x="138" y="18"/>
                </a:lnTo>
                <a:close/>
                <a:moveTo>
                  <a:pt x="28" y="156"/>
                </a:moveTo>
                <a:lnTo>
                  <a:pt x="7" y="145"/>
                </a:lnTo>
                <a:lnTo>
                  <a:pt x="7" y="192"/>
                </a:lnTo>
                <a:lnTo>
                  <a:pt x="28" y="203"/>
                </a:lnTo>
                <a:lnTo>
                  <a:pt x="28" y="156"/>
                </a:lnTo>
                <a:lnTo>
                  <a:pt x="28" y="156"/>
                </a:lnTo>
                <a:close/>
                <a:moveTo>
                  <a:pt x="80" y="95"/>
                </a:moveTo>
                <a:lnTo>
                  <a:pt x="100" y="104"/>
                </a:lnTo>
                <a:lnTo>
                  <a:pt x="126" y="93"/>
                </a:lnTo>
                <a:lnTo>
                  <a:pt x="106" y="84"/>
                </a:lnTo>
                <a:lnTo>
                  <a:pt x="80" y="95"/>
                </a:lnTo>
                <a:lnTo>
                  <a:pt x="80" y="95"/>
                </a:lnTo>
                <a:close/>
                <a:moveTo>
                  <a:pt x="63" y="93"/>
                </a:moveTo>
                <a:lnTo>
                  <a:pt x="69" y="91"/>
                </a:lnTo>
                <a:lnTo>
                  <a:pt x="106" y="76"/>
                </a:lnTo>
                <a:lnTo>
                  <a:pt x="106" y="76"/>
                </a:lnTo>
                <a:lnTo>
                  <a:pt x="108" y="76"/>
                </a:lnTo>
                <a:lnTo>
                  <a:pt x="121" y="82"/>
                </a:lnTo>
                <a:lnTo>
                  <a:pt x="121" y="22"/>
                </a:lnTo>
                <a:lnTo>
                  <a:pt x="121" y="18"/>
                </a:lnTo>
                <a:lnTo>
                  <a:pt x="128" y="13"/>
                </a:lnTo>
                <a:lnTo>
                  <a:pt x="164" y="0"/>
                </a:lnTo>
                <a:lnTo>
                  <a:pt x="166" y="0"/>
                </a:lnTo>
                <a:lnTo>
                  <a:pt x="166" y="0"/>
                </a:lnTo>
                <a:lnTo>
                  <a:pt x="197" y="13"/>
                </a:lnTo>
                <a:lnTo>
                  <a:pt x="203" y="18"/>
                </a:lnTo>
                <a:lnTo>
                  <a:pt x="203" y="153"/>
                </a:lnTo>
                <a:lnTo>
                  <a:pt x="158" y="171"/>
                </a:lnTo>
                <a:lnTo>
                  <a:pt x="154" y="169"/>
                </a:lnTo>
                <a:lnTo>
                  <a:pt x="145" y="164"/>
                </a:lnTo>
                <a:lnTo>
                  <a:pt x="145" y="175"/>
                </a:lnTo>
                <a:lnTo>
                  <a:pt x="97" y="192"/>
                </a:lnTo>
                <a:lnTo>
                  <a:pt x="93" y="190"/>
                </a:lnTo>
                <a:lnTo>
                  <a:pt x="82" y="184"/>
                </a:lnTo>
                <a:lnTo>
                  <a:pt x="82" y="197"/>
                </a:lnTo>
                <a:lnTo>
                  <a:pt x="35" y="214"/>
                </a:lnTo>
                <a:lnTo>
                  <a:pt x="31" y="212"/>
                </a:lnTo>
                <a:lnTo>
                  <a:pt x="3" y="199"/>
                </a:lnTo>
                <a:lnTo>
                  <a:pt x="0" y="197"/>
                </a:lnTo>
                <a:lnTo>
                  <a:pt x="0" y="194"/>
                </a:lnTo>
                <a:lnTo>
                  <a:pt x="0" y="141"/>
                </a:lnTo>
                <a:lnTo>
                  <a:pt x="0" y="134"/>
                </a:lnTo>
                <a:lnTo>
                  <a:pt x="7" y="132"/>
                </a:lnTo>
                <a:lnTo>
                  <a:pt x="44" y="117"/>
                </a:lnTo>
                <a:lnTo>
                  <a:pt x="44" y="117"/>
                </a:lnTo>
                <a:lnTo>
                  <a:pt x="46" y="117"/>
                </a:lnTo>
                <a:lnTo>
                  <a:pt x="74" y="132"/>
                </a:lnTo>
                <a:lnTo>
                  <a:pt x="82" y="134"/>
                </a:lnTo>
                <a:lnTo>
                  <a:pt x="82" y="177"/>
                </a:lnTo>
                <a:lnTo>
                  <a:pt x="91" y="181"/>
                </a:lnTo>
                <a:lnTo>
                  <a:pt x="91" y="115"/>
                </a:lnTo>
                <a:lnTo>
                  <a:pt x="69" y="104"/>
                </a:lnTo>
                <a:lnTo>
                  <a:pt x="69" y="130"/>
                </a:lnTo>
                <a:lnTo>
                  <a:pt x="63" y="125"/>
                </a:lnTo>
                <a:lnTo>
                  <a:pt x="63" y="100"/>
                </a:lnTo>
                <a:lnTo>
                  <a:pt x="63" y="93"/>
                </a:lnTo>
                <a:lnTo>
                  <a:pt x="63" y="93"/>
                </a:lnTo>
                <a:close/>
                <a:moveTo>
                  <a:pt x="128" y="87"/>
                </a:moveTo>
                <a:lnTo>
                  <a:pt x="136" y="91"/>
                </a:lnTo>
                <a:lnTo>
                  <a:pt x="145" y="93"/>
                </a:lnTo>
                <a:lnTo>
                  <a:pt x="145" y="156"/>
                </a:lnTo>
                <a:lnTo>
                  <a:pt x="151" y="160"/>
                </a:lnTo>
                <a:lnTo>
                  <a:pt x="151" y="39"/>
                </a:lnTo>
                <a:lnTo>
                  <a:pt x="128" y="28"/>
                </a:lnTo>
                <a:lnTo>
                  <a:pt x="128" y="87"/>
                </a:lnTo>
                <a:lnTo>
                  <a:pt x="128" y="87"/>
                </a:lnTo>
                <a:close/>
                <a:moveTo>
                  <a:pt x="18" y="136"/>
                </a:moveTo>
                <a:lnTo>
                  <a:pt x="35" y="145"/>
                </a:lnTo>
                <a:lnTo>
                  <a:pt x="65" y="134"/>
                </a:lnTo>
                <a:lnTo>
                  <a:pt x="44" y="125"/>
                </a:lnTo>
                <a:lnTo>
                  <a:pt x="18" y="136"/>
                </a:lnTo>
                <a:lnTo>
                  <a:pt x="18" y="136"/>
                </a:lnTo>
                <a:close/>
                <a:moveTo>
                  <a:pt x="158" y="35"/>
                </a:moveTo>
                <a:lnTo>
                  <a:pt x="158" y="33"/>
                </a:lnTo>
                <a:lnTo>
                  <a:pt x="158" y="35"/>
                </a:lnTo>
                <a:lnTo>
                  <a:pt x="158" y="35"/>
                </a:lnTo>
                <a:lnTo>
                  <a:pt x="158" y="35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54" name="Freeform 171"/>
          <p:cNvSpPr>
            <a:spLocks noEditPoints="1"/>
          </p:cNvSpPr>
          <p:nvPr/>
        </p:nvSpPr>
        <p:spPr>
          <a:xfrm>
            <a:off x="10266448" y="3026838"/>
            <a:ext cx="143934" cy="198967"/>
          </a:xfrm>
          <a:custGeom>
            <a:avLst/>
            <a:gdLst/>
            <a:ahLst/>
            <a:cxnLst>
              <a:cxn ang="0">
                <a:pos x="107950" y="13999"/>
              </a:cxn>
              <a:cxn ang="0">
                <a:pos x="0" y="150495"/>
              </a:cxn>
              <a:cxn ang="0">
                <a:pos x="13929" y="24499"/>
              </a:cxn>
              <a:cxn ang="0">
                <a:pos x="94020" y="50748"/>
              </a:cxn>
              <a:cxn ang="0">
                <a:pos x="13929" y="24499"/>
              </a:cxn>
              <a:cxn ang="0">
                <a:pos x="13929" y="71747"/>
              </a:cxn>
              <a:cxn ang="0">
                <a:pos x="31340" y="71747"/>
              </a:cxn>
              <a:cxn ang="0">
                <a:pos x="87056" y="110246"/>
              </a:cxn>
              <a:cxn ang="0">
                <a:pos x="87056" y="127745"/>
              </a:cxn>
              <a:cxn ang="0">
                <a:pos x="87056" y="110246"/>
              </a:cxn>
              <a:cxn ang="0">
                <a:pos x="55716" y="118996"/>
              </a:cxn>
              <a:cxn ang="0">
                <a:pos x="73127" y="118996"/>
              </a:cxn>
              <a:cxn ang="0">
                <a:pos x="43528" y="110246"/>
              </a:cxn>
              <a:cxn ang="0">
                <a:pos x="43528" y="127745"/>
              </a:cxn>
              <a:cxn ang="0">
                <a:pos x="43528" y="110246"/>
              </a:cxn>
              <a:cxn ang="0">
                <a:pos x="13929" y="118996"/>
              </a:cxn>
              <a:cxn ang="0">
                <a:pos x="31340" y="118996"/>
              </a:cxn>
              <a:cxn ang="0">
                <a:pos x="87056" y="87497"/>
              </a:cxn>
              <a:cxn ang="0">
                <a:pos x="87056" y="104996"/>
              </a:cxn>
              <a:cxn ang="0">
                <a:pos x="87056" y="87497"/>
              </a:cxn>
              <a:cxn ang="0">
                <a:pos x="55716" y="96246"/>
              </a:cxn>
              <a:cxn ang="0">
                <a:pos x="73127" y="96246"/>
              </a:cxn>
              <a:cxn ang="0">
                <a:pos x="43528" y="87497"/>
              </a:cxn>
              <a:cxn ang="0">
                <a:pos x="43528" y="104996"/>
              </a:cxn>
              <a:cxn ang="0">
                <a:pos x="43528" y="87497"/>
              </a:cxn>
              <a:cxn ang="0">
                <a:pos x="13929" y="96246"/>
              </a:cxn>
              <a:cxn ang="0">
                <a:pos x="31340" y="96246"/>
              </a:cxn>
              <a:cxn ang="0">
                <a:pos x="87056" y="62997"/>
              </a:cxn>
              <a:cxn ang="0">
                <a:pos x="87056" y="80497"/>
              </a:cxn>
              <a:cxn ang="0">
                <a:pos x="87056" y="62997"/>
              </a:cxn>
              <a:cxn ang="0">
                <a:pos x="55716" y="71747"/>
              </a:cxn>
              <a:cxn ang="0">
                <a:pos x="73127" y="71747"/>
              </a:cxn>
              <a:cxn ang="0">
                <a:pos x="43528" y="62997"/>
              </a:cxn>
              <a:cxn ang="0">
                <a:pos x="43528" y="80497"/>
              </a:cxn>
              <a:cxn ang="0">
                <a:pos x="43528" y="62997"/>
              </a:cxn>
            </a:cxnLst>
            <a:rect l="0" t="0" r="0" b="0"/>
            <a:pathLst>
              <a:path w="62" h="86">
                <a:moveTo>
                  <a:pt x="0" y="8"/>
                </a:moveTo>
                <a:cubicBezTo>
                  <a:pt x="21" y="0"/>
                  <a:pt x="42" y="0"/>
                  <a:pt x="62" y="8"/>
                </a:cubicBezTo>
                <a:cubicBezTo>
                  <a:pt x="62" y="34"/>
                  <a:pt x="62" y="60"/>
                  <a:pt x="62" y="86"/>
                </a:cubicBezTo>
                <a:cubicBezTo>
                  <a:pt x="41" y="86"/>
                  <a:pt x="21" y="86"/>
                  <a:pt x="0" y="86"/>
                </a:cubicBezTo>
                <a:cubicBezTo>
                  <a:pt x="0" y="60"/>
                  <a:pt x="0" y="34"/>
                  <a:pt x="0" y="8"/>
                </a:cubicBezTo>
                <a:close/>
                <a:moveTo>
                  <a:pt x="8" y="14"/>
                </a:moveTo>
                <a:cubicBezTo>
                  <a:pt x="8" y="29"/>
                  <a:pt x="8" y="29"/>
                  <a:pt x="8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14"/>
                  <a:pt x="54" y="14"/>
                  <a:pt x="54" y="14"/>
                </a:cubicBezTo>
                <a:cubicBezTo>
                  <a:pt x="8" y="14"/>
                  <a:pt x="8" y="14"/>
                  <a:pt x="8" y="14"/>
                </a:cubicBezTo>
                <a:close/>
                <a:moveTo>
                  <a:pt x="13" y="36"/>
                </a:moveTo>
                <a:cubicBezTo>
                  <a:pt x="10" y="36"/>
                  <a:pt x="8" y="38"/>
                  <a:pt x="8" y="41"/>
                </a:cubicBezTo>
                <a:cubicBezTo>
                  <a:pt x="8" y="44"/>
                  <a:pt x="10" y="46"/>
                  <a:pt x="13" y="46"/>
                </a:cubicBezTo>
                <a:cubicBezTo>
                  <a:pt x="16" y="46"/>
                  <a:pt x="18" y="44"/>
                  <a:pt x="18" y="41"/>
                </a:cubicBezTo>
                <a:cubicBezTo>
                  <a:pt x="18" y="38"/>
                  <a:pt x="16" y="36"/>
                  <a:pt x="13" y="36"/>
                </a:cubicBezTo>
                <a:close/>
                <a:moveTo>
                  <a:pt x="50" y="63"/>
                </a:moveTo>
                <a:cubicBezTo>
                  <a:pt x="47" y="63"/>
                  <a:pt x="45" y="66"/>
                  <a:pt x="45" y="68"/>
                </a:cubicBezTo>
                <a:cubicBezTo>
                  <a:pt x="45" y="71"/>
                  <a:pt x="47" y="73"/>
                  <a:pt x="50" y="73"/>
                </a:cubicBezTo>
                <a:cubicBezTo>
                  <a:pt x="52" y="73"/>
                  <a:pt x="54" y="71"/>
                  <a:pt x="54" y="68"/>
                </a:cubicBezTo>
                <a:cubicBezTo>
                  <a:pt x="54" y="66"/>
                  <a:pt x="52" y="63"/>
                  <a:pt x="50" y="63"/>
                </a:cubicBezTo>
                <a:close/>
                <a:moveTo>
                  <a:pt x="37" y="63"/>
                </a:moveTo>
                <a:cubicBezTo>
                  <a:pt x="34" y="63"/>
                  <a:pt x="32" y="66"/>
                  <a:pt x="32" y="68"/>
                </a:cubicBezTo>
                <a:cubicBezTo>
                  <a:pt x="32" y="71"/>
                  <a:pt x="34" y="73"/>
                  <a:pt x="37" y="73"/>
                </a:cubicBezTo>
                <a:cubicBezTo>
                  <a:pt x="40" y="73"/>
                  <a:pt x="42" y="71"/>
                  <a:pt x="42" y="68"/>
                </a:cubicBezTo>
                <a:cubicBezTo>
                  <a:pt x="42" y="66"/>
                  <a:pt x="40" y="63"/>
                  <a:pt x="37" y="63"/>
                </a:cubicBezTo>
                <a:close/>
                <a:moveTo>
                  <a:pt x="25" y="63"/>
                </a:moveTo>
                <a:cubicBezTo>
                  <a:pt x="22" y="63"/>
                  <a:pt x="20" y="66"/>
                  <a:pt x="20" y="68"/>
                </a:cubicBezTo>
                <a:cubicBezTo>
                  <a:pt x="20" y="71"/>
                  <a:pt x="22" y="73"/>
                  <a:pt x="25" y="73"/>
                </a:cubicBezTo>
                <a:cubicBezTo>
                  <a:pt x="28" y="73"/>
                  <a:pt x="30" y="71"/>
                  <a:pt x="30" y="68"/>
                </a:cubicBezTo>
                <a:cubicBezTo>
                  <a:pt x="30" y="66"/>
                  <a:pt x="28" y="63"/>
                  <a:pt x="25" y="63"/>
                </a:cubicBezTo>
                <a:close/>
                <a:moveTo>
                  <a:pt x="13" y="63"/>
                </a:moveTo>
                <a:cubicBezTo>
                  <a:pt x="10" y="63"/>
                  <a:pt x="8" y="66"/>
                  <a:pt x="8" y="68"/>
                </a:cubicBezTo>
                <a:cubicBezTo>
                  <a:pt x="8" y="71"/>
                  <a:pt x="10" y="73"/>
                  <a:pt x="13" y="73"/>
                </a:cubicBezTo>
                <a:cubicBezTo>
                  <a:pt x="16" y="73"/>
                  <a:pt x="18" y="71"/>
                  <a:pt x="18" y="68"/>
                </a:cubicBezTo>
                <a:cubicBezTo>
                  <a:pt x="18" y="66"/>
                  <a:pt x="16" y="63"/>
                  <a:pt x="13" y="63"/>
                </a:cubicBezTo>
                <a:close/>
                <a:moveTo>
                  <a:pt x="50" y="50"/>
                </a:moveTo>
                <a:cubicBezTo>
                  <a:pt x="47" y="50"/>
                  <a:pt x="45" y="52"/>
                  <a:pt x="45" y="55"/>
                </a:cubicBezTo>
                <a:cubicBezTo>
                  <a:pt x="45" y="57"/>
                  <a:pt x="47" y="60"/>
                  <a:pt x="50" y="60"/>
                </a:cubicBezTo>
                <a:cubicBezTo>
                  <a:pt x="52" y="60"/>
                  <a:pt x="54" y="57"/>
                  <a:pt x="54" y="55"/>
                </a:cubicBezTo>
                <a:cubicBezTo>
                  <a:pt x="54" y="52"/>
                  <a:pt x="52" y="50"/>
                  <a:pt x="50" y="50"/>
                </a:cubicBezTo>
                <a:close/>
                <a:moveTo>
                  <a:pt x="37" y="50"/>
                </a:moveTo>
                <a:cubicBezTo>
                  <a:pt x="34" y="50"/>
                  <a:pt x="32" y="52"/>
                  <a:pt x="32" y="55"/>
                </a:cubicBezTo>
                <a:cubicBezTo>
                  <a:pt x="32" y="57"/>
                  <a:pt x="34" y="60"/>
                  <a:pt x="37" y="60"/>
                </a:cubicBezTo>
                <a:cubicBezTo>
                  <a:pt x="40" y="60"/>
                  <a:pt x="42" y="57"/>
                  <a:pt x="42" y="55"/>
                </a:cubicBezTo>
                <a:cubicBezTo>
                  <a:pt x="42" y="52"/>
                  <a:pt x="40" y="50"/>
                  <a:pt x="37" y="50"/>
                </a:cubicBezTo>
                <a:close/>
                <a:moveTo>
                  <a:pt x="25" y="50"/>
                </a:moveTo>
                <a:cubicBezTo>
                  <a:pt x="22" y="50"/>
                  <a:pt x="20" y="52"/>
                  <a:pt x="20" y="55"/>
                </a:cubicBezTo>
                <a:cubicBezTo>
                  <a:pt x="20" y="57"/>
                  <a:pt x="22" y="60"/>
                  <a:pt x="25" y="60"/>
                </a:cubicBezTo>
                <a:cubicBezTo>
                  <a:pt x="28" y="60"/>
                  <a:pt x="30" y="57"/>
                  <a:pt x="30" y="55"/>
                </a:cubicBezTo>
                <a:cubicBezTo>
                  <a:pt x="30" y="52"/>
                  <a:pt x="28" y="50"/>
                  <a:pt x="25" y="50"/>
                </a:cubicBezTo>
                <a:close/>
                <a:moveTo>
                  <a:pt x="13" y="50"/>
                </a:moveTo>
                <a:cubicBezTo>
                  <a:pt x="10" y="50"/>
                  <a:pt x="8" y="52"/>
                  <a:pt x="8" y="55"/>
                </a:cubicBezTo>
                <a:cubicBezTo>
                  <a:pt x="8" y="57"/>
                  <a:pt x="10" y="60"/>
                  <a:pt x="13" y="60"/>
                </a:cubicBezTo>
                <a:cubicBezTo>
                  <a:pt x="16" y="60"/>
                  <a:pt x="18" y="57"/>
                  <a:pt x="18" y="55"/>
                </a:cubicBezTo>
                <a:cubicBezTo>
                  <a:pt x="18" y="52"/>
                  <a:pt x="16" y="50"/>
                  <a:pt x="13" y="50"/>
                </a:cubicBezTo>
                <a:close/>
                <a:moveTo>
                  <a:pt x="50" y="36"/>
                </a:moveTo>
                <a:cubicBezTo>
                  <a:pt x="47" y="36"/>
                  <a:pt x="45" y="38"/>
                  <a:pt x="45" y="41"/>
                </a:cubicBezTo>
                <a:cubicBezTo>
                  <a:pt x="45" y="44"/>
                  <a:pt x="47" y="46"/>
                  <a:pt x="50" y="46"/>
                </a:cubicBezTo>
                <a:cubicBezTo>
                  <a:pt x="52" y="46"/>
                  <a:pt x="54" y="44"/>
                  <a:pt x="54" y="41"/>
                </a:cubicBezTo>
                <a:cubicBezTo>
                  <a:pt x="54" y="38"/>
                  <a:pt x="52" y="36"/>
                  <a:pt x="50" y="36"/>
                </a:cubicBezTo>
                <a:close/>
                <a:moveTo>
                  <a:pt x="37" y="36"/>
                </a:moveTo>
                <a:cubicBezTo>
                  <a:pt x="34" y="36"/>
                  <a:pt x="32" y="38"/>
                  <a:pt x="32" y="41"/>
                </a:cubicBezTo>
                <a:cubicBezTo>
                  <a:pt x="32" y="44"/>
                  <a:pt x="34" y="46"/>
                  <a:pt x="37" y="46"/>
                </a:cubicBezTo>
                <a:cubicBezTo>
                  <a:pt x="40" y="46"/>
                  <a:pt x="42" y="44"/>
                  <a:pt x="42" y="41"/>
                </a:cubicBezTo>
                <a:cubicBezTo>
                  <a:pt x="42" y="38"/>
                  <a:pt x="40" y="36"/>
                  <a:pt x="37" y="36"/>
                </a:cubicBezTo>
                <a:close/>
                <a:moveTo>
                  <a:pt x="25" y="36"/>
                </a:moveTo>
                <a:cubicBezTo>
                  <a:pt x="22" y="36"/>
                  <a:pt x="20" y="38"/>
                  <a:pt x="20" y="41"/>
                </a:cubicBezTo>
                <a:cubicBezTo>
                  <a:pt x="20" y="44"/>
                  <a:pt x="22" y="46"/>
                  <a:pt x="25" y="46"/>
                </a:cubicBezTo>
                <a:cubicBezTo>
                  <a:pt x="28" y="46"/>
                  <a:pt x="30" y="44"/>
                  <a:pt x="30" y="41"/>
                </a:cubicBezTo>
                <a:cubicBezTo>
                  <a:pt x="30" y="38"/>
                  <a:pt x="28" y="36"/>
                  <a:pt x="25" y="3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55" name="Freeform 172"/>
          <p:cNvSpPr>
            <a:spLocks noEditPoints="1"/>
          </p:cNvSpPr>
          <p:nvPr/>
        </p:nvSpPr>
        <p:spPr>
          <a:xfrm>
            <a:off x="8930830" y="2353737"/>
            <a:ext cx="207434" cy="220134"/>
          </a:xfrm>
          <a:custGeom>
            <a:avLst/>
            <a:gdLst/>
            <a:ahLst/>
            <a:cxnLst>
              <a:cxn ang="0">
                <a:pos x="131637" y="38380"/>
              </a:cxn>
              <a:cxn ang="0">
                <a:pos x="156210" y="92462"/>
              </a:cxn>
              <a:cxn ang="0">
                <a:pos x="136903" y="139566"/>
              </a:cxn>
              <a:cxn ang="0">
                <a:pos x="82492" y="92462"/>
              </a:cxn>
              <a:cxn ang="0">
                <a:pos x="131637" y="38380"/>
              </a:cxn>
              <a:cxn ang="0">
                <a:pos x="133392" y="144800"/>
              </a:cxn>
              <a:cxn ang="0">
                <a:pos x="121106" y="153522"/>
              </a:cxn>
              <a:cxn ang="0">
                <a:pos x="129882" y="141310"/>
              </a:cxn>
              <a:cxn ang="0">
                <a:pos x="133392" y="144800"/>
              </a:cxn>
              <a:cxn ang="0">
                <a:pos x="112330" y="160501"/>
              </a:cxn>
              <a:cxn ang="0">
                <a:pos x="126372" y="137821"/>
              </a:cxn>
              <a:cxn ang="0">
                <a:pos x="122861" y="134332"/>
              </a:cxn>
              <a:cxn ang="0">
                <a:pos x="105310" y="163990"/>
              </a:cxn>
              <a:cxn ang="0">
                <a:pos x="112330" y="160501"/>
              </a:cxn>
              <a:cxn ang="0">
                <a:pos x="101799" y="158756"/>
              </a:cxn>
              <a:cxn ang="0">
                <a:pos x="117596" y="130843"/>
              </a:cxn>
              <a:cxn ang="0">
                <a:pos x="114085" y="129098"/>
              </a:cxn>
              <a:cxn ang="0">
                <a:pos x="100044" y="153522"/>
              </a:cxn>
              <a:cxn ang="0">
                <a:pos x="101799" y="158756"/>
              </a:cxn>
              <a:cxn ang="0">
                <a:pos x="98289" y="146544"/>
              </a:cxn>
              <a:cxn ang="0">
                <a:pos x="110575" y="125609"/>
              </a:cxn>
              <a:cxn ang="0">
                <a:pos x="107065" y="122120"/>
              </a:cxn>
              <a:cxn ang="0">
                <a:pos x="96534" y="141310"/>
              </a:cxn>
              <a:cxn ang="0">
                <a:pos x="98289" y="146544"/>
              </a:cxn>
              <a:cxn ang="0">
                <a:pos x="93023" y="136077"/>
              </a:cxn>
              <a:cxn ang="0">
                <a:pos x="103554" y="118631"/>
              </a:cxn>
              <a:cxn ang="0">
                <a:pos x="100044" y="115142"/>
              </a:cxn>
              <a:cxn ang="0">
                <a:pos x="91268" y="130843"/>
              </a:cxn>
              <a:cxn ang="0">
                <a:pos x="93023" y="136077"/>
              </a:cxn>
              <a:cxn ang="0">
                <a:pos x="89513" y="123865"/>
              </a:cxn>
              <a:cxn ang="0">
                <a:pos x="96534" y="111653"/>
              </a:cxn>
              <a:cxn ang="0">
                <a:pos x="93023" y="108163"/>
              </a:cxn>
              <a:cxn ang="0">
                <a:pos x="87758" y="118631"/>
              </a:cxn>
              <a:cxn ang="0">
                <a:pos x="89513" y="123865"/>
              </a:cxn>
              <a:cxn ang="0">
                <a:pos x="84248" y="113397"/>
              </a:cxn>
              <a:cxn ang="0">
                <a:pos x="89513" y="106419"/>
              </a:cxn>
              <a:cxn ang="0">
                <a:pos x="86003" y="102930"/>
              </a:cxn>
              <a:cxn ang="0">
                <a:pos x="82492" y="106419"/>
              </a:cxn>
              <a:cxn ang="0">
                <a:pos x="84248" y="113397"/>
              </a:cxn>
              <a:cxn ang="0">
                <a:pos x="80737" y="101185"/>
              </a:cxn>
              <a:cxn ang="0">
                <a:pos x="78982" y="95951"/>
              </a:cxn>
              <a:cxn ang="0">
                <a:pos x="82492" y="99441"/>
              </a:cxn>
              <a:cxn ang="0">
                <a:pos x="80737" y="101185"/>
              </a:cxn>
              <a:cxn ang="0">
                <a:pos x="103554" y="29657"/>
              </a:cxn>
              <a:cxn ang="0">
                <a:pos x="71961" y="94207"/>
              </a:cxn>
              <a:cxn ang="0">
                <a:pos x="63186" y="22679"/>
              </a:cxn>
              <a:cxn ang="0">
                <a:pos x="0" y="94207"/>
              </a:cxn>
              <a:cxn ang="0">
                <a:pos x="71961" y="165735"/>
              </a:cxn>
              <a:cxn ang="0">
                <a:pos x="96534" y="162245"/>
              </a:cxn>
              <a:cxn ang="0">
                <a:pos x="71961" y="94207"/>
              </a:cxn>
              <a:cxn ang="0">
                <a:pos x="119351" y="40125"/>
              </a:cxn>
              <a:cxn ang="0">
                <a:pos x="103554" y="29657"/>
              </a:cxn>
              <a:cxn ang="0">
                <a:pos x="75472" y="0"/>
              </a:cxn>
              <a:cxn ang="0">
                <a:pos x="66696" y="0"/>
              </a:cxn>
              <a:cxn ang="0">
                <a:pos x="75472" y="71527"/>
              </a:cxn>
              <a:cxn ang="0">
                <a:pos x="107065" y="6978"/>
              </a:cxn>
              <a:cxn ang="0">
                <a:pos x="75472" y="0"/>
              </a:cxn>
            </a:cxnLst>
            <a:rect l="0" t="0" r="0" b="0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56" name="Freeform 173"/>
          <p:cNvSpPr>
            <a:spLocks noEditPoints="1"/>
          </p:cNvSpPr>
          <p:nvPr/>
        </p:nvSpPr>
        <p:spPr>
          <a:xfrm>
            <a:off x="10215648" y="2423588"/>
            <a:ext cx="232834" cy="152400"/>
          </a:xfrm>
          <a:custGeom>
            <a:avLst/>
            <a:gdLst/>
            <a:ahLst/>
            <a:cxnLst>
              <a:cxn ang="0">
                <a:pos x="31634" y="101424"/>
              </a:cxn>
              <a:cxn ang="0">
                <a:pos x="93146" y="113665"/>
              </a:cxn>
              <a:cxn ang="0">
                <a:pos x="152900" y="99675"/>
              </a:cxn>
              <a:cxn ang="0">
                <a:pos x="152900" y="40219"/>
              </a:cxn>
              <a:cxn ang="0">
                <a:pos x="93146" y="48963"/>
              </a:cxn>
              <a:cxn ang="0">
                <a:pos x="31634" y="40219"/>
              </a:cxn>
              <a:cxn ang="0">
                <a:pos x="31634" y="101424"/>
              </a:cxn>
              <a:cxn ang="0">
                <a:pos x="173990" y="13989"/>
              </a:cxn>
              <a:cxn ang="0">
                <a:pos x="173990" y="29727"/>
              </a:cxn>
              <a:cxn ang="0">
                <a:pos x="93146" y="41968"/>
              </a:cxn>
              <a:cxn ang="0">
                <a:pos x="12302" y="29727"/>
              </a:cxn>
              <a:cxn ang="0">
                <a:pos x="12302" y="59455"/>
              </a:cxn>
              <a:cxn ang="0">
                <a:pos x="15817" y="64701"/>
              </a:cxn>
              <a:cxn ang="0">
                <a:pos x="8787" y="71696"/>
              </a:cxn>
              <a:cxn ang="0">
                <a:pos x="3514" y="64701"/>
              </a:cxn>
              <a:cxn ang="0">
                <a:pos x="7029" y="59455"/>
              </a:cxn>
              <a:cxn ang="0">
                <a:pos x="7029" y="13989"/>
              </a:cxn>
              <a:cxn ang="0">
                <a:pos x="93146" y="0"/>
              </a:cxn>
              <a:cxn ang="0">
                <a:pos x="173990" y="13989"/>
              </a:cxn>
              <a:cxn ang="0">
                <a:pos x="14059" y="73445"/>
              </a:cxn>
              <a:cxn ang="0">
                <a:pos x="5272" y="73445"/>
              </a:cxn>
              <a:cxn ang="0">
                <a:pos x="0" y="101424"/>
              </a:cxn>
              <a:cxn ang="0">
                <a:pos x="3514" y="101424"/>
              </a:cxn>
              <a:cxn ang="0">
                <a:pos x="5272" y="97926"/>
              </a:cxn>
              <a:cxn ang="0">
                <a:pos x="5272" y="101424"/>
              </a:cxn>
              <a:cxn ang="0">
                <a:pos x="10544" y="103172"/>
              </a:cxn>
              <a:cxn ang="0">
                <a:pos x="12302" y="99675"/>
              </a:cxn>
              <a:cxn ang="0">
                <a:pos x="12302" y="103172"/>
              </a:cxn>
              <a:cxn ang="0">
                <a:pos x="14059" y="103172"/>
              </a:cxn>
              <a:cxn ang="0">
                <a:pos x="14059" y="89183"/>
              </a:cxn>
              <a:cxn ang="0">
                <a:pos x="15817" y="101424"/>
              </a:cxn>
              <a:cxn ang="0">
                <a:pos x="19332" y="101424"/>
              </a:cxn>
              <a:cxn ang="0">
                <a:pos x="14059" y="73445"/>
              </a:cxn>
            </a:cxnLst>
            <a:rect l="0" t="0" r="0" b="0"/>
            <a:pathLst>
              <a:path w="99" h="65">
                <a:moveTo>
                  <a:pt x="18" y="58"/>
                </a:moveTo>
                <a:cubicBezTo>
                  <a:pt x="30" y="58"/>
                  <a:pt x="42" y="60"/>
                  <a:pt x="53" y="65"/>
                </a:cubicBezTo>
                <a:cubicBezTo>
                  <a:pt x="64" y="60"/>
                  <a:pt x="75" y="57"/>
                  <a:pt x="87" y="57"/>
                </a:cubicBezTo>
                <a:cubicBezTo>
                  <a:pt x="87" y="23"/>
                  <a:pt x="87" y="23"/>
                  <a:pt x="87" y="23"/>
                </a:cubicBezTo>
                <a:cubicBezTo>
                  <a:pt x="53" y="28"/>
                  <a:pt x="53" y="28"/>
                  <a:pt x="53" y="28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58"/>
                  <a:pt x="18" y="58"/>
                  <a:pt x="18" y="58"/>
                </a:cubicBezTo>
                <a:close/>
                <a:moveTo>
                  <a:pt x="99" y="8"/>
                </a:moveTo>
                <a:cubicBezTo>
                  <a:pt x="99" y="17"/>
                  <a:pt x="99" y="17"/>
                  <a:pt x="99" y="17"/>
                </a:cubicBezTo>
                <a:cubicBezTo>
                  <a:pt x="53" y="24"/>
                  <a:pt x="53" y="24"/>
                  <a:pt x="53" y="24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34"/>
                  <a:pt x="7" y="34"/>
                  <a:pt x="7" y="34"/>
                </a:cubicBezTo>
                <a:cubicBezTo>
                  <a:pt x="8" y="35"/>
                  <a:pt x="9" y="36"/>
                  <a:pt x="9" y="37"/>
                </a:cubicBezTo>
                <a:cubicBezTo>
                  <a:pt x="9" y="39"/>
                  <a:pt x="7" y="41"/>
                  <a:pt x="5" y="41"/>
                </a:cubicBezTo>
                <a:cubicBezTo>
                  <a:pt x="4" y="41"/>
                  <a:pt x="2" y="39"/>
                  <a:pt x="2" y="37"/>
                </a:cubicBezTo>
                <a:cubicBezTo>
                  <a:pt x="2" y="36"/>
                  <a:pt x="3" y="35"/>
                  <a:pt x="4" y="34"/>
                </a:cubicBezTo>
                <a:cubicBezTo>
                  <a:pt x="4" y="25"/>
                  <a:pt x="4" y="17"/>
                  <a:pt x="4" y="8"/>
                </a:cubicBezTo>
                <a:cubicBezTo>
                  <a:pt x="53" y="0"/>
                  <a:pt x="53" y="0"/>
                  <a:pt x="53" y="0"/>
                </a:cubicBezTo>
                <a:cubicBezTo>
                  <a:pt x="99" y="8"/>
                  <a:pt x="99" y="8"/>
                  <a:pt x="99" y="8"/>
                </a:cubicBezTo>
                <a:close/>
                <a:moveTo>
                  <a:pt x="8" y="42"/>
                </a:moveTo>
                <a:cubicBezTo>
                  <a:pt x="6" y="43"/>
                  <a:pt x="5" y="43"/>
                  <a:pt x="3" y="42"/>
                </a:cubicBezTo>
                <a:cubicBezTo>
                  <a:pt x="2" y="47"/>
                  <a:pt x="1" y="52"/>
                  <a:pt x="0" y="58"/>
                </a:cubicBezTo>
                <a:cubicBezTo>
                  <a:pt x="1" y="58"/>
                  <a:pt x="2" y="58"/>
                  <a:pt x="2" y="58"/>
                </a:cubicBezTo>
                <a:cubicBezTo>
                  <a:pt x="3" y="56"/>
                  <a:pt x="3" y="56"/>
                  <a:pt x="3" y="56"/>
                </a:cubicBezTo>
                <a:cubicBezTo>
                  <a:pt x="3" y="58"/>
                  <a:pt x="3" y="58"/>
                  <a:pt x="3" y="58"/>
                </a:cubicBezTo>
                <a:cubicBezTo>
                  <a:pt x="4" y="59"/>
                  <a:pt x="5" y="59"/>
                  <a:pt x="6" y="59"/>
                </a:cubicBezTo>
                <a:cubicBezTo>
                  <a:pt x="7" y="57"/>
                  <a:pt x="7" y="57"/>
                  <a:pt x="7" y="57"/>
                </a:cubicBezTo>
                <a:cubicBezTo>
                  <a:pt x="7" y="59"/>
                  <a:pt x="7" y="59"/>
                  <a:pt x="7" y="59"/>
                </a:cubicBezTo>
                <a:cubicBezTo>
                  <a:pt x="7" y="59"/>
                  <a:pt x="8" y="59"/>
                  <a:pt x="8" y="59"/>
                </a:cubicBezTo>
                <a:cubicBezTo>
                  <a:pt x="8" y="51"/>
                  <a:pt x="8" y="51"/>
                  <a:pt x="8" y="51"/>
                </a:cubicBezTo>
                <a:cubicBezTo>
                  <a:pt x="9" y="58"/>
                  <a:pt x="9" y="58"/>
                  <a:pt x="9" y="58"/>
                </a:cubicBezTo>
                <a:cubicBezTo>
                  <a:pt x="10" y="58"/>
                  <a:pt x="10" y="58"/>
                  <a:pt x="11" y="58"/>
                </a:cubicBezTo>
                <a:cubicBezTo>
                  <a:pt x="10" y="52"/>
                  <a:pt x="9" y="47"/>
                  <a:pt x="8" y="4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57" name="Freeform 174"/>
          <p:cNvSpPr>
            <a:spLocks noEditPoints="1"/>
          </p:cNvSpPr>
          <p:nvPr/>
        </p:nvSpPr>
        <p:spPr>
          <a:xfrm>
            <a:off x="8293712" y="2398187"/>
            <a:ext cx="215900" cy="205316"/>
          </a:xfrm>
          <a:custGeom>
            <a:avLst/>
            <a:gdLst/>
            <a:ahLst/>
            <a:cxnLst>
              <a:cxn ang="0">
                <a:pos x="155568" y="0"/>
              </a:cxn>
              <a:cxn ang="0">
                <a:pos x="162560" y="8767"/>
              </a:cxn>
              <a:cxn ang="0">
                <a:pos x="162560" y="129756"/>
              </a:cxn>
              <a:cxn ang="0">
                <a:pos x="141584" y="129756"/>
              </a:cxn>
              <a:cxn ang="0">
                <a:pos x="143332" y="113975"/>
              </a:cxn>
              <a:cxn ang="0">
                <a:pos x="146828" y="17534"/>
              </a:cxn>
              <a:cxn ang="0">
                <a:pos x="17479" y="113975"/>
              </a:cxn>
              <a:cxn ang="0">
                <a:pos x="83901" y="126249"/>
              </a:cxn>
              <a:cxn ang="0">
                <a:pos x="8739" y="129756"/>
              </a:cxn>
              <a:cxn ang="0">
                <a:pos x="0" y="120989"/>
              </a:cxn>
              <a:cxn ang="0">
                <a:pos x="0" y="0"/>
              </a:cxn>
              <a:cxn ang="0">
                <a:pos x="111869" y="89426"/>
              </a:cxn>
              <a:cxn ang="0">
                <a:pos x="96137" y="124496"/>
              </a:cxn>
              <a:cxn ang="0">
                <a:pos x="99633" y="143784"/>
              </a:cxn>
              <a:cxn ang="0">
                <a:pos x="111869" y="136770"/>
              </a:cxn>
              <a:cxn ang="0">
                <a:pos x="125852" y="147291"/>
              </a:cxn>
              <a:cxn ang="0">
                <a:pos x="129348" y="124496"/>
              </a:cxn>
              <a:cxn ang="0">
                <a:pos x="111869" y="89426"/>
              </a:cxn>
              <a:cxn ang="0">
                <a:pos x="111869" y="120989"/>
              </a:cxn>
              <a:cxn ang="0">
                <a:pos x="111869" y="126249"/>
              </a:cxn>
              <a:cxn ang="0">
                <a:pos x="108373" y="96440"/>
              </a:cxn>
              <a:cxn ang="0">
                <a:pos x="124104" y="112221"/>
              </a:cxn>
              <a:cxn ang="0">
                <a:pos x="108373" y="96440"/>
              </a:cxn>
              <a:cxn ang="0">
                <a:pos x="31463" y="80659"/>
              </a:cxn>
              <a:cxn ang="0">
                <a:pos x="134592" y="71892"/>
              </a:cxn>
              <a:cxn ang="0">
                <a:pos x="82153" y="50850"/>
              </a:cxn>
              <a:cxn ang="0">
                <a:pos x="134592" y="59617"/>
              </a:cxn>
              <a:cxn ang="0">
                <a:pos x="82153" y="50850"/>
              </a:cxn>
              <a:cxn ang="0">
                <a:pos x="82153" y="38576"/>
              </a:cxn>
              <a:cxn ang="0">
                <a:pos x="134592" y="29808"/>
              </a:cxn>
              <a:cxn ang="0">
                <a:pos x="31463" y="29808"/>
              </a:cxn>
              <a:cxn ang="0">
                <a:pos x="69918" y="61371"/>
              </a:cxn>
              <a:cxn ang="0">
                <a:pos x="31463" y="29808"/>
              </a:cxn>
            </a:cxnLst>
            <a:rect l="0" t="0" r="0" b="0"/>
            <a:pathLst>
              <a:path w="93" h="88">
                <a:moveTo>
                  <a:pt x="5" y="0"/>
                </a:moveTo>
                <a:cubicBezTo>
                  <a:pt x="89" y="0"/>
                  <a:pt x="89" y="0"/>
                  <a:pt x="89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5"/>
                  <a:pt x="93" y="5"/>
                  <a:pt x="93" y="5"/>
                </a:cubicBezTo>
                <a:cubicBezTo>
                  <a:pt x="93" y="69"/>
                  <a:pt x="93" y="69"/>
                  <a:pt x="93" y="69"/>
                </a:cubicBezTo>
                <a:cubicBezTo>
                  <a:pt x="93" y="74"/>
                  <a:pt x="93" y="74"/>
                  <a:pt x="93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81" y="74"/>
                  <a:pt x="81" y="74"/>
                  <a:pt x="81" y="74"/>
                </a:cubicBezTo>
                <a:cubicBezTo>
                  <a:pt x="80" y="72"/>
                  <a:pt x="80" y="72"/>
                  <a:pt x="80" y="72"/>
                </a:cubicBezTo>
                <a:cubicBezTo>
                  <a:pt x="81" y="69"/>
                  <a:pt x="82" y="67"/>
                  <a:pt x="82" y="65"/>
                </a:cubicBezTo>
                <a:cubicBezTo>
                  <a:pt x="84" y="65"/>
                  <a:pt x="84" y="65"/>
                  <a:pt x="84" y="65"/>
                </a:cubicBezTo>
                <a:cubicBezTo>
                  <a:pt x="84" y="10"/>
                  <a:pt x="84" y="10"/>
                  <a:pt x="84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65"/>
                  <a:pt x="10" y="65"/>
                  <a:pt x="10" y="65"/>
                </a:cubicBezTo>
                <a:cubicBezTo>
                  <a:pt x="46" y="65"/>
                  <a:pt x="46" y="65"/>
                  <a:pt x="46" y="65"/>
                </a:cubicBezTo>
                <a:cubicBezTo>
                  <a:pt x="46" y="67"/>
                  <a:pt x="47" y="69"/>
                  <a:pt x="48" y="72"/>
                </a:cubicBezTo>
                <a:cubicBezTo>
                  <a:pt x="47" y="74"/>
                  <a:pt x="47" y="74"/>
                  <a:pt x="47" y="74"/>
                </a:cubicBezTo>
                <a:cubicBezTo>
                  <a:pt x="5" y="74"/>
                  <a:pt x="5" y="74"/>
                  <a:pt x="5" y="7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5"/>
                  <a:pt x="0" y="5"/>
                  <a:pt x="0" y="5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lose/>
                <a:moveTo>
                  <a:pt x="64" y="51"/>
                </a:moveTo>
                <a:cubicBezTo>
                  <a:pt x="57" y="51"/>
                  <a:pt x="52" y="56"/>
                  <a:pt x="52" y="63"/>
                </a:cubicBezTo>
                <a:cubicBezTo>
                  <a:pt x="52" y="66"/>
                  <a:pt x="53" y="69"/>
                  <a:pt x="55" y="71"/>
                </a:cubicBezTo>
                <a:cubicBezTo>
                  <a:pt x="50" y="82"/>
                  <a:pt x="50" y="82"/>
                  <a:pt x="50" y="82"/>
                </a:cubicBezTo>
                <a:cubicBezTo>
                  <a:pt x="57" y="82"/>
                  <a:pt x="57" y="82"/>
                  <a:pt x="57" y="82"/>
                </a:cubicBezTo>
                <a:cubicBezTo>
                  <a:pt x="61" y="86"/>
                  <a:pt x="61" y="86"/>
                  <a:pt x="61" y="86"/>
                </a:cubicBezTo>
                <a:cubicBezTo>
                  <a:pt x="64" y="78"/>
                  <a:pt x="64" y="78"/>
                  <a:pt x="64" y="78"/>
                </a:cubicBezTo>
                <a:cubicBezTo>
                  <a:pt x="68" y="88"/>
                  <a:pt x="68" y="88"/>
                  <a:pt x="68" y="88"/>
                </a:cubicBezTo>
                <a:cubicBezTo>
                  <a:pt x="72" y="84"/>
                  <a:pt x="72" y="84"/>
                  <a:pt x="72" y="84"/>
                </a:cubicBezTo>
                <a:cubicBezTo>
                  <a:pt x="78" y="84"/>
                  <a:pt x="78" y="84"/>
                  <a:pt x="78" y="84"/>
                </a:cubicBezTo>
                <a:cubicBezTo>
                  <a:pt x="74" y="71"/>
                  <a:pt x="74" y="71"/>
                  <a:pt x="74" y="71"/>
                </a:cubicBezTo>
                <a:cubicBezTo>
                  <a:pt x="75" y="69"/>
                  <a:pt x="76" y="66"/>
                  <a:pt x="76" y="63"/>
                </a:cubicBezTo>
                <a:cubicBezTo>
                  <a:pt x="76" y="56"/>
                  <a:pt x="71" y="51"/>
                  <a:pt x="64" y="51"/>
                </a:cubicBezTo>
                <a:close/>
                <a:moveTo>
                  <a:pt x="71" y="67"/>
                </a:moveTo>
                <a:cubicBezTo>
                  <a:pt x="69" y="68"/>
                  <a:pt x="67" y="69"/>
                  <a:pt x="64" y="69"/>
                </a:cubicBezTo>
                <a:cubicBezTo>
                  <a:pt x="62" y="69"/>
                  <a:pt x="59" y="68"/>
                  <a:pt x="57" y="67"/>
                </a:cubicBezTo>
                <a:cubicBezTo>
                  <a:pt x="58" y="69"/>
                  <a:pt x="61" y="72"/>
                  <a:pt x="64" y="72"/>
                </a:cubicBezTo>
                <a:cubicBezTo>
                  <a:pt x="67" y="72"/>
                  <a:pt x="70" y="70"/>
                  <a:pt x="71" y="67"/>
                </a:cubicBezTo>
                <a:close/>
                <a:moveTo>
                  <a:pt x="62" y="55"/>
                </a:moveTo>
                <a:cubicBezTo>
                  <a:pt x="64" y="55"/>
                  <a:pt x="66" y="56"/>
                  <a:pt x="68" y="58"/>
                </a:cubicBezTo>
                <a:cubicBezTo>
                  <a:pt x="70" y="60"/>
                  <a:pt x="71" y="62"/>
                  <a:pt x="71" y="64"/>
                </a:cubicBezTo>
                <a:cubicBezTo>
                  <a:pt x="73" y="62"/>
                  <a:pt x="72" y="58"/>
                  <a:pt x="70" y="56"/>
                </a:cubicBezTo>
                <a:cubicBezTo>
                  <a:pt x="68" y="54"/>
                  <a:pt x="65" y="54"/>
                  <a:pt x="62" y="55"/>
                </a:cubicBezTo>
                <a:close/>
                <a:moveTo>
                  <a:pt x="18" y="41"/>
                </a:moveTo>
                <a:cubicBezTo>
                  <a:pt x="18" y="46"/>
                  <a:pt x="18" y="46"/>
                  <a:pt x="18" y="46"/>
                </a:cubicBezTo>
                <a:cubicBezTo>
                  <a:pt x="77" y="46"/>
                  <a:pt x="77" y="46"/>
                  <a:pt x="77" y="46"/>
                </a:cubicBezTo>
                <a:cubicBezTo>
                  <a:pt x="77" y="41"/>
                  <a:pt x="77" y="41"/>
                  <a:pt x="77" y="41"/>
                </a:cubicBezTo>
                <a:cubicBezTo>
                  <a:pt x="18" y="41"/>
                  <a:pt x="18" y="41"/>
                  <a:pt x="18" y="41"/>
                </a:cubicBezTo>
                <a:close/>
                <a:moveTo>
                  <a:pt x="47" y="29"/>
                </a:moveTo>
                <a:cubicBezTo>
                  <a:pt x="47" y="34"/>
                  <a:pt x="47" y="34"/>
                  <a:pt x="4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29"/>
                  <a:pt x="77" y="29"/>
                  <a:pt x="77" y="29"/>
                </a:cubicBezTo>
                <a:cubicBezTo>
                  <a:pt x="47" y="29"/>
                  <a:pt x="47" y="29"/>
                  <a:pt x="47" y="29"/>
                </a:cubicBezTo>
                <a:close/>
                <a:moveTo>
                  <a:pt x="47" y="17"/>
                </a:moveTo>
                <a:cubicBezTo>
                  <a:pt x="47" y="22"/>
                  <a:pt x="47" y="22"/>
                  <a:pt x="47" y="22"/>
                </a:cubicBezTo>
                <a:cubicBezTo>
                  <a:pt x="77" y="22"/>
                  <a:pt x="77" y="22"/>
                  <a:pt x="77" y="22"/>
                </a:cubicBezTo>
                <a:cubicBezTo>
                  <a:pt x="77" y="17"/>
                  <a:pt x="77" y="17"/>
                  <a:pt x="77" y="17"/>
                </a:cubicBezTo>
                <a:cubicBezTo>
                  <a:pt x="47" y="17"/>
                  <a:pt x="47" y="17"/>
                  <a:pt x="47" y="17"/>
                </a:cubicBezTo>
                <a:close/>
                <a:moveTo>
                  <a:pt x="18" y="17"/>
                </a:moveTo>
                <a:cubicBezTo>
                  <a:pt x="18" y="35"/>
                  <a:pt x="18" y="35"/>
                  <a:pt x="18" y="35"/>
                </a:cubicBezTo>
                <a:cubicBezTo>
                  <a:pt x="40" y="35"/>
                  <a:pt x="40" y="35"/>
                  <a:pt x="40" y="35"/>
                </a:cubicBezTo>
                <a:cubicBezTo>
                  <a:pt x="40" y="17"/>
                  <a:pt x="40" y="17"/>
                  <a:pt x="40" y="17"/>
                </a:cubicBezTo>
                <a:lnTo>
                  <a:pt x="18" y="17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58" name="Freeform 175"/>
          <p:cNvSpPr>
            <a:spLocks noEditPoints="1"/>
          </p:cNvSpPr>
          <p:nvPr/>
        </p:nvSpPr>
        <p:spPr>
          <a:xfrm>
            <a:off x="8920246" y="2988738"/>
            <a:ext cx="196851" cy="247651"/>
          </a:xfrm>
          <a:custGeom>
            <a:avLst/>
            <a:gdLst/>
            <a:ahLst/>
            <a:cxnLst>
              <a:cxn ang="0">
                <a:pos x="85657" y="45324"/>
              </a:cxn>
              <a:cxn ang="0">
                <a:pos x="57687" y="38351"/>
              </a:cxn>
              <a:cxn ang="0">
                <a:pos x="45451" y="73216"/>
              </a:cxn>
              <a:cxn ang="0">
                <a:pos x="59436" y="95879"/>
              </a:cxn>
              <a:cxn ang="0">
                <a:pos x="61184" y="102852"/>
              </a:cxn>
              <a:cxn ang="0">
                <a:pos x="85657" y="109825"/>
              </a:cxn>
              <a:cxn ang="0">
                <a:pos x="110131" y="102852"/>
              </a:cxn>
              <a:cxn ang="0">
                <a:pos x="110131" y="95879"/>
              </a:cxn>
              <a:cxn ang="0">
                <a:pos x="125864" y="73216"/>
              </a:cxn>
              <a:cxn ang="0">
                <a:pos x="111879" y="38351"/>
              </a:cxn>
              <a:cxn ang="0">
                <a:pos x="85657" y="45324"/>
              </a:cxn>
              <a:cxn ang="0">
                <a:pos x="146841" y="134230"/>
              </a:cxn>
              <a:cxn ang="0">
                <a:pos x="24473" y="134230"/>
              </a:cxn>
              <a:cxn ang="0">
                <a:pos x="19229" y="151663"/>
              </a:cxn>
              <a:cxn ang="0">
                <a:pos x="19229" y="151663"/>
              </a:cxn>
              <a:cxn ang="0">
                <a:pos x="24473" y="167352"/>
              </a:cxn>
              <a:cxn ang="0">
                <a:pos x="148590" y="167352"/>
              </a:cxn>
              <a:cxn ang="0">
                <a:pos x="148590" y="184785"/>
              </a:cxn>
              <a:cxn ang="0">
                <a:pos x="20977" y="184785"/>
              </a:cxn>
              <a:cxn ang="0">
                <a:pos x="17481" y="184785"/>
              </a:cxn>
              <a:cxn ang="0">
                <a:pos x="13984" y="183041"/>
              </a:cxn>
              <a:cxn ang="0">
                <a:pos x="12236" y="181298"/>
              </a:cxn>
              <a:cxn ang="0">
                <a:pos x="0" y="151663"/>
              </a:cxn>
              <a:cxn ang="0">
                <a:pos x="0" y="151663"/>
              </a:cxn>
              <a:cxn ang="0">
                <a:pos x="12236" y="120284"/>
              </a:cxn>
              <a:cxn ang="0">
                <a:pos x="13984" y="118541"/>
              </a:cxn>
              <a:cxn ang="0">
                <a:pos x="15733" y="115054"/>
              </a:cxn>
              <a:cxn ang="0">
                <a:pos x="20977" y="115054"/>
              </a:cxn>
              <a:cxn ang="0">
                <a:pos x="146841" y="115054"/>
              </a:cxn>
              <a:cxn ang="0">
                <a:pos x="146841" y="134230"/>
              </a:cxn>
              <a:cxn ang="0">
                <a:pos x="27969" y="158636"/>
              </a:cxn>
              <a:cxn ang="0">
                <a:pos x="27969" y="162122"/>
              </a:cxn>
              <a:cxn ang="0">
                <a:pos x="136353" y="162122"/>
              </a:cxn>
              <a:cxn ang="0">
                <a:pos x="136353" y="158636"/>
              </a:cxn>
              <a:cxn ang="0">
                <a:pos x="27969" y="158636"/>
              </a:cxn>
              <a:cxn ang="0">
                <a:pos x="27969" y="139460"/>
              </a:cxn>
              <a:cxn ang="0">
                <a:pos x="27969" y="142946"/>
              </a:cxn>
              <a:cxn ang="0">
                <a:pos x="136353" y="142946"/>
              </a:cxn>
              <a:cxn ang="0">
                <a:pos x="136353" y="139460"/>
              </a:cxn>
              <a:cxn ang="0">
                <a:pos x="27969" y="139460"/>
              </a:cxn>
              <a:cxn ang="0">
                <a:pos x="27969" y="148176"/>
              </a:cxn>
              <a:cxn ang="0">
                <a:pos x="27969" y="153406"/>
              </a:cxn>
              <a:cxn ang="0">
                <a:pos x="136353" y="153406"/>
              </a:cxn>
              <a:cxn ang="0">
                <a:pos x="136353" y="148176"/>
              </a:cxn>
              <a:cxn ang="0">
                <a:pos x="27969" y="148176"/>
              </a:cxn>
              <a:cxn ang="0">
                <a:pos x="87405" y="17432"/>
              </a:cxn>
              <a:cxn ang="0">
                <a:pos x="127612" y="13946"/>
              </a:cxn>
              <a:cxn ang="0">
                <a:pos x="89154" y="26148"/>
              </a:cxn>
              <a:cxn ang="0">
                <a:pos x="87405" y="41838"/>
              </a:cxn>
              <a:cxn ang="0">
                <a:pos x="83909" y="41838"/>
              </a:cxn>
              <a:cxn ang="0">
                <a:pos x="69924" y="13946"/>
              </a:cxn>
              <a:cxn ang="0">
                <a:pos x="80413" y="6973"/>
              </a:cxn>
              <a:cxn ang="0">
                <a:pos x="87405" y="17432"/>
              </a:cxn>
            </a:cxnLst>
            <a:rect l="0" t="0" r="0" b="0"/>
            <a:pathLst>
              <a:path w="85" h="106">
                <a:moveTo>
                  <a:pt x="49" y="26"/>
                </a:moveTo>
                <a:cubicBezTo>
                  <a:pt x="47" y="24"/>
                  <a:pt x="40" y="19"/>
                  <a:pt x="33" y="22"/>
                </a:cubicBezTo>
                <a:cubicBezTo>
                  <a:pt x="25" y="25"/>
                  <a:pt x="22" y="34"/>
                  <a:pt x="26" y="42"/>
                </a:cubicBezTo>
                <a:cubicBezTo>
                  <a:pt x="30" y="50"/>
                  <a:pt x="33" y="53"/>
                  <a:pt x="34" y="55"/>
                </a:cubicBezTo>
                <a:cubicBezTo>
                  <a:pt x="35" y="56"/>
                  <a:pt x="34" y="58"/>
                  <a:pt x="35" y="59"/>
                </a:cubicBezTo>
                <a:cubicBezTo>
                  <a:pt x="36" y="64"/>
                  <a:pt x="46" y="66"/>
                  <a:pt x="49" y="63"/>
                </a:cubicBezTo>
                <a:cubicBezTo>
                  <a:pt x="52" y="66"/>
                  <a:pt x="62" y="64"/>
                  <a:pt x="63" y="59"/>
                </a:cubicBezTo>
                <a:cubicBezTo>
                  <a:pt x="63" y="58"/>
                  <a:pt x="63" y="56"/>
                  <a:pt x="63" y="55"/>
                </a:cubicBezTo>
                <a:cubicBezTo>
                  <a:pt x="64" y="53"/>
                  <a:pt x="68" y="50"/>
                  <a:pt x="72" y="42"/>
                </a:cubicBezTo>
                <a:cubicBezTo>
                  <a:pt x="76" y="34"/>
                  <a:pt x="73" y="25"/>
                  <a:pt x="64" y="22"/>
                </a:cubicBezTo>
                <a:cubicBezTo>
                  <a:pt x="58" y="19"/>
                  <a:pt x="51" y="24"/>
                  <a:pt x="49" y="26"/>
                </a:cubicBezTo>
                <a:close/>
                <a:moveTo>
                  <a:pt x="84" y="77"/>
                </a:moveTo>
                <a:cubicBezTo>
                  <a:pt x="14" y="77"/>
                  <a:pt x="14" y="77"/>
                  <a:pt x="14" y="77"/>
                </a:cubicBezTo>
                <a:cubicBezTo>
                  <a:pt x="11" y="80"/>
                  <a:pt x="10" y="83"/>
                  <a:pt x="11" y="87"/>
                </a:cubicBezTo>
                <a:cubicBezTo>
                  <a:pt x="11" y="87"/>
                  <a:pt x="11" y="87"/>
                  <a:pt x="11" y="87"/>
                </a:cubicBezTo>
                <a:cubicBezTo>
                  <a:pt x="11" y="90"/>
                  <a:pt x="12" y="93"/>
                  <a:pt x="14" y="96"/>
                </a:cubicBezTo>
                <a:cubicBezTo>
                  <a:pt x="85" y="96"/>
                  <a:pt x="85" y="96"/>
                  <a:pt x="85" y="96"/>
                </a:cubicBezTo>
                <a:cubicBezTo>
                  <a:pt x="85" y="106"/>
                  <a:pt x="85" y="106"/>
                  <a:pt x="85" y="106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10" y="106"/>
                  <a:pt x="10" y="106"/>
                  <a:pt x="10" y="106"/>
                </a:cubicBezTo>
                <a:cubicBezTo>
                  <a:pt x="8" y="105"/>
                  <a:pt x="8" y="105"/>
                  <a:pt x="8" y="105"/>
                </a:cubicBezTo>
                <a:cubicBezTo>
                  <a:pt x="8" y="104"/>
                  <a:pt x="7" y="104"/>
                  <a:pt x="7" y="104"/>
                </a:cubicBezTo>
                <a:cubicBezTo>
                  <a:pt x="3" y="99"/>
                  <a:pt x="0" y="93"/>
                  <a:pt x="0" y="8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1"/>
                  <a:pt x="2" y="74"/>
                  <a:pt x="7" y="69"/>
                </a:cubicBezTo>
                <a:cubicBezTo>
                  <a:pt x="7" y="69"/>
                  <a:pt x="7" y="68"/>
                  <a:pt x="8" y="68"/>
                </a:cubicBezTo>
                <a:cubicBezTo>
                  <a:pt x="9" y="66"/>
                  <a:pt x="9" y="66"/>
                  <a:pt x="9" y="66"/>
                </a:cubicBezTo>
                <a:cubicBezTo>
                  <a:pt x="12" y="66"/>
                  <a:pt x="12" y="66"/>
                  <a:pt x="12" y="66"/>
                </a:cubicBezTo>
                <a:cubicBezTo>
                  <a:pt x="84" y="66"/>
                  <a:pt x="84" y="66"/>
                  <a:pt x="84" y="66"/>
                </a:cubicBezTo>
                <a:cubicBezTo>
                  <a:pt x="84" y="77"/>
                  <a:pt x="84" y="77"/>
                  <a:pt x="84" y="77"/>
                </a:cubicBezTo>
                <a:close/>
                <a:moveTo>
                  <a:pt x="16" y="91"/>
                </a:moveTo>
                <a:cubicBezTo>
                  <a:pt x="16" y="93"/>
                  <a:pt x="16" y="93"/>
                  <a:pt x="16" y="93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91"/>
                  <a:pt x="78" y="91"/>
                  <a:pt x="78" y="91"/>
                </a:cubicBezTo>
                <a:cubicBezTo>
                  <a:pt x="16" y="91"/>
                  <a:pt x="16" y="91"/>
                  <a:pt x="16" y="91"/>
                </a:cubicBezTo>
                <a:close/>
                <a:moveTo>
                  <a:pt x="16" y="80"/>
                </a:moveTo>
                <a:cubicBezTo>
                  <a:pt x="16" y="82"/>
                  <a:pt x="16" y="82"/>
                  <a:pt x="16" y="82"/>
                </a:cubicBezTo>
                <a:cubicBezTo>
                  <a:pt x="78" y="82"/>
                  <a:pt x="78" y="82"/>
                  <a:pt x="78" y="82"/>
                </a:cubicBezTo>
                <a:cubicBezTo>
                  <a:pt x="78" y="80"/>
                  <a:pt x="78" y="80"/>
                  <a:pt x="78" y="80"/>
                </a:cubicBezTo>
                <a:cubicBezTo>
                  <a:pt x="16" y="80"/>
                  <a:pt x="16" y="80"/>
                  <a:pt x="16" y="80"/>
                </a:cubicBezTo>
                <a:close/>
                <a:moveTo>
                  <a:pt x="16" y="85"/>
                </a:moveTo>
                <a:cubicBezTo>
                  <a:pt x="16" y="88"/>
                  <a:pt x="16" y="88"/>
                  <a:pt x="16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78" y="85"/>
                  <a:pt x="78" y="85"/>
                  <a:pt x="78" y="85"/>
                </a:cubicBezTo>
                <a:cubicBezTo>
                  <a:pt x="16" y="85"/>
                  <a:pt x="16" y="85"/>
                  <a:pt x="16" y="85"/>
                </a:cubicBezTo>
                <a:close/>
                <a:moveTo>
                  <a:pt x="50" y="10"/>
                </a:moveTo>
                <a:cubicBezTo>
                  <a:pt x="54" y="0"/>
                  <a:pt x="64" y="5"/>
                  <a:pt x="73" y="8"/>
                </a:cubicBezTo>
                <a:cubicBezTo>
                  <a:pt x="69" y="14"/>
                  <a:pt x="58" y="18"/>
                  <a:pt x="51" y="15"/>
                </a:cubicBezTo>
                <a:cubicBezTo>
                  <a:pt x="51" y="18"/>
                  <a:pt x="50" y="21"/>
                  <a:pt x="50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7"/>
                  <a:pt x="46" y="13"/>
                  <a:pt x="40" y="8"/>
                </a:cubicBezTo>
                <a:cubicBezTo>
                  <a:pt x="46" y="4"/>
                  <a:pt x="46" y="4"/>
                  <a:pt x="46" y="4"/>
                </a:cubicBezTo>
                <a:cubicBezTo>
                  <a:pt x="48" y="6"/>
                  <a:pt x="50" y="8"/>
                  <a:pt x="50" y="1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59" name="Freeform 176"/>
          <p:cNvSpPr>
            <a:spLocks noEditPoints="1"/>
          </p:cNvSpPr>
          <p:nvPr/>
        </p:nvSpPr>
        <p:spPr>
          <a:xfrm>
            <a:off x="5017107" y="3670305"/>
            <a:ext cx="237067" cy="213784"/>
          </a:xfrm>
          <a:custGeom>
            <a:avLst/>
            <a:gdLst/>
            <a:ahLst/>
            <a:cxnLst>
              <a:cxn ang="0">
                <a:pos x="63374" y="136362"/>
              </a:cxn>
              <a:cxn ang="0">
                <a:pos x="68655" y="141675"/>
              </a:cxn>
              <a:cxn ang="0">
                <a:pos x="73936" y="141675"/>
              </a:cxn>
              <a:cxn ang="0">
                <a:pos x="77457" y="139904"/>
              </a:cxn>
              <a:cxn ang="0">
                <a:pos x="80978" y="132820"/>
              </a:cxn>
              <a:cxn ang="0">
                <a:pos x="80978" y="132820"/>
              </a:cxn>
              <a:cxn ang="0">
                <a:pos x="80978" y="83234"/>
              </a:cxn>
              <a:cxn ang="0">
                <a:pos x="52811" y="92089"/>
              </a:cxn>
              <a:cxn ang="0">
                <a:pos x="0" y="92089"/>
              </a:cxn>
              <a:cxn ang="0">
                <a:pos x="77457" y="10625"/>
              </a:cxn>
              <a:cxn ang="0">
                <a:pos x="80978" y="0"/>
              </a:cxn>
              <a:cxn ang="0">
                <a:pos x="96821" y="0"/>
              </a:cxn>
              <a:cxn ang="0">
                <a:pos x="100342" y="10625"/>
              </a:cxn>
              <a:cxn ang="0">
                <a:pos x="177800" y="92089"/>
              </a:cxn>
              <a:cxn ang="0">
                <a:pos x="126748" y="92089"/>
              </a:cxn>
              <a:cxn ang="0">
                <a:pos x="98582" y="83234"/>
              </a:cxn>
              <a:cxn ang="0">
                <a:pos x="98582" y="132820"/>
              </a:cxn>
              <a:cxn ang="0">
                <a:pos x="98582" y="132820"/>
              </a:cxn>
              <a:cxn ang="0">
                <a:pos x="88019" y="155843"/>
              </a:cxn>
              <a:cxn ang="0">
                <a:pos x="75697" y="159385"/>
              </a:cxn>
              <a:cxn ang="0">
                <a:pos x="63374" y="157614"/>
              </a:cxn>
              <a:cxn ang="0">
                <a:pos x="45770" y="139904"/>
              </a:cxn>
              <a:cxn ang="0">
                <a:pos x="63374" y="136362"/>
              </a:cxn>
              <a:cxn ang="0">
                <a:pos x="126748" y="76150"/>
              </a:cxn>
              <a:cxn ang="0">
                <a:pos x="140831" y="72608"/>
              </a:cxn>
              <a:cxn ang="0">
                <a:pos x="100342" y="23022"/>
              </a:cxn>
              <a:cxn ang="0">
                <a:pos x="126748" y="76150"/>
              </a:cxn>
              <a:cxn ang="0">
                <a:pos x="17603" y="70837"/>
              </a:cxn>
              <a:cxn ang="0">
                <a:pos x="35207" y="69066"/>
              </a:cxn>
              <a:cxn ang="0">
                <a:pos x="58093" y="28335"/>
              </a:cxn>
              <a:cxn ang="0">
                <a:pos x="17603" y="70837"/>
              </a:cxn>
            </a:cxnLst>
            <a:rect l="0" t="0" r="0" b="0"/>
            <a:pathLst>
              <a:path w="101" h="90">
                <a:moveTo>
                  <a:pt x="36" y="77"/>
                </a:moveTo>
                <a:cubicBezTo>
                  <a:pt x="36" y="78"/>
                  <a:pt x="37" y="79"/>
                  <a:pt x="39" y="80"/>
                </a:cubicBezTo>
                <a:cubicBezTo>
                  <a:pt x="40" y="80"/>
                  <a:pt x="41" y="80"/>
                  <a:pt x="42" y="80"/>
                </a:cubicBezTo>
                <a:cubicBezTo>
                  <a:pt x="43" y="80"/>
                  <a:pt x="43" y="79"/>
                  <a:pt x="44" y="79"/>
                </a:cubicBezTo>
                <a:cubicBezTo>
                  <a:pt x="45" y="78"/>
                  <a:pt x="46" y="77"/>
                  <a:pt x="46" y="75"/>
                </a:cubicBezTo>
                <a:cubicBezTo>
                  <a:pt x="46" y="75"/>
                  <a:pt x="46" y="75"/>
                  <a:pt x="46" y="75"/>
                </a:cubicBezTo>
                <a:cubicBezTo>
                  <a:pt x="46" y="47"/>
                  <a:pt x="46" y="47"/>
                  <a:pt x="46" y="47"/>
                </a:cubicBezTo>
                <a:cubicBezTo>
                  <a:pt x="39" y="47"/>
                  <a:pt x="34" y="49"/>
                  <a:pt x="30" y="52"/>
                </a:cubicBezTo>
                <a:cubicBezTo>
                  <a:pt x="19" y="47"/>
                  <a:pt x="9" y="47"/>
                  <a:pt x="0" y="52"/>
                </a:cubicBezTo>
                <a:cubicBezTo>
                  <a:pt x="2" y="26"/>
                  <a:pt x="16" y="9"/>
                  <a:pt x="44" y="6"/>
                </a:cubicBezTo>
                <a:cubicBezTo>
                  <a:pt x="46" y="0"/>
                  <a:pt x="46" y="0"/>
                  <a:pt x="46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7" y="6"/>
                  <a:pt x="57" y="6"/>
                  <a:pt x="57" y="6"/>
                </a:cubicBezTo>
                <a:cubicBezTo>
                  <a:pt x="85" y="9"/>
                  <a:pt x="99" y="26"/>
                  <a:pt x="101" y="52"/>
                </a:cubicBezTo>
                <a:cubicBezTo>
                  <a:pt x="92" y="47"/>
                  <a:pt x="83" y="47"/>
                  <a:pt x="72" y="52"/>
                </a:cubicBezTo>
                <a:cubicBezTo>
                  <a:pt x="67" y="49"/>
                  <a:pt x="63" y="47"/>
                  <a:pt x="56" y="47"/>
                </a:cubicBezTo>
                <a:cubicBezTo>
                  <a:pt x="56" y="75"/>
                  <a:pt x="56" y="75"/>
                  <a:pt x="56" y="75"/>
                </a:cubicBezTo>
                <a:cubicBezTo>
                  <a:pt x="56" y="75"/>
                  <a:pt x="56" y="75"/>
                  <a:pt x="56" y="75"/>
                </a:cubicBezTo>
                <a:cubicBezTo>
                  <a:pt x="56" y="81"/>
                  <a:pt x="54" y="85"/>
                  <a:pt x="50" y="88"/>
                </a:cubicBezTo>
                <a:cubicBezTo>
                  <a:pt x="48" y="89"/>
                  <a:pt x="45" y="90"/>
                  <a:pt x="43" y="90"/>
                </a:cubicBezTo>
                <a:cubicBezTo>
                  <a:pt x="40" y="90"/>
                  <a:pt x="38" y="90"/>
                  <a:pt x="36" y="89"/>
                </a:cubicBezTo>
                <a:cubicBezTo>
                  <a:pt x="31" y="88"/>
                  <a:pt x="27" y="84"/>
                  <a:pt x="26" y="79"/>
                </a:cubicBezTo>
                <a:cubicBezTo>
                  <a:pt x="36" y="77"/>
                  <a:pt x="36" y="77"/>
                  <a:pt x="36" y="77"/>
                </a:cubicBezTo>
                <a:close/>
                <a:moveTo>
                  <a:pt x="72" y="43"/>
                </a:moveTo>
                <a:cubicBezTo>
                  <a:pt x="75" y="42"/>
                  <a:pt x="77" y="41"/>
                  <a:pt x="80" y="41"/>
                </a:cubicBezTo>
                <a:cubicBezTo>
                  <a:pt x="78" y="23"/>
                  <a:pt x="69" y="16"/>
                  <a:pt x="57" y="13"/>
                </a:cubicBezTo>
                <a:cubicBezTo>
                  <a:pt x="67" y="20"/>
                  <a:pt x="73" y="29"/>
                  <a:pt x="72" y="43"/>
                </a:cubicBezTo>
                <a:close/>
                <a:moveTo>
                  <a:pt x="10" y="40"/>
                </a:moveTo>
                <a:cubicBezTo>
                  <a:pt x="14" y="40"/>
                  <a:pt x="17" y="40"/>
                  <a:pt x="20" y="39"/>
                </a:cubicBezTo>
                <a:cubicBezTo>
                  <a:pt x="25" y="31"/>
                  <a:pt x="29" y="23"/>
                  <a:pt x="33" y="16"/>
                </a:cubicBezTo>
                <a:cubicBezTo>
                  <a:pt x="20" y="19"/>
                  <a:pt x="13" y="27"/>
                  <a:pt x="10" y="4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60" name="Freeform 177"/>
          <p:cNvSpPr>
            <a:spLocks noEditPoints="1"/>
          </p:cNvSpPr>
          <p:nvPr/>
        </p:nvSpPr>
        <p:spPr>
          <a:xfrm>
            <a:off x="5025574" y="4282024"/>
            <a:ext cx="192618" cy="241300"/>
          </a:xfrm>
          <a:custGeom>
            <a:avLst/>
            <a:gdLst/>
            <a:ahLst/>
            <a:cxnLst>
              <a:cxn ang="0">
                <a:pos x="85472" y="123550"/>
              </a:cxn>
              <a:cxn ang="0">
                <a:pos x="75006" y="123550"/>
              </a:cxn>
              <a:cxn ang="0">
                <a:pos x="104660" y="172274"/>
              </a:cxn>
              <a:cxn ang="0">
                <a:pos x="120359" y="180975"/>
              </a:cxn>
              <a:cxn ang="0">
                <a:pos x="134313" y="120069"/>
              </a:cxn>
              <a:cxn ang="0">
                <a:pos x="136058" y="46983"/>
              </a:cxn>
              <a:cxn ang="0">
                <a:pos x="90705" y="60905"/>
              </a:cxn>
              <a:cxn ang="0">
                <a:pos x="55818" y="66125"/>
              </a:cxn>
              <a:cxn ang="0">
                <a:pos x="41864" y="64385"/>
              </a:cxn>
              <a:cxn ang="0">
                <a:pos x="13954" y="93967"/>
              </a:cxn>
              <a:cxn ang="0">
                <a:pos x="20932" y="156612"/>
              </a:cxn>
              <a:cxn ang="0">
                <a:pos x="34886" y="180975"/>
              </a:cxn>
              <a:cxn ang="0">
                <a:pos x="71517" y="180975"/>
              </a:cxn>
              <a:cxn ang="0">
                <a:pos x="73262" y="0"/>
              </a:cxn>
              <a:cxn ang="0">
                <a:pos x="102915" y="29582"/>
              </a:cxn>
              <a:cxn ang="0">
                <a:pos x="73262" y="60905"/>
              </a:cxn>
              <a:cxn ang="0">
                <a:pos x="43608" y="29582"/>
              </a:cxn>
              <a:cxn ang="0">
                <a:pos x="73262" y="0"/>
              </a:cxn>
              <a:cxn ang="0">
                <a:pos x="90705" y="29582"/>
              </a:cxn>
              <a:cxn ang="0">
                <a:pos x="73262" y="46983"/>
              </a:cxn>
              <a:cxn ang="0">
                <a:pos x="55818" y="29582"/>
              </a:cxn>
              <a:cxn ang="0">
                <a:pos x="73262" y="13921"/>
              </a:cxn>
              <a:cxn ang="0">
                <a:pos x="71517" y="99188"/>
              </a:cxn>
              <a:cxn ang="0">
                <a:pos x="71517" y="147912"/>
              </a:cxn>
              <a:cxn ang="0">
                <a:pos x="71517" y="99188"/>
              </a:cxn>
              <a:cxn ang="0">
                <a:pos x="36631" y="93967"/>
              </a:cxn>
              <a:cxn ang="0">
                <a:pos x="50585" y="83526"/>
              </a:cxn>
              <a:cxn ang="0">
                <a:pos x="57563" y="92227"/>
              </a:cxn>
              <a:cxn ang="0">
                <a:pos x="47097" y="93967"/>
              </a:cxn>
              <a:cxn ang="0">
                <a:pos x="43608" y="99188"/>
              </a:cxn>
              <a:cxn ang="0">
                <a:pos x="108148" y="99188"/>
              </a:cxn>
              <a:cxn ang="0">
                <a:pos x="101171" y="95707"/>
              </a:cxn>
              <a:cxn ang="0">
                <a:pos x="94194" y="92227"/>
              </a:cxn>
              <a:cxn ang="0">
                <a:pos x="85472" y="85267"/>
              </a:cxn>
              <a:cxn ang="0">
                <a:pos x="102915" y="87007"/>
              </a:cxn>
              <a:cxn ang="0">
                <a:pos x="108148" y="99188"/>
              </a:cxn>
              <a:cxn ang="0">
                <a:pos x="68029" y="123550"/>
              </a:cxn>
              <a:cxn ang="0">
                <a:pos x="57563" y="123550"/>
              </a:cxn>
            </a:cxnLst>
            <a:rect l="0" t="0" r="0" b="0"/>
            <a:pathLst>
              <a:path w="83" h="104">
                <a:moveTo>
                  <a:pt x="46" y="66"/>
                </a:moveTo>
                <a:cubicBezTo>
                  <a:pt x="48" y="66"/>
                  <a:pt x="49" y="69"/>
                  <a:pt x="49" y="71"/>
                </a:cubicBezTo>
                <a:cubicBezTo>
                  <a:pt x="49" y="74"/>
                  <a:pt x="48" y="76"/>
                  <a:pt x="46" y="76"/>
                </a:cubicBezTo>
                <a:cubicBezTo>
                  <a:pt x="45" y="76"/>
                  <a:pt x="43" y="74"/>
                  <a:pt x="43" y="71"/>
                </a:cubicBezTo>
                <a:cubicBezTo>
                  <a:pt x="43" y="69"/>
                  <a:pt x="45" y="66"/>
                  <a:pt x="46" y="66"/>
                </a:cubicBezTo>
                <a:close/>
                <a:moveTo>
                  <a:pt x="60" y="99"/>
                </a:moveTo>
                <a:cubicBezTo>
                  <a:pt x="62" y="104"/>
                  <a:pt x="62" y="104"/>
                  <a:pt x="62" y="104"/>
                </a:cubicBezTo>
                <a:cubicBezTo>
                  <a:pt x="69" y="104"/>
                  <a:pt x="69" y="104"/>
                  <a:pt x="69" y="104"/>
                </a:cubicBezTo>
                <a:cubicBezTo>
                  <a:pt x="69" y="91"/>
                  <a:pt x="69" y="91"/>
                  <a:pt x="69" y="91"/>
                </a:cubicBezTo>
                <a:cubicBezTo>
                  <a:pt x="74" y="85"/>
                  <a:pt x="77" y="77"/>
                  <a:pt x="77" y="69"/>
                </a:cubicBezTo>
                <a:cubicBezTo>
                  <a:pt x="77" y="64"/>
                  <a:pt x="76" y="59"/>
                  <a:pt x="74" y="54"/>
                </a:cubicBezTo>
                <a:cubicBezTo>
                  <a:pt x="80" y="48"/>
                  <a:pt x="83" y="37"/>
                  <a:pt x="78" y="27"/>
                </a:cubicBezTo>
                <a:cubicBezTo>
                  <a:pt x="70" y="28"/>
                  <a:pt x="63" y="32"/>
                  <a:pt x="58" y="37"/>
                </a:cubicBezTo>
                <a:cubicBezTo>
                  <a:pt x="57" y="36"/>
                  <a:pt x="54" y="36"/>
                  <a:pt x="52" y="35"/>
                </a:cubicBezTo>
                <a:cubicBezTo>
                  <a:pt x="51" y="38"/>
                  <a:pt x="51" y="38"/>
                  <a:pt x="51" y="38"/>
                </a:cubicBezTo>
                <a:cubicBezTo>
                  <a:pt x="44" y="37"/>
                  <a:pt x="40" y="37"/>
                  <a:pt x="32" y="38"/>
                </a:cubicBezTo>
                <a:cubicBezTo>
                  <a:pt x="31" y="35"/>
                  <a:pt x="31" y="35"/>
                  <a:pt x="31" y="35"/>
                </a:cubicBezTo>
                <a:cubicBezTo>
                  <a:pt x="29" y="35"/>
                  <a:pt x="26" y="36"/>
                  <a:pt x="24" y="37"/>
                </a:cubicBezTo>
                <a:cubicBezTo>
                  <a:pt x="20" y="32"/>
                  <a:pt x="12" y="28"/>
                  <a:pt x="5" y="27"/>
                </a:cubicBezTo>
                <a:cubicBezTo>
                  <a:pt x="0" y="37"/>
                  <a:pt x="3" y="48"/>
                  <a:pt x="8" y="54"/>
                </a:cubicBezTo>
                <a:cubicBezTo>
                  <a:pt x="6" y="59"/>
                  <a:pt x="5" y="63"/>
                  <a:pt x="5" y="69"/>
                </a:cubicBezTo>
                <a:cubicBezTo>
                  <a:pt x="5" y="77"/>
                  <a:pt x="8" y="84"/>
                  <a:pt x="12" y="90"/>
                </a:cubicBezTo>
                <a:cubicBezTo>
                  <a:pt x="13" y="104"/>
                  <a:pt x="13" y="104"/>
                  <a:pt x="13" y="104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22" y="99"/>
                  <a:pt x="22" y="99"/>
                  <a:pt x="22" y="99"/>
                </a:cubicBezTo>
                <a:cubicBezTo>
                  <a:pt x="27" y="102"/>
                  <a:pt x="34" y="104"/>
                  <a:pt x="41" y="104"/>
                </a:cubicBezTo>
                <a:cubicBezTo>
                  <a:pt x="48" y="104"/>
                  <a:pt x="55" y="102"/>
                  <a:pt x="60" y="99"/>
                </a:cubicBezTo>
                <a:close/>
                <a:moveTo>
                  <a:pt x="42" y="0"/>
                </a:moveTo>
                <a:cubicBezTo>
                  <a:pt x="47" y="0"/>
                  <a:pt x="51" y="2"/>
                  <a:pt x="54" y="5"/>
                </a:cubicBezTo>
                <a:cubicBezTo>
                  <a:pt x="57" y="8"/>
                  <a:pt x="59" y="13"/>
                  <a:pt x="59" y="17"/>
                </a:cubicBezTo>
                <a:cubicBezTo>
                  <a:pt x="59" y="22"/>
                  <a:pt x="57" y="26"/>
                  <a:pt x="54" y="30"/>
                </a:cubicBezTo>
                <a:cubicBezTo>
                  <a:pt x="51" y="33"/>
                  <a:pt x="47" y="35"/>
                  <a:pt x="42" y="35"/>
                </a:cubicBezTo>
                <a:cubicBezTo>
                  <a:pt x="37" y="35"/>
                  <a:pt x="33" y="33"/>
                  <a:pt x="30" y="30"/>
                </a:cubicBezTo>
                <a:cubicBezTo>
                  <a:pt x="27" y="26"/>
                  <a:pt x="25" y="22"/>
                  <a:pt x="25" y="17"/>
                </a:cubicBezTo>
                <a:cubicBezTo>
                  <a:pt x="25" y="13"/>
                  <a:pt x="27" y="8"/>
                  <a:pt x="30" y="5"/>
                </a:cubicBezTo>
                <a:cubicBezTo>
                  <a:pt x="33" y="2"/>
                  <a:pt x="37" y="0"/>
                  <a:pt x="42" y="0"/>
                </a:cubicBezTo>
                <a:close/>
                <a:moveTo>
                  <a:pt x="49" y="10"/>
                </a:moveTo>
                <a:cubicBezTo>
                  <a:pt x="51" y="12"/>
                  <a:pt x="52" y="15"/>
                  <a:pt x="52" y="17"/>
                </a:cubicBezTo>
                <a:cubicBezTo>
                  <a:pt x="52" y="20"/>
                  <a:pt x="51" y="23"/>
                  <a:pt x="49" y="24"/>
                </a:cubicBezTo>
                <a:cubicBezTo>
                  <a:pt x="47" y="26"/>
                  <a:pt x="45" y="27"/>
                  <a:pt x="42" y="27"/>
                </a:cubicBezTo>
                <a:cubicBezTo>
                  <a:pt x="39" y="27"/>
                  <a:pt x="37" y="26"/>
                  <a:pt x="35" y="24"/>
                </a:cubicBezTo>
                <a:cubicBezTo>
                  <a:pt x="33" y="23"/>
                  <a:pt x="32" y="20"/>
                  <a:pt x="32" y="17"/>
                </a:cubicBezTo>
                <a:cubicBezTo>
                  <a:pt x="32" y="15"/>
                  <a:pt x="33" y="12"/>
                  <a:pt x="35" y="10"/>
                </a:cubicBezTo>
                <a:cubicBezTo>
                  <a:pt x="37" y="9"/>
                  <a:pt x="39" y="8"/>
                  <a:pt x="42" y="8"/>
                </a:cubicBezTo>
                <a:cubicBezTo>
                  <a:pt x="45" y="8"/>
                  <a:pt x="47" y="9"/>
                  <a:pt x="49" y="10"/>
                </a:cubicBezTo>
                <a:close/>
                <a:moveTo>
                  <a:pt x="41" y="57"/>
                </a:moveTo>
                <a:cubicBezTo>
                  <a:pt x="33" y="57"/>
                  <a:pt x="27" y="64"/>
                  <a:pt x="27" y="71"/>
                </a:cubicBezTo>
                <a:cubicBezTo>
                  <a:pt x="27" y="79"/>
                  <a:pt x="33" y="85"/>
                  <a:pt x="41" y="85"/>
                </a:cubicBezTo>
                <a:cubicBezTo>
                  <a:pt x="49" y="85"/>
                  <a:pt x="55" y="79"/>
                  <a:pt x="55" y="71"/>
                </a:cubicBezTo>
                <a:cubicBezTo>
                  <a:pt x="55" y="64"/>
                  <a:pt x="49" y="57"/>
                  <a:pt x="41" y="57"/>
                </a:cubicBezTo>
                <a:close/>
                <a:moveTo>
                  <a:pt x="21" y="57"/>
                </a:moveTo>
                <a:cubicBezTo>
                  <a:pt x="21" y="56"/>
                  <a:pt x="21" y="55"/>
                  <a:pt x="21" y="54"/>
                </a:cubicBezTo>
                <a:cubicBezTo>
                  <a:pt x="22" y="52"/>
                  <a:pt x="23" y="51"/>
                  <a:pt x="24" y="50"/>
                </a:cubicBezTo>
                <a:cubicBezTo>
                  <a:pt x="26" y="49"/>
                  <a:pt x="27" y="49"/>
                  <a:pt x="29" y="48"/>
                </a:cubicBezTo>
                <a:cubicBezTo>
                  <a:pt x="31" y="48"/>
                  <a:pt x="32" y="49"/>
                  <a:pt x="34" y="49"/>
                </a:cubicBezTo>
                <a:cubicBezTo>
                  <a:pt x="33" y="53"/>
                  <a:pt x="33" y="53"/>
                  <a:pt x="33" y="53"/>
                </a:cubicBezTo>
                <a:cubicBezTo>
                  <a:pt x="31" y="53"/>
                  <a:pt x="30" y="53"/>
                  <a:pt x="29" y="53"/>
                </a:cubicBezTo>
                <a:cubicBezTo>
                  <a:pt x="28" y="53"/>
                  <a:pt x="27" y="53"/>
                  <a:pt x="27" y="54"/>
                </a:cubicBezTo>
                <a:cubicBezTo>
                  <a:pt x="26" y="54"/>
                  <a:pt x="26" y="54"/>
                  <a:pt x="25" y="55"/>
                </a:cubicBezTo>
                <a:cubicBezTo>
                  <a:pt x="25" y="56"/>
                  <a:pt x="25" y="56"/>
                  <a:pt x="25" y="57"/>
                </a:cubicBezTo>
                <a:cubicBezTo>
                  <a:pt x="21" y="57"/>
                  <a:pt x="21" y="57"/>
                  <a:pt x="21" y="57"/>
                </a:cubicBezTo>
                <a:close/>
                <a:moveTo>
                  <a:pt x="62" y="57"/>
                </a:moveTo>
                <a:cubicBezTo>
                  <a:pt x="58" y="57"/>
                  <a:pt x="58" y="57"/>
                  <a:pt x="58" y="57"/>
                </a:cubicBezTo>
                <a:cubicBezTo>
                  <a:pt x="58" y="56"/>
                  <a:pt x="58" y="56"/>
                  <a:pt x="58" y="55"/>
                </a:cubicBezTo>
                <a:cubicBezTo>
                  <a:pt x="57" y="54"/>
                  <a:pt x="57" y="54"/>
                  <a:pt x="56" y="54"/>
                </a:cubicBezTo>
                <a:cubicBezTo>
                  <a:pt x="56" y="53"/>
                  <a:pt x="55" y="53"/>
                  <a:pt x="54" y="53"/>
                </a:cubicBezTo>
                <a:cubicBezTo>
                  <a:pt x="53" y="53"/>
                  <a:pt x="51" y="53"/>
                  <a:pt x="50" y="53"/>
                </a:cubicBezTo>
                <a:cubicBezTo>
                  <a:pt x="49" y="49"/>
                  <a:pt x="49" y="49"/>
                  <a:pt x="49" y="49"/>
                </a:cubicBezTo>
                <a:cubicBezTo>
                  <a:pt x="50" y="49"/>
                  <a:pt x="52" y="48"/>
                  <a:pt x="54" y="48"/>
                </a:cubicBezTo>
                <a:cubicBezTo>
                  <a:pt x="56" y="49"/>
                  <a:pt x="57" y="49"/>
                  <a:pt x="59" y="50"/>
                </a:cubicBezTo>
                <a:cubicBezTo>
                  <a:pt x="60" y="51"/>
                  <a:pt x="61" y="52"/>
                  <a:pt x="62" y="54"/>
                </a:cubicBezTo>
                <a:cubicBezTo>
                  <a:pt x="62" y="55"/>
                  <a:pt x="62" y="56"/>
                  <a:pt x="62" y="57"/>
                </a:cubicBezTo>
                <a:close/>
                <a:moveTo>
                  <a:pt x="36" y="66"/>
                </a:moveTo>
                <a:cubicBezTo>
                  <a:pt x="37" y="66"/>
                  <a:pt x="39" y="69"/>
                  <a:pt x="39" y="71"/>
                </a:cubicBezTo>
                <a:cubicBezTo>
                  <a:pt x="39" y="74"/>
                  <a:pt x="37" y="76"/>
                  <a:pt x="36" y="76"/>
                </a:cubicBezTo>
                <a:cubicBezTo>
                  <a:pt x="34" y="76"/>
                  <a:pt x="33" y="74"/>
                  <a:pt x="33" y="71"/>
                </a:cubicBezTo>
                <a:cubicBezTo>
                  <a:pt x="33" y="69"/>
                  <a:pt x="34" y="66"/>
                  <a:pt x="36" y="6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61" name="Freeform 178"/>
          <p:cNvSpPr>
            <a:spLocks noEditPoints="1"/>
          </p:cNvSpPr>
          <p:nvPr/>
        </p:nvSpPr>
        <p:spPr>
          <a:xfrm>
            <a:off x="6977144" y="2355854"/>
            <a:ext cx="230718" cy="232834"/>
          </a:xfrm>
          <a:custGeom>
            <a:avLst/>
            <a:gdLst/>
            <a:ahLst/>
            <a:cxnLst>
              <a:cxn ang="0">
                <a:pos x="85487" y="0"/>
              </a:cxn>
              <a:cxn ang="0">
                <a:pos x="172720" y="87312"/>
              </a:cxn>
              <a:cxn ang="0">
                <a:pos x="85487" y="174625"/>
              </a:cxn>
              <a:cxn ang="0">
                <a:pos x="0" y="87312"/>
              </a:cxn>
              <a:cxn ang="0">
                <a:pos x="85487" y="0"/>
              </a:cxn>
              <a:cxn ang="0">
                <a:pos x="78509" y="26193"/>
              </a:cxn>
              <a:cxn ang="0">
                <a:pos x="78509" y="76835"/>
              </a:cxn>
              <a:cxn ang="0">
                <a:pos x="94210" y="76835"/>
              </a:cxn>
              <a:cxn ang="0">
                <a:pos x="94210" y="26193"/>
              </a:cxn>
              <a:cxn ang="0">
                <a:pos x="78509" y="26193"/>
              </a:cxn>
              <a:cxn ang="0">
                <a:pos x="116891" y="41910"/>
              </a:cxn>
              <a:cxn ang="0">
                <a:pos x="106423" y="55880"/>
              </a:cxn>
              <a:cxn ang="0">
                <a:pos x="111657" y="61118"/>
              </a:cxn>
              <a:cxn ang="0">
                <a:pos x="122125" y="87312"/>
              </a:cxn>
              <a:cxn ang="0">
                <a:pos x="111657" y="113506"/>
              </a:cxn>
              <a:cxn ang="0">
                <a:pos x="85487" y="123983"/>
              </a:cxn>
              <a:cxn ang="0">
                <a:pos x="61062" y="113506"/>
              </a:cxn>
              <a:cxn ang="0">
                <a:pos x="48850" y="87312"/>
              </a:cxn>
              <a:cxn ang="0">
                <a:pos x="61062" y="61118"/>
              </a:cxn>
              <a:cxn ang="0">
                <a:pos x="64551" y="55880"/>
              </a:cxn>
              <a:cxn ang="0">
                <a:pos x="54084" y="41910"/>
              </a:cxn>
              <a:cxn ang="0">
                <a:pos x="47105" y="48895"/>
              </a:cxn>
              <a:cxn ang="0">
                <a:pos x="31403" y="87312"/>
              </a:cxn>
              <a:cxn ang="0">
                <a:pos x="47105" y="125730"/>
              </a:cxn>
              <a:cxn ang="0">
                <a:pos x="85487" y="141446"/>
              </a:cxn>
              <a:cxn ang="0">
                <a:pos x="125614" y="125730"/>
              </a:cxn>
              <a:cxn ang="0">
                <a:pos x="141316" y="87312"/>
              </a:cxn>
              <a:cxn ang="0">
                <a:pos x="125614" y="48895"/>
              </a:cxn>
              <a:cxn ang="0">
                <a:pos x="116891" y="41910"/>
              </a:cxn>
            </a:cxnLst>
            <a:rect l="0" t="0" r="0" b="0"/>
            <a:pathLst>
              <a:path w="99" h="100">
                <a:moveTo>
                  <a:pt x="49" y="0"/>
                </a:moveTo>
                <a:cubicBezTo>
                  <a:pt x="77" y="0"/>
                  <a:pt x="99" y="22"/>
                  <a:pt x="99" y="50"/>
                </a:cubicBezTo>
                <a:cubicBezTo>
                  <a:pt x="99" y="77"/>
                  <a:pt x="77" y="100"/>
                  <a:pt x="49" y="100"/>
                </a:cubicBezTo>
                <a:cubicBezTo>
                  <a:pt x="22" y="100"/>
                  <a:pt x="0" y="77"/>
                  <a:pt x="0" y="50"/>
                </a:cubicBezTo>
                <a:cubicBezTo>
                  <a:pt x="0" y="22"/>
                  <a:pt x="22" y="0"/>
                  <a:pt x="49" y="0"/>
                </a:cubicBezTo>
                <a:close/>
                <a:moveTo>
                  <a:pt x="45" y="15"/>
                </a:moveTo>
                <a:cubicBezTo>
                  <a:pt x="45" y="44"/>
                  <a:pt x="45" y="44"/>
                  <a:pt x="45" y="44"/>
                </a:cubicBezTo>
                <a:cubicBezTo>
                  <a:pt x="54" y="44"/>
                  <a:pt x="54" y="44"/>
                  <a:pt x="54" y="44"/>
                </a:cubicBezTo>
                <a:cubicBezTo>
                  <a:pt x="54" y="15"/>
                  <a:pt x="54" y="15"/>
                  <a:pt x="54" y="15"/>
                </a:cubicBezTo>
                <a:cubicBezTo>
                  <a:pt x="45" y="15"/>
                  <a:pt x="45" y="15"/>
                  <a:pt x="45" y="15"/>
                </a:cubicBezTo>
                <a:close/>
                <a:moveTo>
                  <a:pt x="67" y="24"/>
                </a:moveTo>
                <a:cubicBezTo>
                  <a:pt x="61" y="32"/>
                  <a:pt x="61" y="32"/>
                  <a:pt x="61" y="32"/>
                </a:cubicBezTo>
                <a:cubicBezTo>
                  <a:pt x="62" y="33"/>
                  <a:pt x="63" y="34"/>
                  <a:pt x="64" y="35"/>
                </a:cubicBezTo>
                <a:cubicBezTo>
                  <a:pt x="68" y="39"/>
                  <a:pt x="70" y="44"/>
                  <a:pt x="70" y="50"/>
                </a:cubicBezTo>
                <a:cubicBezTo>
                  <a:pt x="70" y="55"/>
                  <a:pt x="68" y="61"/>
                  <a:pt x="64" y="65"/>
                </a:cubicBezTo>
                <a:cubicBezTo>
                  <a:pt x="60" y="68"/>
                  <a:pt x="55" y="71"/>
                  <a:pt x="49" y="71"/>
                </a:cubicBezTo>
                <a:cubicBezTo>
                  <a:pt x="44" y="71"/>
                  <a:pt x="38" y="68"/>
                  <a:pt x="35" y="65"/>
                </a:cubicBezTo>
                <a:cubicBezTo>
                  <a:pt x="31" y="61"/>
                  <a:pt x="28" y="55"/>
                  <a:pt x="28" y="50"/>
                </a:cubicBezTo>
                <a:cubicBezTo>
                  <a:pt x="28" y="44"/>
                  <a:pt x="31" y="39"/>
                  <a:pt x="35" y="35"/>
                </a:cubicBezTo>
                <a:cubicBezTo>
                  <a:pt x="35" y="34"/>
                  <a:pt x="36" y="33"/>
                  <a:pt x="37" y="32"/>
                </a:cubicBezTo>
                <a:cubicBezTo>
                  <a:pt x="31" y="24"/>
                  <a:pt x="31" y="24"/>
                  <a:pt x="31" y="24"/>
                </a:cubicBezTo>
                <a:cubicBezTo>
                  <a:pt x="30" y="25"/>
                  <a:pt x="29" y="26"/>
                  <a:pt x="27" y="28"/>
                </a:cubicBezTo>
                <a:cubicBezTo>
                  <a:pt x="22" y="33"/>
                  <a:pt x="18" y="41"/>
                  <a:pt x="18" y="50"/>
                </a:cubicBezTo>
                <a:cubicBezTo>
                  <a:pt x="18" y="58"/>
                  <a:pt x="22" y="66"/>
                  <a:pt x="27" y="72"/>
                </a:cubicBezTo>
                <a:cubicBezTo>
                  <a:pt x="33" y="77"/>
                  <a:pt x="41" y="81"/>
                  <a:pt x="49" y="81"/>
                </a:cubicBezTo>
                <a:cubicBezTo>
                  <a:pt x="58" y="81"/>
                  <a:pt x="66" y="77"/>
                  <a:pt x="72" y="72"/>
                </a:cubicBezTo>
                <a:cubicBezTo>
                  <a:pt x="77" y="66"/>
                  <a:pt x="81" y="58"/>
                  <a:pt x="81" y="50"/>
                </a:cubicBezTo>
                <a:cubicBezTo>
                  <a:pt x="81" y="41"/>
                  <a:pt x="77" y="33"/>
                  <a:pt x="72" y="28"/>
                </a:cubicBezTo>
                <a:cubicBezTo>
                  <a:pt x="70" y="26"/>
                  <a:pt x="69" y="25"/>
                  <a:pt x="67" y="2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62" name="Freeform 179"/>
          <p:cNvSpPr>
            <a:spLocks noEditPoints="1"/>
          </p:cNvSpPr>
          <p:nvPr/>
        </p:nvSpPr>
        <p:spPr>
          <a:xfrm>
            <a:off x="6371776" y="3659723"/>
            <a:ext cx="148167" cy="226483"/>
          </a:xfrm>
          <a:custGeom>
            <a:avLst/>
            <a:gdLst/>
            <a:ahLst/>
            <a:cxnLst>
              <a:cxn ang="0">
                <a:pos x="96043" y="0"/>
              </a:cxn>
              <a:cxn ang="0">
                <a:pos x="111760" y="155561"/>
              </a:cxn>
              <a:cxn ang="0">
                <a:pos x="15716" y="169545"/>
              </a:cxn>
              <a:cxn ang="0">
                <a:pos x="0" y="15730"/>
              </a:cxn>
              <a:cxn ang="0">
                <a:pos x="12223" y="24470"/>
              </a:cxn>
              <a:cxn ang="0">
                <a:pos x="99536" y="83898"/>
              </a:cxn>
              <a:cxn ang="0">
                <a:pos x="12223" y="24470"/>
              </a:cxn>
              <a:cxn ang="0">
                <a:pos x="34925" y="13983"/>
              </a:cxn>
              <a:cxn ang="0">
                <a:pos x="73342" y="8739"/>
              </a:cxn>
              <a:cxn ang="0">
                <a:pos x="47148" y="90890"/>
              </a:cxn>
              <a:cxn ang="0">
                <a:pos x="41910" y="104873"/>
              </a:cxn>
              <a:cxn ang="0">
                <a:pos x="62865" y="110116"/>
              </a:cxn>
              <a:cxn ang="0">
                <a:pos x="68103" y="96133"/>
              </a:cxn>
              <a:cxn ang="0">
                <a:pos x="47148" y="90890"/>
              </a:cxn>
              <a:cxn ang="0">
                <a:pos x="13970" y="97881"/>
              </a:cxn>
              <a:cxn ang="0">
                <a:pos x="38417" y="103125"/>
              </a:cxn>
              <a:cxn ang="0">
                <a:pos x="96043" y="97881"/>
              </a:cxn>
              <a:cxn ang="0">
                <a:pos x="71596" y="103125"/>
              </a:cxn>
              <a:cxn ang="0">
                <a:pos x="96043" y="97881"/>
              </a:cxn>
              <a:cxn ang="0">
                <a:pos x="13970" y="113612"/>
              </a:cxn>
              <a:cxn ang="0">
                <a:pos x="38417" y="125847"/>
              </a:cxn>
              <a:cxn ang="0">
                <a:pos x="66357" y="113612"/>
              </a:cxn>
              <a:cxn ang="0">
                <a:pos x="43656" y="125847"/>
              </a:cxn>
              <a:cxn ang="0">
                <a:pos x="66357" y="113612"/>
              </a:cxn>
              <a:cxn ang="0">
                <a:pos x="71596" y="113612"/>
              </a:cxn>
              <a:cxn ang="0">
                <a:pos x="96043" y="125847"/>
              </a:cxn>
              <a:cxn ang="0">
                <a:pos x="38417" y="129343"/>
              </a:cxn>
              <a:cxn ang="0">
                <a:pos x="13970" y="139830"/>
              </a:cxn>
              <a:cxn ang="0">
                <a:pos x="38417" y="129343"/>
              </a:cxn>
              <a:cxn ang="0">
                <a:pos x="43656" y="129343"/>
              </a:cxn>
              <a:cxn ang="0">
                <a:pos x="66357" y="139830"/>
              </a:cxn>
              <a:cxn ang="0">
                <a:pos x="96043" y="129343"/>
              </a:cxn>
              <a:cxn ang="0">
                <a:pos x="71596" y="139830"/>
              </a:cxn>
              <a:cxn ang="0">
                <a:pos x="96043" y="129343"/>
              </a:cxn>
              <a:cxn ang="0">
                <a:pos x="13970" y="145074"/>
              </a:cxn>
              <a:cxn ang="0">
                <a:pos x="38417" y="155561"/>
              </a:cxn>
              <a:cxn ang="0">
                <a:pos x="66357" y="145074"/>
              </a:cxn>
              <a:cxn ang="0">
                <a:pos x="43656" y="155561"/>
              </a:cxn>
              <a:cxn ang="0">
                <a:pos x="66357" y="145074"/>
              </a:cxn>
              <a:cxn ang="0">
                <a:pos x="71596" y="145074"/>
              </a:cxn>
              <a:cxn ang="0">
                <a:pos x="96043" y="155561"/>
              </a:cxn>
            </a:cxnLst>
            <a:rect l="0" t="0" r="0" b="0"/>
            <a:pathLst>
              <a:path w="64" h="97">
                <a:moveTo>
                  <a:pt x="9" y="0"/>
                </a:moveTo>
                <a:cubicBezTo>
                  <a:pt x="55" y="0"/>
                  <a:pt x="55" y="0"/>
                  <a:pt x="55" y="0"/>
                </a:cubicBezTo>
                <a:cubicBezTo>
                  <a:pt x="60" y="0"/>
                  <a:pt x="64" y="4"/>
                  <a:pt x="64" y="9"/>
                </a:cubicBezTo>
                <a:cubicBezTo>
                  <a:pt x="64" y="89"/>
                  <a:pt x="64" y="89"/>
                  <a:pt x="64" y="89"/>
                </a:cubicBezTo>
                <a:cubicBezTo>
                  <a:pt x="64" y="93"/>
                  <a:pt x="60" y="97"/>
                  <a:pt x="55" y="97"/>
                </a:cubicBezTo>
                <a:cubicBezTo>
                  <a:pt x="9" y="97"/>
                  <a:pt x="9" y="97"/>
                  <a:pt x="9" y="97"/>
                </a:cubicBezTo>
                <a:cubicBezTo>
                  <a:pt x="4" y="97"/>
                  <a:pt x="0" y="93"/>
                  <a:pt x="0" y="89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lose/>
                <a:moveTo>
                  <a:pt x="7" y="14"/>
                </a:moveTo>
                <a:cubicBezTo>
                  <a:pt x="7" y="48"/>
                  <a:pt x="7" y="48"/>
                  <a:pt x="7" y="48"/>
                </a:cubicBezTo>
                <a:cubicBezTo>
                  <a:pt x="57" y="48"/>
                  <a:pt x="57" y="48"/>
                  <a:pt x="57" y="48"/>
                </a:cubicBezTo>
                <a:cubicBezTo>
                  <a:pt x="57" y="14"/>
                  <a:pt x="57" y="14"/>
                  <a:pt x="57" y="14"/>
                </a:cubicBezTo>
                <a:cubicBezTo>
                  <a:pt x="7" y="14"/>
                  <a:pt x="7" y="14"/>
                  <a:pt x="7" y="14"/>
                </a:cubicBezTo>
                <a:close/>
                <a:moveTo>
                  <a:pt x="20" y="5"/>
                </a:moveTo>
                <a:cubicBezTo>
                  <a:pt x="20" y="8"/>
                  <a:pt x="20" y="8"/>
                  <a:pt x="20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5"/>
                  <a:pt x="42" y="5"/>
                  <a:pt x="42" y="5"/>
                </a:cubicBezTo>
                <a:cubicBezTo>
                  <a:pt x="20" y="5"/>
                  <a:pt x="20" y="5"/>
                  <a:pt x="20" y="5"/>
                </a:cubicBezTo>
                <a:close/>
                <a:moveTo>
                  <a:pt x="27" y="52"/>
                </a:moveTo>
                <a:cubicBezTo>
                  <a:pt x="25" y="52"/>
                  <a:pt x="24" y="53"/>
                  <a:pt x="24" y="55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1"/>
                  <a:pt x="25" y="63"/>
                  <a:pt x="27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8" y="63"/>
                  <a:pt x="39" y="61"/>
                  <a:pt x="39" y="60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3"/>
                  <a:pt x="38" y="52"/>
                  <a:pt x="36" y="52"/>
                </a:cubicBezTo>
                <a:cubicBezTo>
                  <a:pt x="27" y="52"/>
                  <a:pt x="27" y="52"/>
                  <a:pt x="27" y="52"/>
                </a:cubicBezTo>
                <a:close/>
                <a:moveTo>
                  <a:pt x="22" y="56"/>
                </a:moveTo>
                <a:cubicBezTo>
                  <a:pt x="8" y="56"/>
                  <a:pt x="8" y="56"/>
                  <a:pt x="8" y="56"/>
                </a:cubicBezTo>
                <a:cubicBezTo>
                  <a:pt x="8" y="59"/>
                  <a:pt x="8" y="59"/>
                  <a:pt x="8" y="59"/>
                </a:cubicBezTo>
                <a:cubicBezTo>
                  <a:pt x="22" y="59"/>
                  <a:pt x="22" y="59"/>
                  <a:pt x="22" y="59"/>
                </a:cubicBezTo>
                <a:cubicBezTo>
                  <a:pt x="22" y="56"/>
                  <a:pt x="22" y="56"/>
                  <a:pt x="22" y="56"/>
                </a:cubicBezTo>
                <a:close/>
                <a:moveTo>
                  <a:pt x="55" y="56"/>
                </a:moveTo>
                <a:cubicBezTo>
                  <a:pt x="41" y="56"/>
                  <a:pt x="41" y="56"/>
                  <a:pt x="41" y="56"/>
                </a:cubicBezTo>
                <a:cubicBezTo>
                  <a:pt x="41" y="59"/>
                  <a:pt x="41" y="59"/>
                  <a:pt x="41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5" y="56"/>
                  <a:pt x="55" y="56"/>
                  <a:pt x="55" y="56"/>
                </a:cubicBezTo>
                <a:close/>
                <a:moveTo>
                  <a:pt x="22" y="65"/>
                </a:moveTo>
                <a:cubicBezTo>
                  <a:pt x="8" y="65"/>
                  <a:pt x="8" y="65"/>
                  <a:pt x="8" y="65"/>
                </a:cubicBezTo>
                <a:cubicBezTo>
                  <a:pt x="8" y="72"/>
                  <a:pt x="8" y="72"/>
                  <a:pt x="8" y="72"/>
                </a:cubicBezTo>
                <a:cubicBezTo>
                  <a:pt x="22" y="72"/>
                  <a:pt x="22" y="72"/>
                  <a:pt x="22" y="72"/>
                </a:cubicBezTo>
                <a:cubicBezTo>
                  <a:pt x="22" y="65"/>
                  <a:pt x="22" y="65"/>
                  <a:pt x="22" y="65"/>
                </a:cubicBezTo>
                <a:close/>
                <a:moveTo>
                  <a:pt x="38" y="65"/>
                </a:moveTo>
                <a:cubicBezTo>
                  <a:pt x="25" y="65"/>
                  <a:pt x="25" y="65"/>
                  <a:pt x="25" y="65"/>
                </a:cubicBezTo>
                <a:cubicBezTo>
                  <a:pt x="25" y="72"/>
                  <a:pt x="25" y="72"/>
                  <a:pt x="25" y="72"/>
                </a:cubicBezTo>
                <a:cubicBezTo>
                  <a:pt x="38" y="72"/>
                  <a:pt x="38" y="72"/>
                  <a:pt x="38" y="72"/>
                </a:cubicBezTo>
                <a:cubicBezTo>
                  <a:pt x="38" y="65"/>
                  <a:pt x="38" y="65"/>
                  <a:pt x="38" y="65"/>
                </a:cubicBezTo>
                <a:close/>
                <a:moveTo>
                  <a:pt x="55" y="65"/>
                </a:moveTo>
                <a:cubicBezTo>
                  <a:pt x="41" y="65"/>
                  <a:pt x="41" y="65"/>
                  <a:pt x="41" y="65"/>
                </a:cubicBezTo>
                <a:cubicBezTo>
                  <a:pt x="41" y="72"/>
                  <a:pt x="41" y="72"/>
                  <a:pt x="41" y="72"/>
                </a:cubicBezTo>
                <a:cubicBezTo>
                  <a:pt x="55" y="72"/>
                  <a:pt x="55" y="72"/>
                  <a:pt x="55" y="72"/>
                </a:cubicBezTo>
                <a:cubicBezTo>
                  <a:pt x="55" y="65"/>
                  <a:pt x="55" y="65"/>
                  <a:pt x="55" y="65"/>
                </a:cubicBezTo>
                <a:close/>
                <a:moveTo>
                  <a:pt x="22" y="74"/>
                </a:moveTo>
                <a:cubicBezTo>
                  <a:pt x="8" y="74"/>
                  <a:pt x="8" y="74"/>
                  <a:pt x="8" y="74"/>
                </a:cubicBezTo>
                <a:cubicBezTo>
                  <a:pt x="8" y="80"/>
                  <a:pt x="8" y="80"/>
                  <a:pt x="8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22" y="74"/>
                  <a:pt x="22" y="74"/>
                  <a:pt x="22" y="74"/>
                </a:cubicBezTo>
                <a:close/>
                <a:moveTo>
                  <a:pt x="38" y="74"/>
                </a:moveTo>
                <a:cubicBezTo>
                  <a:pt x="25" y="74"/>
                  <a:pt x="25" y="74"/>
                  <a:pt x="25" y="74"/>
                </a:cubicBezTo>
                <a:cubicBezTo>
                  <a:pt x="25" y="80"/>
                  <a:pt x="25" y="80"/>
                  <a:pt x="25" y="80"/>
                </a:cubicBezTo>
                <a:cubicBezTo>
                  <a:pt x="38" y="80"/>
                  <a:pt x="38" y="80"/>
                  <a:pt x="38" y="80"/>
                </a:cubicBezTo>
                <a:cubicBezTo>
                  <a:pt x="38" y="74"/>
                  <a:pt x="38" y="74"/>
                  <a:pt x="38" y="74"/>
                </a:cubicBezTo>
                <a:close/>
                <a:moveTo>
                  <a:pt x="55" y="74"/>
                </a:moveTo>
                <a:cubicBezTo>
                  <a:pt x="41" y="74"/>
                  <a:pt x="41" y="74"/>
                  <a:pt x="41" y="74"/>
                </a:cubicBezTo>
                <a:cubicBezTo>
                  <a:pt x="41" y="80"/>
                  <a:pt x="41" y="80"/>
                  <a:pt x="41" y="80"/>
                </a:cubicBezTo>
                <a:cubicBezTo>
                  <a:pt x="55" y="80"/>
                  <a:pt x="55" y="80"/>
                  <a:pt x="55" y="80"/>
                </a:cubicBezTo>
                <a:cubicBezTo>
                  <a:pt x="55" y="74"/>
                  <a:pt x="55" y="74"/>
                  <a:pt x="55" y="74"/>
                </a:cubicBezTo>
                <a:close/>
                <a:moveTo>
                  <a:pt x="22" y="83"/>
                </a:moveTo>
                <a:cubicBezTo>
                  <a:pt x="8" y="83"/>
                  <a:pt x="8" y="83"/>
                  <a:pt x="8" y="83"/>
                </a:cubicBezTo>
                <a:cubicBezTo>
                  <a:pt x="8" y="89"/>
                  <a:pt x="8" y="89"/>
                  <a:pt x="8" y="89"/>
                </a:cubicBezTo>
                <a:cubicBezTo>
                  <a:pt x="22" y="89"/>
                  <a:pt x="22" y="89"/>
                  <a:pt x="22" y="89"/>
                </a:cubicBezTo>
                <a:cubicBezTo>
                  <a:pt x="22" y="83"/>
                  <a:pt x="22" y="83"/>
                  <a:pt x="22" y="83"/>
                </a:cubicBezTo>
                <a:close/>
                <a:moveTo>
                  <a:pt x="38" y="83"/>
                </a:moveTo>
                <a:cubicBezTo>
                  <a:pt x="25" y="83"/>
                  <a:pt x="25" y="83"/>
                  <a:pt x="25" y="83"/>
                </a:cubicBezTo>
                <a:cubicBezTo>
                  <a:pt x="25" y="89"/>
                  <a:pt x="25" y="89"/>
                  <a:pt x="25" y="89"/>
                </a:cubicBezTo>
                <a:cubicBezTo>
                  <a:pt x="38" y="89"/>
                  <a:pt x="38" y="89"/>
                  <a:pt x="38" y="89"/>
                </a:cubicBezTo>
                <a:cubicBezTo>
                  <a:pt x="38" y="83"/>
                  <a:pt x="38" y="83"/>
                  <a:pt x="38" y="83"/>
                </a:cubicBezTo>
                <a:close/>
                <a:moveTo>
                  <a:pt x="55" y="83"/>
                </a:moveTo>
                <a:cubicBezTo>
                  <a:pt x="41" y="83"/>
                  <a:pt x="41" y="83"/>
                  <a:pt x="41" y="83"/>
                </a:cubicBezTo>
                <a:cubicBezTo>
                  <a:pt x="41" y="89"/>
                  <a:pt x="41" y="89"/>
                  <a:pt x="41" y="89"/>
                </a:cubicBezTo>
                <a:cubicBezTo>
                  <a:pt x="55" y="89"/>
                  <a:pt x="55" y="89"/>
                  <a:pt x="55" y="89"/>
                </a:cubicBezTo>
                <a:lnTo>
                  <a:pt x="55" y="83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63" name="Freeform 180"/>
          <p:cNvSpPr>
            <a:spLocks noEditPoints="1"/>
          </p:cNvSpPr>
          <p:nvPr/>
        </p:nvSpPr>
        <p:spPr>
          <a:xfrm>
            <a:off x="4360940" y="4298957"/>
            <a:ext cx="198967" cy="245534"/>
          </a:xfrm>
          <a:custGeom>
            <a:avLst/>
            <a:gdLst/>
            <a:ahLst/>
            <a:cxnLst>
              <a:cxn ang="0">
                <a:pos x="0" y="50685"/>
              </a:cxn>
              <a:cxn ang="0">
                <a:pos x="87405" y="0"/>
              </a:cxn>
              <a:cxn ang="0">
                <a:pos x="122368" y="61171"/>
              </a:cxn>
              <a:cxn ang="0">
                <a:pos x="97894" y="73406"/>
              </a:cxn>
              <a:cxn ang="0">
                <a:pos x="120620" y="111856"/>
              </a:cxn>
              <a:cxn ang="0">
                <a:pos x="117123" y="118847"/>
              </a:cxn>
              <a:cxn ang="0">
                <a:pos x="125864" y="120595"/>
              </a:cxn>
              <a:cxn ang="0">
                <a:pos x="122368" y="127586"/>
              </a:cxn>
              <a:cxn ang="0">
                <a:pos x="125864" y="134577"/>
              </a:cxn>
              <a:cxn ang="0">
                <a:pos x="134605" y="134577"/>
              </a:cxn>
              <a:cxn ang="0">
                <a:pos x="141597" y="148559"/>
              </a:cxn>
              <a:cxn ang="0">
                <a:pos x="139849" y="155550"/>
              </a:cxn>
              <a:cxn ang="0">
                <a:pos x="148590" y="159046"/>
              </a:cxn>
              <a:cxn ang="0">
                <a:pos x="138101" y="171280"/>
              </a:cxn>
              <a:cxn ang="0">
                <a:pos x="120620" y="141568"/>
              </a:cxn>
              <a:cxn ang="0">
                <a:pos x="113627" y="145064"/>
              </a:cxn>
              <a:cxn ang="0">
                <a:pos x="132856" y="178271"/>
              </a:cxn>
              <a:cxn ang="0">
                <a:pos x="127612" y="183515"/>
              </a:cxn>
              <a:cxn ang="0">
                <a:pos x="124116" y="183515"/>
              </a:cxn>
              <a:cxn ang="0">
                <a:pos x="80413" y="110109"/>
              </a:cxn>
              <a:cxn ang="0">
                <a:pos x="78665" y="111856"/>
              </a:cxn>
              <a:cxn ang="0">
                <a:pos x="118872" y="183515"/>
              </a:cxn>
              <a:cxn ang="0">
                <a:pos x="110131" y="181767"/>
              </a:cxn>
              <a:cxn ang="0">
                <a:pos x="59436" y="96126"/>
              </a:cxn>
              <a:cxn ang="0">
                <a:pos x="34962" y="110109"/>
              </a:cxn>
              <a:cxn ang="0">
                <a:pos x="0" y="50685"/>
              </a:cxn>
              <a:cxn ang="0">
                <a:pos x="24473" y="48937"/>
              </a:cxn>
              <a:cxn ang="0">
                <a:pos x="38458" y="73406"/>
              </a:cxn>
              <a:cxn ang="0">
                <a:pos x="85657" y="45441"/>
              </a:cxn>
              <a:cxn ang="0">
                <a:pos x="73420" y="20973"/>
              </a:cxn>
              <a:cxn ang="0">
                <a:pos x="24473" y="48937"/>
              </a:cxn>
            </a:cxnLst>
            <a:rect l="0" t="0" r="0" b="0"/>
            <a:pathLst>
              <a:path w="85" h="105">
                <a:moveTo>
                  <a:pt x="0" y="29"/>
                </a:moveTo>
                <a:cubicBezTo>
                  <a:pt x="13" y="12"/>
                  <a:pt x="30" y="3"/>
                  <a:pt x="50" y="0"/>
                </a:cubicBezTo>
                <a:cubicBezTo>
                  <a:pt x="56" y="11"/>
                  <a:pt x="63" y="23"/>
                  <a:pt x="70" y="35"/>
                </a:cubicBezTo>
                <a:cubicBezTo>
                  <a:pt x="56" y="42"/>
                  <a:pt x="56" y="42"/>
                  <a:pt x="56" y="42"/>
                </a:cubicBezTo>
                <a:cubicBezTo>
                  <a:pt x="69" y="64"/>
                  <a:pt x="69" y="64"/>
                  <a:pt x="69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72" y="69"/>
                  <a:pt x="72" y="69"/>
                  <a:pt x="72" y="69"/>
                </a:cubicBezTo>
                <a:cubicBezTo>
                  <a:pt x="70" y="73"/>
                  <a:pt x="70" y="73"/>
                  <a:pt x="70" y="73"/>
                </a:cubicBezTo>
                <a:cubicBezTo>
                  <a:pt x="72" y="77"/>
                  <a:pt x="72" y="77"/>
                  <a:pt x="72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81" y="85"/>
                  <a:pt x="81" y="85"/>
                  <a:pt x="81" y="85"/>
                </a:cubicBezTo>
                <a:cubicBezTo>
                  <a:pt x="80" y="89"/>
                  <a:pt x="80" y="89"/>
                  <a:pt x="80" y="89"/>
                </a:cubicBezTo>
                <a:cubicBezTo>
                  <a:pt x="85" y="91"/>
                  <a:pt x="85" y="91"/>
                  <a:pt x="85" y="91"/>
                </a:cubicBezTo>
                <a:cubicBezTo>
                  <a:pt x="79" y="98"/>
                  <a:pt x="79" y="98"/>
                  <a:pt x="79" y="98"/>
                </a:cubicBezTo>
                <a:cubicBezTo>
                  <a:pt x="69" y="81"/>
                  <a:pt x="69" y="81"/>
                  <a:pt x="69" y="81"/>
                </a:cubicBezTo>
                <a:cubicBezTo>
                  <a:pt x="65" y="83"/>
                  <a:pt x="65" y="83"/>
                  <a:pt x="65" y="83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46" y="63"/>
                  <a:pt x="46" y="63"/>
                  <a:pt x="46" y="63"/>
                </a:cubicBezTo>
                <a:cubicBezTo>
                  <a:pt x="45" y="64"/>
                  <a:pt x="45" y="64"/>
                  <a:pt x="45" y="64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34" y="55"/>
                  <a:pt x="34" y="55"/>
                  <a:pt x="34" y="55"/>
                </a:cubicBezTo>
                <a:cubicBezTo>
                  <a:pt x="20" y="63"/>
                  <a:pt x="20" y="63"/>
                  <a:pt x="20" y="63"/>
                </a:cubicBezTo>
                <a:cubicBezTo>
                  <a:pt x="13" y="52"/>
                  <a:pt x="7" y="40"/>
                  <a:pt x="0" y="29"/>
                </a:cubicBezTo>
                <a:close/>
                <a:moveTo>
                  <a:pt x="14" y="28"/>
                </a:moveTo>
                <a:cubicBezTo>
                  <a:pt x="22" y="42"/>
                  <a:pt x="22" y="42"/>
                  <a:pt x="22" y="42"/>
                </a:cubicBezTo>
                <a:cubicBezTo>
                  <a:pt x="49" y="26"/>
                  <a:pt x="49" y="26"/>
                  <a:pt x="49" y="26"/>
                </a:cubicBezTo>
                <a:cubicBezTo>
                  <a:pt x="42" y="12"/>
                  <a:pt x="42" y="12"/>
                  <a:pt x="42" y="12"/>
                </a:cubicBezTo>
                <a:lnTo>
                  <a:pt x="14" y="28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64" name="Freeform 181"/>
          <p:cNvSpPr>
            <a:spLocks noEditPoints="1"/>
          </p:cNvSpPr>
          <p:nvPr/>
        </p:nvSpPr>
        <p:spPr>
          <a:xfrm>
            <a:off x="4369406" y="3680889"/>
            <a:ext cx="230718" cy="226483"/>
          </a:xfrm>
          <a:custGeom>
            <a:avLst/>
            <a:gdLst/>
            <a:ahLst/>
            <a:cxnLst>
              <a:cxn ang="0">
                <a:pos x="54084" y="1747"/>
              </a:cxn>
              <a:cxn ang="0">
                <a:pos x="87232" y="36705"/>
              </a:cxn>
              <a:cxn ang="0">
                <a:pos x="87232" y="40201"/>
              </a:cxn>
              <a:cxn ang="0">
                <a:pos x="76764" y="64671"/>
              </a:cxn>
              <a:cxn ang="0">
                <a:pos x="64551" y="52436"/>
              </a:cxn>
              <a:cxn ang="0">
                <a:pos x="59317" y="34957"/>
              </a:cxn>
              <a:cxn ang="0">
                <a:pos x="41871" y="27966"/>
              </a:cxn>
              <a:cxn ang="0">
                <a:pos x="29658" y="15730"/>
              </a:cxn>
              <a:cxn ang="0">
                <a:pos x="54084" y="1747"/>
              </a:cxn>
              <a:cxn ang="0">
                <a:pos x="40126" y="36705"/>
              </a:cxn>
              <a:cxn ang="0">
                <a:pos x="41871" y="52436"/>
              </a:cxn>
              <a:cxn ang="0">
                <a:pos x="57573" y="54184"/>
              </a:cxn>
              <a:cxn ang="0">
                <a:pos x="55828" y="38453"/>
              </a:cxn>
              <a:cxn ang="0">
                <a:pos x="40126" y="36705"/>
              </a:cxn>
              <a:cxn ang="0">
                <a:pos x="3489" y="61176"/>
              </a:cxn>
              <a:cxn ang="0">
                <a:pos x="0" y="69915"/>
              </a:cxn>
              <a:cxn ang="0">
                <a:pos x="83743" y="153814"/>
              </a:cxn>
              <a:cxn ang="0">
                <a:pos x="155273" y="82150"/>
              </a:cxn>
              <a:cxn ang="0">
                <a:pos x="73275" y="0"/>
              </a:cxn>
              <a:cxn ang="0">
                <a:pos x="64551" y="1747"/>
              </a:cxn>
              <a:cxn ang="0">
                <a:pos x="92466" y="31461"/>
              </a:cxn>
              <a:cxn ang="0">
                <a:pos x="94210" y="33209"/>
              </a:cxn>
              <a:cxn ang="0">
                <a:pos x="94210" y="34957"/>
              </a:cxn>
              <a:cxn ang="0">
                <a:pos x="94210" y="41949"/>
              </a:cxn>
              <a:cxn ang="0">
                <a:pos x="76764" y="76907"/>
              </a:cxn>
              <a:cxn ang="0">
                <a:pos x="43616" y="92637"/>
              </a:cxn>
              <a:cxn ang="0">
                <a:pos x="36637" y="92637"/>
              </a:cxn>
              <a:cxn ang="0">
                <a:pos x="34892" y="92637"/>
              </a:cxn>
              <a:cxn ang="0">
                <a:pos x="33148" y="90890"/>
              </a:cxn>
              <a:cxn ang="0">
                <a:pos x="3489" y="61176"/>
              </a:cxn>
              <a:cxn ang="0">
                <a:pos x="20935" y="24470"/>
              </a:cxn>
              <a:cxn ang="0">
                <a:pos x="5233" y="48940"/>
              </a:cxn>
              <a:cxn ang="0">
                <a:pos x="40126" y="83898"/>
              </a:cxn>
              <a:cxn ang="0">
                <a:pos x="41871" y="83898"/>
              </a:cxn>
              <a:cxn ang="0">
                <a:pos x="68041" y="73411"/>
              </a:cxn>
              <a:cxn ang="0">
                <a:pos x="55828" y="61176"/>
              </a:cxn>
              <a:cxn ang="0">
                <a:pos x="38382" y="54184"/>
              </a:cxn>
              <a:cxn ang="0">
                <a:pos x="31403" y="36705"/>
              </a:cxn>
              <a:cxn ang="0">
                <a:pos x="20935" y="24470"/>
              </a:cxn>
            </a:cxnLst>
            <a:rect l="0" t="0" r="0" b="0"/>
            <a:pathLst>
              <a:path w="99" h="97">
                <a:moveTo>
                  <a:pt x="31" y="1"/>
                </a:moveTo>
                <a:cubicBezTo>
                  <a:pt x="50" y="21"/>
                  <a:pt x="50" y="21"/>
                  <a:pt x="50" y="21"/>
                </a:cubicBezTo>
                <a:cubicBezTo>
                  <a:pt x="50" y="21"/>
                  <a:pt x="50" y="22"/>
                  <a:pt x="50" y="23"/>
                </a:cubicBezTo>
                <a:cubicBezTo>
                  <a:pt x="50" y="28"/>
                  <a:pt x="48" y="33"/>
                  <a:pt x="44" y="37"/>
                </a:cubicBezTo>
                <a:cubicBezTo>
                  <a:pt x="37" y="30"/>
                  <a:pt x="37" y="30"/>
                  <a:pt x="37" y="30"/>
                </a:cubicBezTo>
                <a:cubicBezTo>
                  <a:pt x="38" y="27"/>
                  <a:pt x="36" y="23"/>
                  <a:pt x="34" y="20"/>
                </a:cubicBezTo>
                <a:cubicBezTo>
                  <a:pt x="31" y="17"/>
                  <a:pt x="27" y="16"/>
                  <a:pt x="24" y="16"/>
                </a:cubicBezTo>
                <a:cubicBezTo>
                  <a:pt x="17" y="9"/>
                  <a:pt x="17" y="9"/>
                  <a:pt x="17" y="9"/>
                </a:cubicBezTo>
                <a:cubicBezTo>
                  <a:pt x="21" y="6"/>
                  <a:pt x="25" y="3"/>
                  <a:pt x="31" y="1"/>
                </a:cubicBezTo>
                <a:close/>
                <a:moveTo>
                  <a:pt x="23" y="21"/>
                </a:moveTo>
                <a:cubicBezTo>
                  <a:pt x="21" y="23"/>
                  <a:pt x="21" y="27"/>
                  <a:pt x="24" y="30"/>
                </a:cubicBezTo>
                <a:cubicBezTo>
                  <a:pt x="27" y="32"/>
                  <a:pt x="31" y="33"/>
                  <a:pt x="33" y="31"/>
                </a:cubicBezTo>
                <a:cubicBezTo>
                  <a:pt x="35" y="29"/>
                  <a:pt x="34" y="25"/>
                  <a:pt x="32" y="22"/>
                </a:cubicBezTo>
                <a:cubicBezTo>
                  <a:pt x="29" y="19"/>
                  <a:pt x="25" y="18"/>
                  <a:pt x="23" y="21"/>
                </a:cubicBezTo>
                <a:close/>
                <a:moveTo>
                  <a:pt x="2" y="35"/>
                </a:moveTo>
                <a:cubicBezTo>
                  <a:pt x="1" y="36"/>
                  <a:pt x="1" y="38"/>
                  <a:pt x="0" y="40"/>
                </a:cubicBezTo>
                <a:cubicBezTo>
                  <a:pt x="48" y="88"/>
                  <a:pt x="48" y="88"/>
                  <a:pt x="48" y="88"/>
                </a:cubicBezTo>
                <a:cubicBezTo>
                  <a:pt x="70" y="97"/>
                  <a:pt x="99" y="72"/>
                  <a:pt x="89" y="47"/>
                </a:cubicBezTo>
                <a:cubicBezTo>
                  <a:pt x="42" y="0"/>
                  <a:pt x="42" y="0"/>
                  <a:pt x="42" y="0"/>
                </a:cubicBezTo>
                <a:cubicBezTo>
                  <a:pt x="40" y="0"/>
                  <a:pt x="38" y="0"/>
                  <a:pt x="37" y="1"/>
                </a:cubicBezTo>
                <a:cubicBezTo>
                  <a:pt x="53" y="18"/>
                  <a:pt x="53" y="18"/>
                  <a:pt x="53" y="18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1"/>
                  <a:pt x="54" y="22"/>
                  <a:pt x="54" y="24"/>
                </a:cubicBezTo>
                <a:cubicBezTo>
                  <a:pt x="54" y="31"/>
                  <a:pt x="50" y="38"/>
                  <a:pt x="44" y="44"/>
                </a:cubicBezTo>
                <a:cubicBezTo>
                  <a:pt x="39" y="49"/>
                  <a:pt x="32" y="52"/>
                  <a:pt x="25" y="53"/>
                </a:cubicBezTo>
                <a:cubicBezTo>
                  <a:pt x="24" y="53"/>
                  <a:pt x="22" y="53"/>
                  <a:pt x="21" y="53"/>
                </a:cubicBezTo>
                <a:cubicBezTo>
                  <a:pt x="20" y="53"/>
                  <a:pt x="20" y="53"/>
                  <a:pt x="20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2" y="35"/>
                  <a:pt x="2" y="35"/>
                  <a:pt x="2" y="35"/>
                </a:cubicBezTo>
                <a:close/>
                <a:moveTo>
                  <a:pt x="12" y="14"/>
                </a:moveTo>
                <a:cubicBezTo>
                  <a:pt x="8" y="18"/>
                  <a:pt x="5" y="23"/>
                  <a:pt x="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8"/>
                  <a:pt x="24" y="48"/>
                  <a:pt x="24" y="48"/>
                </a:cubicBezTo>
                <a:cubicBezTo>
                  <a:pt x="29" y="48"/>
                  <a:pt x="35" y="46"/>
                  <a:pt x="39" y="42"/>
                </a:cubicBezTo>
                <a:cubicBezTo>
                  <a:pt x="32" y="35"/>
                  <a:pt x="32" y="35"/>
                  <a:pt x="32" y="35"/>
                </a:cubicBezTo>
                <a:cubicBezTo>
                  <a:pt x="29" y="36"/>
                  <a:pt x="25" y="34"/>
                  <a:pt x="22" y="31"/>
                </a:cubicBezTo>
                <a:cubicBezTo>
                  <a:pt x="19" y="28"/>
                  <a:pt x="18" y="24"/>
                  <a:pt x="18" y="21"/>
                </a:cubicBezTo>
                <a:lnTo>
                  <a:pt x="12" y="1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65" name="Freeform 182"/>
          <p:cNvSpPr>
            <a:spLocks noEditPoints="1"/>
          </p:cNvSpPr>
          <p:nvPr/>
        </p:nvSpPr>
        <p:spPr>
          <a:xfrm>
            <a:off x="6977144" y="3001438"/>
            <a:ext cx="249767" cy="249767"/>
          </a:xfrm>
          <a:custGeom>
            <a:avLst/>
            <a:gdLst/>
            <a:ahLst/>
            <a:cxnLst>
              <a:cxn ang="0">
                <a:pos x="164008" y="52387"/>
              </a:cxn>
              <a:cxn ang="0">
                <a:pos x="134347" y="165893"/>
              </a:cxn>
              <a:cxn ang="0">
                <a:pos x="22681" y="134461"/>
              </a:cxn>
              <a:cxn ang="0">
                <a:pos x="52342" y="22701"/>
              </a:cxn>
              <a:cxn ang="0">
                <a:pos x="164008" y="52387"/>
              </a:cxn>
              <a:cxn ang="0">
                <a:pos x="118644" y="80327"/>
              </a:cxn>
              <a:cxn ang="0">
                <a:pos x="118644" y="80327"/>
              </a:cxn>
              <a:cxn ang="0">
                <a:pos x="101196" y="66357"/>
              </a:cxn>
              <a:cxn ang="0">
                <a:pos x="78514" y="69850"/>
              </a:cxn>
              <a:cxn ang="0">
                <a:pos x="78514" y="69850"/>
              </a:cxn>
              <a:cxn ang="0">
                <a:pos x="66301" y="87312"/>
              </a:cxn>
              <a:cxn ang="0">
                <a:pos x="68045" y="108267"/>
              </a:cxn>
              <a:cxn ang="0">
                <a:pos x="68045" y="108267"/>
              </a:cxn>
              <a:cxn ang="0">
                <a:pos x="85493" y="120491"/>
              </a:cxn>
              <a:cxn ang="0">
                <a:pos x="108175" y="118745"/>
              </a:cxn>
              <a:cxn ang="0">
                <a:pos x="108175" y="118745"/>
              </a:cxn>
              <a:cxn ang="0">
                <a:pos x="120388" y="101282"/>
              </a:cxn>
              <a:cxn ang="0">
                <a:pos x="118644" y="80327"/>
              </a:cxn>
              <a:cxn ang="0">
                <a:pos x="109920" y="97790"/>
              </a:cxn>
              <a:cxn ang="0">
                <a:pos x="108175" y="85566"/>
              </a:cxn>
              <a:cxn ang="0">
                <a:pos x="108175" y="85566"/>
              </a:cxn>
              <a:cxn ang="0">
                <a:pos x="97706" y="76835"/>
              </a:cxn>
              <a:cxn ang="0">
                <a:pos x="83748" y="78581"/>
              </a:cxn>
              <a:cxn ang="0">
                <a:pos x="83748" y="78581"/>
              </a:cxn>
              <a:cxn ang="0">
                <a:pos x="76769" y="89058"/>
              </a:cxn>
              <a:cxn ang="0">
                <a:pos x="78514" y="103028"/>
              </a:cxn>
              <a:cxn ang="0">
                <a:pos x="78514" y="103028"/>
              </a:cxn>
              <a:cxn ang="0">
                <a:pos x="88983" y="111760"/>
              </a:cxn>
              <a:cxn ang="0">
                <a:pos x="102941" y="110013"/>
              </a:cxn>
              <a:cxn ang="0">
                <a:pos x="102941" y="110013"/>
              </a:cxn>
              <a:cxn ang="0">
                <a:pos x="109920" y="97790"/>
              </a:cxn>
              <a:cxn ang="0">
                <a:pos x="50598" y="41910"/>
              </a:cxn>
              <a:cxn ang="0">
                <a:pos x="29661" y="113506"/>
              </a:cxn>
              <a:cxn ang="0">
                <a:pos x="43619" y="110013"/>
              </a:cxn>
              <a:cxn ang="0">
                <a:pos x="50598" y="41910"/>
              </a:cxn>
              <a:cxn ang="0">
                <a:pos x="120388" y="64611"/>
              </a:cxn>
              <a:cxn ang="0">
                <a:pos x="127367" y="73342"/>
              </a:cxn>
              <a:cxn ang="0">
                <a:pos x="129112" y="78581"/>
              </a:cxn>
              <a:cxn ang="0">
                <a:pos x="158773" y="66357"/>
              </a:cxn>
              <a:cxn ang="0">
                <a:pos x="155284" y="57626"/>
              </a:cxn>
              <a:cxn ang="0">
                <a:pos x="143070" y="43656"/>
              </a:cxn>
              <a:cxn ang="0">
                <a:pos x="120388" y="64611"/>
              </a:cxn>
              <a:cxn ang="0">
                <a:pos x="160518" y="75088"/>
              </a:cxn>
              <a:cxn ang="0">
                <a:pos x="130857" y="82073"/>
              </a:cxn>
              <a:cxn ang="0">
                <a:pos x="132602" y="92551"/>
              </a:cxn>
              <a:cxn ang="0">
                <a:pos x="162263" y="94297"/>
              </a:cxn>
              <a:cxn ang="0">
                <a:pos x="160518" y="75088"/>
              </a:cxn>
              <a:cxn ang="0">
                <a:pos x="122133" y="76835"/>
              </a:cxn>
              <a:cxn ang="0">
                <a:pos x="76769" y="64611"/>
              </a:cxn>
              <a:cxn ang="0">
                <a:pos x="64556" y="110013"/>
              </a:cxn>
              <a:cxn ang="0">
                <a:pos x="109920" y="122237"/>
              </a:cxn>
              <a:cxn ang="0">
                <a:pos x="122133" y="76835"/>
              </a:cxn>
            </a:cxnLst>
            <a:rect l="0" t="0" r="0" b="0"/>
            <a:pathLst>
              <a:path w="107" h="108">
                <a:moveTo>
                  <a:pt x="94" y="30"/>
                </a:moveTo>
                <a:cubicBezTo>
                  <a:pt x="107" y="53"/>
                  <a:pt x="100" y="82"/>
                  <a:pt x="77" y="95"/>
                </a:cubicBezTo>
                <a:cubicBezTo>
                  <a:pt x="54" y="108"/>
                  <a:pt x="26" y="100"/>
                  <a:pt x="13" y="77"/>
                </a:cubicBezTo>
                <a:cubicBezTo>
                  <a:pt x="0" y="55"/>
                  <a:pt x="7" y="26"/>
                  <a:pt x="30" y="13"/>
                </a:cubicBezTo>
                <a:cubicBezTo>
                  <a:pt x="52" y="0"/>
                  <a:pt x="81" y="8"/>
                  <a:pt x="94" y="30"/>
                </a:cubicBezTo>
                <a:close/>
                <a:moveTo>
                  <a:pt x="68" y="46"/>
                </a:moveTo>
                <a:cubicBezTo>
                  <a:pt x="68" y="46"/>
                  <a:pt x="68" y="46"/>
                  <a:pt x="68" y="46"/>
                </a:cubicBezTo>
                <a:cubicBezTo>
                  <a:pt x="65" y="42"/>
                  <a:pt x="62" y="39"/>
                  <a:pt x="58" y="38"/>
                </a:cubicBezTo>
                <a:cubicBezTo>
                  <a:pt x="54" y="37"/>
                  <a:pt x="49" y="37"/>
                  <a:pt x="45" y="40"/>
                </a:cubicBezTo>
                <a:cubicBezTo>
                  <a:pt x="45" y="40"/>
                  <a:pt x="45" y="40"/>
                  <a:pt x="45" y="40"/>
                </a:cubicBezTo>
                <a:cubicBezTo>
                  <a:pt x="41" y="42"/>
                  <a:pt x="39" y="46"/>
                  <a:pt x="38" y="50"/>
                </a:cubicBezTo>
                <a:cubicBezTo>
                  <a:pt x="37" y="54"/>
                  <a:pt x="37" y="58"/>
                  <a:pt x="39" y="62"/>
                </a:cubicBezTo>
                <a:cubicBezTo>
                  <a:pt x="39" y="62"/>
                  <a:pt x="39" y="62"/>
                  <a:pt x="39" y="62"/>
                </a:cubicBezTo>
                <a:cubicBezTo>
                  <a:pt x="42" y="66"/>
                  <a:pt x="45" y="68"/>
                  <a:pt x="49" y="69"/>
                </a:cubicBezTo>
                <a:cubicBezTo>
                  <a:pt x="53" y="71"/>
                  <a:pt x="58" y="70"/>
                  <a:pt x="62" y="68"/>
                </a:cubicBezTo>
                <a:cubicBezTo>
                  <a:pt x="62" y="68"/>
                  <a:pt x="62" y="68"/>
                  <a:pt x="62" y="68"/>
                </a:cubicBezTo>
                <a:cubicBezTo>
                  <a:pt x="65" y="66"/>
                  <a:pt x="68" y="62"/>
                  <a:pt x="69" y="58"/>
                </a:cubicBezTo>
                <a:cubicBezTo>
                  <a:pt x="70" y="54"/>
                  <a:pt x="70" y="50"/>
                  <a:pt x="68" y="46"/>
                </a:cubicBezTo>
                <a:close/>
                <a:moveTo>
                  <a:pt x="63" y="56"/>
                </a:moveTo>
                <a:cubicBezTo>
                  <a:pt x="64" y="54"/>
                  <a:pt x="64" y="51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1" y="46"/>
                  <a:pt x="59" y="45"/>
                  <a:pt x="56" y="44"/>
                </a:cubicBezTo>
                <a:cubicBezTo>
                  <a:pt x="54" y="43"/>
                  <a:pt x="51" y="44"/>
                  <a:pt x="48" y="45"/>
                </a:cubicBezTo>
                <a:cubicBezTo>
                  <a:pt x="48" y="45"/>
                  <a:pt x="48" y="45"/>
                  <a:pt x="48" y="45"/>
                </a:cubicBezTo>
                <a:cubicBezTo>
                  <a:pt x="46" y="46"/>
                  <a:pt x="44" y="49"/>
                  <a:pt x="44" y="51"/>
                </a:cubicBezTo>
                <a:cubicBezTo>
                  <a:pt x="43" y="54"/>
                  <a:pt x="43" y="56"/>
                  <a:pt x="4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6" y="61"/>
                  <a:pt x="48" y="63"/>
                  <a:pt x="51" y="64"/>
                </a:cubicBezTo>
                <a:cubicBezTo>
                  <a:pt x="53" y="64"/>
                  <a:pt x="56" y="64"/>
                  <a:pt x="59" y="63"/>
                </a:cubicBezTo>
                <a:cubicBezTo>
                  <a:pt x="59" y="63"/>
                  <a:pt x="59" y="63"/>
                  <a:pt x="59" y="63"/>
                </a:cubicBezTo>
                <a:cubicBezTo>
                  <a:pt x="61" y="61"/>
                  <a:pt x="63" y="59"/>
                  <a:pt x="63" y="56"/>
                </a:cubicBezTo>
                <a:close/>
                <a:moveTo>
                  <a:pt x="29" y="24"/>
                </a:moveTo>
                <a:cubicBezTo>
                  <a:pt x="16" y="36"/>
                  <a:pt x="14" y="50"/>
                  <a:pt x="17" y="65"/>
                </a:cubicBezTo>
                <a:cubicBezTo>
                  <a:pt x="20" y="64"/>
                  <a:pt x="23" y="64"/>
                  <a:pt x="25" y="63"/>
                </a:cubicBezTo>
                <a:cubicBezTo>
                  <a:pt x="21" y="49"/>
                  <a:pt x="22" y="36"/>
                  <a:pt x="29" y="24"/>
                </a:cubicBezTo>
                <a:close/>
                <a:moveTo>
                  <a:pt x="69" y="37"/>
                </a:moveTo>
                <a:cubicBezTo>
                  <a:pt x="70" y="38"/>
                  <a:pt x="72" y="40"/>
                  <a:pt x="73" y="42"/>
                </a:cubicBezTo>
                <a:cubicBezTo>
                  <a:pt x="74" y="43"/>
                  <a:pt x="74" y="44"/>
                  <a:pt x="74" y="45"/>
                </a:cubicBezTo>
                <a:cubicBezTo>
                  <a:pt x="91" y="38"/>
                  <a:pt x="91" y="38"/>
                  <a:pt x="91" y="38"/>
                </a:cubicBezTo>
                <a:cubicBezTo>
                  <a:pt x="90" y="36"/>
                  <a:pt x="89" y="35"/>
                  <a:pt x="89" y="33"/>
                </a:cubicBezTo>
                <a:cubicBezTo>
                  <a:pt x="87" y="30"/>
                  <a:pt x="85" y="28"/>
                  <a:pt x="82" y="25"/>
                </a:cubicBezTo>
                <a:cubicBezTo>
                  <a:pt x="69" y="37"/>
                  <a:pt x="69" y="37"/>
                  <a:pt x="69" y="37"/>
                </a:cubicBezTo>
                <a:close/>
                <a:moveTo>
                  <a:pt x="92" y="43"/>
                </a:moveTo>
                <a:cubicBezTo>
                  <a:pt x="75" y="47"/>
                  <a:pt x="75" y="47"/>
                  <a:pt x="75" y="47"/>
                </a:cubicBezTo>
                <a:cubicBezTo>
                  <a:pt x="76" y="49"/>
                  <a:pt x="76" y="51"/>
                  <a:pt x="76" y="53"/>
                </a:cubicBezTo>
                <a:cubicBezTo>
                  <a:pt x="93" y="54"/>
                  <a:pt x="93" y="54"/>
                  <a:pt x="93" y="54"/>
                </a:cubicBezTo>
                <a:cubicBezTo>
                  <a:pt x="94" y="50"/>
                  <a:pt x="93" y="46"/>
                  <a:pt x="92" y="43"/>
                </a:cubicBezTo>
                <a:close/>
                <a:moveTo>
                  <a:pt x="70" y="44"/>
                </a:moveTo>
                <a:cubicBezTo>
                  <a:pt x="65" y="35"/>
                  <a:pt x="53" y="32"/>
                  <a:pt x="44" y="37"/>
                </a:cubicBezTo>
                <a:cubicBezTo>
                  <a:pt x="35" y="42"/>
                  <a:pt x="32" y="54"/>
                  <a:pt x="37" y="63"/>
                </a:cubicBezTo>
                <a:cubicBezTo>
                  <a:pt x="42" y="72"/>
                  <a:pt x="54" y="76"/>
                  <a:pt x="63" y="70"/>
                </a:cubicBezTo>
                <a:cubicBezTo>
                  <a:pt x="72" y="65"/>
                  <a:pt x="75" y="53"/>
                  <a:pt x="70" y="4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66" name="Freeform 183"/>
          <p:cNvSpPr/>
          <p:nvPr/>
        </p:nvSpPr>
        <p:spPr>
          <a:xfrm>
            <a:off x="7641778" y="3020488"/>
            <a:ext cx="245534" cy="203200"/>
          </a:xfrm>
          <a:custGeom>
            <a:avLst/>
            <a:gdLst/>
            <a:ahLst/>
            <a:cxnLst>
              <a:cxn ang="0">
                <a:pos x="149073" y="151765"/>
              </a:cxn>
              <a:cxn ang="0">
                <a:pos x="140304" y="52332"/>
              </a:cxn>
              <a:cxn ang="0">
                <a:pos x="121012" y="75010"/>
              </a:cxn>
              <a:cxn ang="0">
                <a:pos x="94705" y="0"/>
              </a:cxn>
              <a:cxn ang="0">
                <a:pos x="42091" y="85476"/>
              </a:cxn>
              <a:cxn ang="0">
                <a:pos x="26307" y="59310"/>
              </a:cxn>
              <a:cxn ang="0">
                <a:pos x="19291" y="151765"/>
              </a:cxn>
              <a:cxn ang="0">
                <a:pos x="49106" y="151765"/>
              </a:cxn>
              <a:cxn ang="0">
                <a:pos x="77167" y="73265"/>
              </a:cxn>
              <a:cxn ang="0">
                <a:pos x="105228" y="118620"/>
              </a:cxn>
              <a:cxn ang="0">
                <a:pos x="113997" y="104665"/>
              </a:cxn>
              <a:cxn ang="0">
                <a:pos x="119259" y="151765"/>
              </a:cxn>
              <a:cxn ang="0">
                <a:pos x="149073" y="151765"/>
              </a:cxn>
            </a:cxnLst>
            <a:rect l="0" t="0" r="0" b="0"/>
            <a:pathLst>
              <a:path w="105" h="87">
                <a:moveTo>
                  <a:pt x="85" y="87"/>
                </a:moveTo>
                <a:cubicBezTo>
                  <a:pt x="105" y="66"/>
                  <a:pt x="83" y="46"/>
                  <a:pt x="80" y="30"/>
                </a:cubicBezTo>
                <a:cubicBezTo>
                  <a:pt x="75" y="32"/>
                  <a:pt x="71" y="38"/>
                  <a:pt x="69" y="43"/>
                </a:cubicBezTo>
                <a:cubicBezTo>
                  <a:pt x="68" y="21"/>
                  <a:pt x="49" y="18"/>
                  <a:pt x="54" y="0"/>
                </a:cubicBezTo>
                <a:cubicBezTo>
                  <a:pt x="41" y="8"/>
                  <a:pt x="22" y="20"/>
                  <a:pt x="24" y="49"/>
                </a:cubicBezTo>
                <a:cubicBezTo>
                  <a:pt x="24" y="42"/>
                  <a:pt x="16" y="44"/>
                  <a:pt x="15" y="34"/>
                </a:cubicBezTo>
                <a:cubicBezTo>
                  <a:pt x="0" y="53"/>
                  <a:pt x="1" y="71"/>
                  <a:pt x="11" y="87"/>
                </a:cubicBezTo>
                <a:cubicBezTo>
                  <a:pt x="28" y="87"/>
                  <a:pt x="28" y="87"/>
                  <a:pt x="28" y="87"/>
                </a:cubicBezTo>
                <a:cubicBezTo>
                  <a:pt x="16" y="64"/>
                  <a:pt x="51" y="57"/>
                  <a:pt x="44" y="42"/>
                </a:cubicBezTo>
                <a:cubicBezTo>
                  <a:pt x="51" y="46"/>
                  <a:pt x="61" y="52"/>
                  <a:pt x="60" y="68"/>
                </a:cubicBezTo>
                <a:cubicBezTo>
                  <a:pt x="62" y="64"/>
                  <a:pt x="64" y="64"/>
                  <a:pt x="65" y="60"/>
                </a:cubicBezTo>
                <a:cubicBezTo>
                  <a:pt x="72" y="70"/>
                  <a:pt x="72" y="79"/>
                  <a:pt x="68" y="87"/>
                </a:cubicBezTo>
                <a:lnTo>
                  <a:pt x="85" y="87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67" name="Freeform 184"/>
          <p:cNvSpPr>
            <a:spLocks noEditPoints="1"/>
          </p:cNvSpPr>
          <p:nvPr/>
        </p:nvSpPr>
        <p:spPr>
          <a:xfrm>
            <a:off x="5038274" y="3009904"/>
            <a:ext cx="190500" cy="224367"/>
          </a:xfrm>
          <a:custGeom>
            <a:avLst/>
            <a:gdLst/>
            <a:ahLst/>
            <a:cxnLst>
              <a:cxn ang="0">
                <a:pos x="73505" y="0"/>
              </a:cxn>
              <a:cxn ang="0">
                <a:pos x="108507" y="35057"/>
              </a:cxn>
              <a:cxn ang="0">
                <a:pos x="117258" y="49080"/>
              </a:cxn>
              <a:cxn ang="0">
                <a:pos x="134759" y="35057"/>
              </a:cxn>
              <a:cxn ang="0">
                <a:pos x="143510" y="49080"/>
              </a:cxn>
              <a:cxn ang="0">
                <a:pos x="134759" y="61350"/>
              </a:cxn>
              <a:cxn ang="0">
                <a:pos x="117258" y="117441"/>
              </a:cxn>
              <a:cxn ang="0">
                <a:pos x="82255" y="148993"/>
              </a:cxn>
              <a:cxn ang="0">
                <a:pos x="117258" y="168275"/>
              </a:cxn>
              <a:cxn ang="0">
                <a:pos x="29752" y="148993"/>
              </a:cxn>
              <a:cxn ang="0">
                <a:pos x="61254" y="134970"/>
              </a:cxn>
              <a:cxn ang="0">
                <a:pos x="10500" y="73620"/>
              </a:cxn>
              <a:cxn ang="0">
                <a:pos x="0" y="61350"/>
              </a:cxn>
              <a:cxn ang="0">
                <a:pos x="10500" y="49080"/>
              </a:cxn>
              <a:cxn ang="0">
                <a:pos x="28001" y="35057"/>
              </a:cxn>
              <a:cxn ang="0">
                <a:pos x="36752" y="49080"/>
              </a:cxn>
              <a:cxn ang="0">
                <a:pos x="47253" y="10517"/>
              </a:cxn>
              <a:cxn ang="0">
                <a:pos x="87506" y="21034"/>
              </a:cxn>
              <a:cxn ang="0">
                <a:pos x="78755" y="21034"/>
              </a:cxn>
              <a:cxn ang="0">
                <a:pos x="73505" y="15775"/>
              </a:cxn>
              <a:cxn ang="0">
                <a:pos x="63004" y="17528"/>
              </a:cxn>
              <a:cxn ang="0">
                <a:pos x="59504" y="26292"/>
              </a:cxn>
              <a:cxn ang="0">
                <a:pos x="54253" y="28045"/>
              </a:cxn>
              <a:cxn ang="0">
                <a:pos x="59504" y="31551"/>
              </a:cxn>
              <a:cxn ang="0">
                <a:pos x="52503" y="36810"/>
              </a:cxn>
              <a:cxn ang="0">
                <a:pos x="92756" y="49080"/>
              </a:cxn>
              <a:cxn ang="0">
                <a:pos x="89256" y="36810"/>
              </a:cxn>
              <a:cxn ang="0">
                <a:pos x="89256" y="28045"/>
              </a:cxn>
              <a:cxn ang="0">
                <a:pos x="87506" y="21034"/>
              </a:cxn>
              <a:cxn ang="0">
                <a:pos x="66504" y="21034"/>
              </a:cxn>
              <a:cxn ang="0">
                <a:pos x="75255" y="21034"/>
              </a:cxn>
              <a:cxn ang="0">
                <a:pos x="77005" y="28045"/>
              </a:cxn>
              <a:cxn ang="0">
                <a:pos x="77005" y="36810"/>
              </a:cxn>
              <a:cxn ang="0">
                <a:pos x="77005" y="28045"/>
              </a:cxn>
              <a:cxn ang="0">
                <a:pos x="61254" y="31551"/>
              </a:cxn>
              <a:cxn ang="0">
                <a:pos x="70004" y="31551"/>
              </a:cxn>
              <a:cxn ang="0">
                <a:pos x="84005" y="38563"/>
              </a:cxn>
              <a:cxn ang="0">
                <a:pos x="84005" y="47327"/>
              </a:cxn>
              <a:cxn ang="0">
                <a:pos x="84005" y="38563"/>
              </a:cxn>
              <a:cxn ang="0">
                <a:pos x="68254" y="42068"/>
              </a:cxn>
              <a:cxn ang="0">
                <a:pos x="77005" y="42068"/>
              </a:cxn>
              <a:cxn ang="0">
                <a:pos x="59504" y="38563"/>
              </a:cxn>
              <a:cxn ang="0">
                <a:pos x="59504" y="47327"/>
              </a:cxn>
              <a:cxn ang="0">
                <a:pos x="59504" y="38563"/>
              </a:cxn>
              <a:cxn ang="0">
                <a:pos x="108507" y="70114"/>
              </a:cxn>
              <a:cxn ang="0">
                <a:pos x="73505" y="106924"/>
              </a:cxn>
              <a:cxn ang="0">
                <a:pos x="47253" y="96407"/>
              </a:cxn>
              <a:cxn ang="0">
                <a:pos x="36752" y="61350"/>
              </a:cxn>
              <a:cxn ang="0">
                <a:pos x="28001" y="73620"/>
              </a:cxn>
              <a:cxn ang="0">
                <a:pos x="73505" y="119194"/>
              </a:cxn>
              <a:cxn ang="0">
                <a:pos x="105007" y="105171"/>
              </a:cxn>
              <a:cxn ang="0">
                <a:pos x="117258" y="61350"/>
              </a:cxn>
            </a:cxnLst>
            <a:rect l="0" t="0" r="0" b="0"/>
            <a:pathLst>
              <a:path w="82" h="96">
                <a:moveTo>
                  <a:pt x="42" y="0"/>
                </a:moveTo>
                <a:cubicBezTo>
                  <a:pt x="42" y="0"/>
                  <a:pt x="42" y="0"/>
                  <a:pt x="42" y="0"/>
                </a:cubicBezTo>
                <a:cubicBezTo>
                  <a:pt x="47" y="0"/>
                  <a:pt x="52" y="2"/>
                  <a:pt x="56" y="6"/>
                </a:cubicBezTo>
                <a:cubicBezTo>
                  <a:pt x="59" y="9"/>
                  <a:pt x="62" y="14"/>
                  <a:pt x="62" y="20"/>
                </a:cubicBezTo>
                <a:cubicBezTo>
                  <a:pt x="62" y="28"/>
                  <a:pt x="62" y="28"/>
                  <a:pt x="62" y="28"/>
                </a:cubicBezTo>
                <a:cubicBezTo>
                  <a:pt x="67" y="28"/>
                  <a:pt x="67" y="28"/>
                  <a:pt x="67" y="28"/>
                </a:cubicBezTo>
                <a:cubicBezTo>
                  <a:pt x="67" y="20"/>
                  <a:pt x="67" y="20"/>
                  <a:pt x="67" y="20"/>
                </a:cubicBezTo>
                <a:cubicBezTo>
                  <a:pt x="77" y="20"/>
                  <a:pt x="77" y="20"/>
                  <a:pt x="77" y="20"/>
                </a:cubicBezTo>
                <a:cubicBezTo>
                  <a:pt x="77" y="28"/>
                  <a:pt x="77" y="28"/>
                  <a:pt x="77" y="28"/>
                </a:cubicBezTo>
                <a:cubicBezTo>
                  <a:pt x="82" y="28"/>
                  <a:pt x="82" y="28"/>
                  <a:pt x="82" y="28"/>
                </a:cubicBezTo>
                <a:cubicBezTo>
                  <a:pt x="82" y="35"/>
                  <a:pt x="82" y="35"/>
                  <a:pt x="82" y="35"/>
                </a:cubicBezTo>
                <a:cubicBezTo>
                  <a:pt x="77" y="35"/>
                  <a:pt x="77" y="35"/>
                  <a:pt x="77" y="35"/>
                </a:cubicBezTo>
                <a:cubicBezTo>
                  <a:pt x="77" y="42"/>
                  <a:pt x="77" y="42"/>
                  <a:pt x="77" y="42"/>
                </a:cubicBezTo>
                <a:cubicBezTo>
                  <a:pt x="77" y="52"/>
                  <a:pt x="73" y="61"/>
                  <a:pt x="67" y="67"/>
                </a:cubicBezTo>
                <a:cubicBezTo>
                  <a:pt x="61" y="72"/>
                  <a:pt x="54" y="76"/>
                  <a:pt x="47" y="77"/>
                </a:cubicBezTo>
                <a:cubicBezTo>
                  <a:pt x="47" y="85"/>
                  <a:pt x="47" y="85"/>
                  <a:pt x="47" y="85"/>
                </a:cubicBezTo>
                <a:cubicBezTo>
                  <a:pt x="67" y="85"/>
                  <a:pt x="67" y="85"/>
                  <a:pt x="67" y="85"/>
                </a:cubicBezTo>
                <a:cubicBezTo>
                  <a:pt x="67" y="96"/>
                  <a:pt x="67" y="96"/>
                  <a:pt x="67" y="96"/>
                </a:cubicBezTo>
                <a:cubicBezTo>
                  <a:pt x="17" y="96"/>
                  <a:pt x="17" y="96"/>
                  <a:pt x="17" y="96"/>
                </a:cubicBezTo>
                <a:cubicBezTo>
                  <a:pt x="17" y="85"/>
                  <a:pt x="17" y="85"/>
                  <a:pt x="17" y="85"/>
                </a:cubicBezTo>
                <a:cubicBezTo>
                  <a:pt x="35" y="85"/>
                  <a:pt x="35" y="85"/>
                  <a:pt x="35" y="85"/>
                </a:cubicBezTo>
                <a:cubicBezTo>
                  <a:pt x="35" y="77"/>
                  <a:pt x="35" y="77"/>
                  <a:pt x="35" y="77"/>
                </a:cubicBezTo>
                <a:cubicBezTo>
                  <a:pt x="28" y="76"/>
                  <a:pt x="21" y="72"/>
                  <a:pt x="16" y="67"/>
                </a:cubicBezTo>
                <a:cubicBezTo>
                  <a:pt x="10" y="61"/>
                  <a:pt x="6" y="52"/>
                  <a:pt x="6" y="42"/>
                </a:cubicBezTo>
                <a:cubicBezTo>
                  <a:pt x="6" y="35"/>
                  <a:pt x="6" y="35"/>
                  <a:pt x="6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28"/>
                  <a:pt x="0" y="28"/>
                  <a:pt x="0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0"/>
                  <a:pt x="6" y="20"/>
                  <a:pt x="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8"/>
                  <a:pt x="16" y="28"/>
                  <a:pt x="16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14"/>
                  <a:pt x="24" y="9"/>
                  <a:pt x="27" y="6"/>
                </a:cubicBezTo>
                <a:cubicBezTo>
                  <a:pt x="31" y="2"/>
                  <a:pt x="36" y="0"/>
                  <a:pt x="42" y="0"/>
                </a:cubicBezTo>
                <a:close/>
                <a:moveTo>
                  <a:pt x="50" y="12"/>
                </a:moveTo>
                <a:cubicBezTo>
                  <a:pt x="50" y="14"/>
                  <a:pt x="49" y="15"/>
                  <a:pt x="47" y="15"/>
                </a:cubicBezTo>
                <a:cubicBezTo>
                  <a:pt x="46" y="15"/>
                  <a:pt x="45" y="14"/>
                  <a:pt x="45" y="12"/>
                </a:cubicBezTo>
                <a:cubicBezTo>
                  <a:pt x="45" y="11"/>
                  <a:pt x="46" y="10"/>
                  <a:pt x="46" y="10"/>
                </a:cubicBezTo>
                <a:cubicBezTo>
                  <a:pt x="45" y="9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39" y="9"/>
                  <a:pt x="37" y="9"/>
                  <a:pt x="36" y="10"/>
                </a:cubicBezTo>
                <a:cubicBezTo>
                  <a:pt x="36" y="11"/>
                  <a:pt x="36" y="11"/>
                  <a:pt x="36" y="12"/>
                </a:cubicBezTo>
                <a:cubicBezTo>
                  <a:pt x="36" y="14"/>
                  <a:pt x="35" y="15"/>
                  <a:pt x="34" y="15"/>
                </a:cubicBezTo>
                <a:cubicBezTo>
                  <a:pt x="33" y="15"/>
                  <a:pt x="32" y="14"/>
                  <a:pt x="32" y="14"/>
                </a:cubicBezTo>
                <a:cubicBezTo>
                  <a:pt x="32" y="15"/>
                  <a:pt x="31" y="15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3" y="16"/>
                  <a:pt x="34" y="17"/>
                  <a:pt x="34" y="18"/>
                </a:cubicBezTo>
                <a:cubicBezTo>
                  <a:pt x="34" y="20"/>
                  <a:pt x="33" y="21"/>
                  <a:pt x="31" y="21"/>
                </a:cubicBezTo>
                <a:cubicBezTo>
                  <a:pt x="31" y="21"/>
                  <a:pt x="31" y="21"/>
                  <a:pt x="30" y="21"/>
                </a:cubicBezTo>
                <a:cubicBezTo>
                  <a:pt x="30" y="28"/>
                  <a:pt x="30" y="28"/>
                  <a:pt x="30" y="28"/>
                </a:cubicBezTo>
                <a:cubicBezTo>
                  <a:pt x="53" y="28"/>
                  <a:pt x="53" y="28"/>
                  <a:pt x="53" y="28"/>
                </a:cubicBezTo>
                <a:cubicBezTo>
                  <a:pt x="53" y="20"/>
                  <a:pt x="53" y="20"/>
                  <a:pt x="53" y="20"/>
                </a:cubicBezTo>
                <a:cubicBezTo>
                  <a:pt x="52" y="21"/>
                  <a:pt x="52" y="21"/>
                  <a:pt x="51" y="21"/>
                </a:cubicBezTo>
                <a:cubicBezTo>
                  <a:pt x="50" y="21"/>
                  <a:pt x="49" y="20"/>
                  <a:pt x="49" y="18"/>
                </a:cubicBezTo>
                <a:cubicBezTo>
                  <a:pt x="49" y="17"/>
                  <a:pt x="50" y="16"/>
                  <a:pt x="51" y="16"/>
                </a:cubicBezTo>
                <a:cubicBezTo>
                  <a:pt x="51" y="16"/>
                  <a:pt x="52" y="16"/>
                  <a:pt x="52" y="16"/>
                </a:cubicBezTo>
                <a:cubicBezTo>
                  <a:pt x="52" y="15"/>
                  <a:pt x="51" y="13"/>
                  <a:pt x="50" y="12"/>
                </a:cubicBezTo>
                <a:close/>
                <a:moveTo>
                  <a:pt x="41" y="10"/>
                </a:moveTo>
                <a:cubicBezTo>
                  <a:pt x="39" y="10"/>
                  <a:pt x="38" y="11"/>
                  <a:pt x="38" y="12"/>
                </a:cubicBezTo>
                <a:cubicBezTo>
                  <a:pt x="38" y="14"/>
                  <a:pt x="39" y="15"/>
                  <a:pt x="41" y="15"/>
                </a:cubicBezTo>
                <a:cubicBezTo>
                  <a:pt x="42" y="15"/>
                  <a:pt x="43" y="14"/>
                  <a:pt x="43" y="12"/>
                </a:cubicBezTo>
                <a:cubicBezTo>
                  <a:pt x="43" y="11"/>
                  <a:pt x="42" y="10"/>
                  <a:pt x="41" y="10"/>
                </a:cubicBezTo>
                <a:close/>
                <a:moveTo>
                  <a:pt x="44" y="16"/>
                </a:moveTo>
                <a:cubicBezTo>
                  <a:pt x="43" y="16"/>
                  <a:pt x="42" y="17"/>
                  <a:pt x="42" y="18"/>
                </a:cubicBezTo>
                <a:cubicBezTo>
                  <a:pt x="42" y="20"/>
                  <a:pt x="43" y="21"/>
                  <a:pt x="44" y="21"/>
                </a:cubicBezTo>
                <a:cubicBezTo>
                  <a:pt x="46" y="21"/>
                  <a:pt x="47" y="20"/>
                  <a:pt x="47" y="18"/>
                </a:cubicBezTo>
                <a:cubicBezTo>
                  <a:pt x="47" y="17"/>
                  <a:pt x="46" y="16"/>
                  <a:pt x="44" y="16"/>
                </a:cubicBezTo>
                <a:close/>
                <a:moveTo>
                  <a:pt x="37" y="16"/>
                </a:moveTo>
                <a:cubicBezTo>
                  <a:pt x="36" y="16"/>
                  <a:pt x="35" y="17"/>
                  <a:pt x="35" y="18"/>
                </a:cubicBezTo>
                <a:cubicBezTo>
                  <a:pt x="35" y="20"/>
                  <a:pt x="36" y="21"/>
                  <a:pt x="37" y="21"/>
                </a:cubicBezTo>
                <a:cubicBezTo>
                  <a:pt x="39" y="21"/>
                  <a:pt x="40" y="20"/>
                  <a:pt x="40" y="18"/>
                </a:cubicBezTo>
                <a:cubicBezTo>
                  <a:pt x="40" y="17"/>
                  <a:pt x="39" y="16"/>
                  <a:pt x="37" y="16"/>
                </a:cubicBezTo>
                <a:close/>
                <a:moveTo>
                  <a:pt x="48" y="22"/>
                </a:moveTo>
                <a:cubicBezTo>
                  <a:pt x="47" y="22"/>
                  <a:pt x="46" y="23"/>
                  <a:pt x="46" y="24"/>
                </a:cubicBezTo>
                <a:cubicBezTo>
                  <a:pt x="46" y="26"/>
                  <a:pt x="47" y="27"/>
                  <a:pt x="48" y="27"/>
                </a:cubicBezTo>
                <a:cubicBezTo>
                  <a:pt x="50" y="27"/>
                  <a:pt x="51" y="26"/>
                  <a:pt x="51" y="24"/>
                </a:cubicBezTo>
                <a:cubicBezTo>
                  <a:pt x="51" y="23"/>
                  <a:pt x="50" y="22"/>
                  <a:pt x="48" y="22"/>
                </a:cubicBezTo>
                <a:close/>
                <a:moveTo>
                  <a:pt x="41" y="22"/>
                </a:moveTo>
                <a:cubicBezTo>
                  <a:pt x="40" y="22"/>
                  <a:pt x="39" y="23"/>
                  <a:pt x="39" y="24"/>
                </a:cubicBezTo>
                <a:cubicBezTo>
                  <a:pt x="39" y="26"/>
                  <a:pt x="40" y="27"/>
                  <a:pt x="41" y="27"/>
                </a:cubicBezTo>
                <a:cubicBezTo>
                  <a:pt x="43" y="27"/>
                  <a:pt x="44" y="26"/>
                  <a:pt x="44" y="24"/>
                </a:cubicBezTo>
                <a:cubicBezTo>
                  <a:pt x="44" y="23"/>
                  <a:pt x="43" y="22"/>
                  <a:pt x="41" y="22"/>
                </a:cubicBezTo>
                <a:close/>
                <a:moveTo>
                  <a:pt x="34" y="22"/>
                </a:moveTo>
                <a:cubicBezTo>
                  <a:pt x="33" y="22"/>
                  <a:pt x="32" y="23"/>
                  <a:pt x="32" y="24"/>
                </a:cubicBezTo>
                <a:cubicBezTo>
                  <a:pt x="32" y="26"/>
                  <a:pt x="33" y="27"/>
                  <a:pt x="34" y="27"/>
                </a:cubicBezTo>
                <a:cubicBezTo>
                  <a:pt x="36" y="27"/>
                  <a:pt x="37" y="26"/>
                  <a:pt x="37" y="24"/>
                </a:cubicBezTo>
                <a:cubicBezTo>
                  <a:pt x="37" y="23"/>
                  <a:pt x="36" y="22"/>
                  <a:pt x="34" y="22"/>
                </a:cubicBezTo>
                <a:close/>
                <a:moveTo>
                  <a:pt x="62" y="35"/>
                </a:moveTo>
                <a:cubicBezTo>
                  <a:pt x="62" y="40"/>
                  <a:pt x="62" y="40"/>
                  <a:pt x="62" y="40"/>
                </a:cubicBezTo>
                <a:cubicBezTo>
                  <a:pt x="62" y="46"/>
                  <a:pt x="59" y="51"/>
                  <a:pt x="56" y="55"/>
                </a:cubicBezTo>
                <a:cubicBezTo>
                  <a:pt x="52" y="58"/>
                  <a:pt x="47" y="61"/>
                  <a:pt x="42" y="61"/>
                </a:cubicBezTo>
                <a:cubicBezTo>
                  <a:pt x="42" y="61"/>
                  <a:pt x="42" y="61"/>
                  <a:pt x="42" y="61"/>
                </a:cubicBezTo>
                <a:cubicBezTo>
                  <a:pt x="36" y="61"/>
                  <a:pt x="31" y="58"/>
                  <a:pt x="27" y="55"/>
                </a:cubicBezTo>
                <a:cubicBezTo>
                  <a:pt x="24" y="51"/>
                  <a:pt x="21" y="46"/>
                  <a:pt x="21" y="40"/>
                </a:cubicBezTo>
                <a:cubicBezTo>
                  <a:pt x="21" y="35"/>
                  <a:pt x="21" y="35"/>
                  <a:pt x="21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16" y="42"/>
                  <a:pt x="16" y="42"/>
                  <a:pt x="16" y="42"/>
                </a:cubicBezTo>
                <a:cubicBezTo>
                  <a:pt x="16" y="49"/>
                  <a:pt x="18" y="56"/>
                  <a:pt x="23" y="60"/>
                </a:cubicBezTo>
                <a:cubicBezTo>
                  <a:pt x="28" y="65"/>
                  <a:pt x="34" y="68"/>
                  <a:pt x="42" y="68"/>
                </a:cubicBezTo>
                <a:cubicBezTo>
                  <a:pt x="42" y="68"/>
                  <a:pt x="42" y="68"/>
                  <a:pt x="42" y="68"/>
                </a:cubicBezTo>
                <a:cubicBezTo>
                  <a:pt x="49" y="68"/>
                  <a:pt x="55" y="65"/>
                  <a:pt x="60" y="60"/>
                </a:cubicBezTo>
                <a:cubicBezTo>
                  <a:pt x="65" y="56"/>
                  <a:pt x="67" y="49"/>
                  <a:pt x="67" y="42"/>
                </a:cubicBezTo>
                <a:cubicBezTo>
                  <a:pt x="67" y="35"/>
                  <a:pt x="67" y="35"/>
                  <a:pt x="67" y="35"/>
                </a:cubicBezTo>
                <a:lnTo>
                  <a:pt x="62" y="35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68" name="Freeform 185"/>
          <p:cNvSpPr>
            <a:spLocks noEditPoints="1"/>
          </p:cNvSpPr>
          <p:nvPr/>
        </p:nvSpPr>
        <p:spPr>
          <a:xfrm>
            <a:off x="6359076" y="2387603"/>
            <a:ext cx="169334" cy="186267"/>
          </a:xfrm>
          <a:custGeom>
            <a:avLst/>
            <a:gdLst/>
            <a:ahLst/>
            <a:cxnLst>
              <a:cxn ang="0">
                <a:pos x="27503" y="0"/>
              </a:cxn>
              <a:cxn ang="0">
                <a:pos x="127000" y="0"/>
              </a:cxn>
              <a:cxn ang="0">
                <a:pos x="127000" y="46894"/>
              </a:cxn>
              <a:cxn ang="0">
                <a:pos x="120528" y="46894"/>
              </a:cxn>
              <a:cxn ang="0">
                <a:pos x="120528" y="84894"/>
              </a:cxn>
              <a:cxn ang="0">
                <a:pos x="127000" y="84894"/>
              </a:cxn>
              <a:cxn ang="0">
                <a:pos x="127000" y="139065"/>
              </a:cxn>
              <a:cxn ang="0">
                <a:pos x="0" y="139065"/>
              </a:cxn>
              <a:cxn ang="0">
                <a:pos x="0" y="84894"/>
              </a:cxn>
              <a:cxn ang="0">
                <a:pos x="4853" y="84894"/>
              </a:cxn>
              <a:cxn ang="0">
                <a:pos x="4853" y="65489"/>
              </a:cxn>
              <a:cxn ang="0">
                <a:pos x="0" y="65489"/>
              </a:cxn>
              <a:cxn ang="0">
                <a:pos x="0" y="25872"/>
              </a:cxn>
              <a:cxn ang="0">
                <a:pos x="27503" y="0"/>
              </a:cxn>
              <a:cxn ang="0">
                <a:pos x="27503" y="0"/>
              </a:cxn>
              <a:cxn ang="0">
                <a:pos x="10515" y="25872"/>
              </a:cxn>
              <a:cxn ang="0">
                <a:pos x="10515" y="54979"/>
              </a:cxn>
              <a:cxn ang="0">
                <a:pos x="24267" y="54979"/>
              </a:cxn>
              <a:cxn ang="0">
                <a:pos x="24267" y="25872"/>
              </a:cxn>
              <a:cxn ang="0">
                <a:pos x="10515" y="25872"/>
              </a:cxn>
              <a:cxn ang="0">
                <a:pos x="10515" y="25872"/>
              </a:cxn>
              <a:cxn ang="0">
                <a:pos x="104350" y="6468"/>
              </a:cxn>
              <a:cxn ang="0">
                <a:pos x="104350" y="34766"/>
              </a:cxn>
              <a:cxn ang="0">
                <a:pos x="118910" y="34766"/>
              </a:cxn>
              <a:cxn ang="0">
                <a:pos x="118910" y="6468"/>
              </a:cxn>
              <a:cxn ang="0">
                <a:pos x="104350" y="6468"/>
              </a:cxn>
              <a:cxn ang="0">
                <a:pos x="104350" y="6468"/>
              </a:cxn>
              <a:cxn ang="0">
                <a:pos x="85745" y="6468"/>
              </a:cxn>
              <a:cxn ang="0">
                <a:pos x="85745" y="34766"/>
              </a:cxn>
              <a:cxn ang="0">
                <a:pos x="99496" y="34766"/>
              </a:cxn>
              <a:cxn ang="0">
                <a:pos x="99496" y="6468"/>
              </a:cxn>
              <a:cxn ang="0">
                <a:pos x="85745" y="6468"/>
              </a:cxn>
              <a:cxn ang="0">
                <a:pos x="85745" y="6468"/>
              </a:cxn>
              <a:cxn ang="0">
                <a:pos x="66331" y="6468"/>
              </a:cxn>
              <a:cxn ang="0">
                <a:pos x="66331" y="34766"/>
              </a:cxn>
              <a:cxn ang="0">
                <a:pos x="80082" y="34766"/>
              </a:cxn>
              <a:cxn ang="0">
                <a:pos x="80082" y="6468"/>
              </a:cxn>
              <a:cxn ang="0">
                <a:pos x="66331" y="6468"/>
              </a:cxn>
              <a:cxn ang="0">
                <a:pos x="66331" y="6468"/>
              </a:cxn>
              <a:cxn ang="0">
                <a:pos x="48535" y="6468"/>
              </a:cxn>
              <a:cxn ang="0">
                <a:pos x="48535" y="34766"/>
              </a:cxn>
              <a:cxn ang="0">
                <a:pos x="63095" y="34766"/>
              </a:cxn>
              <a:cxn ang="0">
                <a:pos x="63095" y="6468"/>
              </a:cxn>
              <a:cxn ang="0">
                <a:pos x="48535" y="6468"/>
              </a:cxn>
              <a:cxn ang="0">
                <a:pos x="48535" y="6468"/>
              </a:cxn>
              <a:cxn ang="0">
                <a:pos x="29929" y="6468"/>
              </a:cxn>
              <a:cxn ang="0">
                <a:pos x="29929" y="34766"/>
              </a:cxn>
              <a:cxn ang="0">
                <a:pos x="43681" y="34766"/>
              </a:cxn>
              <a:cxn ang="0">
                <a:pos x="43681" y="6468"/>
              </a:cxn>
              <a:cxn ang="0">
                <a:pos x="29929" y="6468"/>
              </a:cxn>
            </a:cxnLst>
            <a:rect l="0" t="0" r="0" b="0"/>
            <a:pathLst>
              <a:path w="157" h="172">
                <a:moveTo>
                  <a:pt x="34" y="0"/>
                </a:moveTo>
                <a:lnTo>
                  <a:pt x="157" y="0"/>
                </a:lnTo>
                <a:lnTo>
                  <a:pt x="157" y="58"/>
                </a:lnTo>
                <a:lnTo>
                  <a:pt x="149" y="58"/>
                </a:lnTo>
                <a:lnTo>
                  <a:pt x="149" y="105"/>
                </a:lnTo>
                <a:lnTo>
                  <a:pt x="157" y="105"/>
                </a:lnTo>
                <a:lnTo>
                  <a:pt x="157" y="172"/>
                </a:lnTo>
                <a:lnTo>
                  <a:pt x="0" y="172"/>
                </a:lnTo>
                <a:lnTo>
                  <a:pt x="0" y="105"/>
                </a:lnTo>
                <a:lnTo>
                  <a:pt x="6" y="105"/>
                </a:lnTo>
                <a:lnTo>
                  <a:pt x="6" y="81"/>
                </a:lnTo>
                <a:lnTo>
                  <a:pt x="0" y="81"/>
                </a:lnTo>
                <a:lnTo>
                  <a:pt x="0" y="32"/>
                </a:lnTo>
                <a:lnTo>
                  <a:pt x="34" y="0"/>
                </a:lnTo>
                <a:lnTo>
                  <a:pt x="34" y="0"/>
                </a:lnTo>
                <a:close/>
                <a:moveTo>
                  <a:pt x="13" y="32"/>
                </a:moveTo>
                <a:lnTo>
                  <a:pt x="13" y="68"/>
                </a:lnTo>
                <a:lnTo>
                  <a:pt x="30" y="68"/>
                </a:lnTo>
                <a:lnTo>
                  <a:pt x="30" y="32"/>
                </a:lnTo>
                <a:lnTo>
                  <a:pt x="13" y="32"/>
                </a:lnTo>
                <a:lnTo>
                  <a:pt x="13" y="32"/>
                </a:lnTo>
                <a:close/>
                <a:moveTo>
                  <a:pt x="129" y="8"/>
                </a:moveTo>
                <a:lnTo>
                  <a:pt x="129" y="43"/>
                </a:lnTo>
                <a:lnTo>
                  <a:pt x="147" y="43"/>
                </a:lnTo>
                <a:lnTo>
                  <a:pt x="147" y="8"/>
                </a:lnTo>
                <a:lnTo>
                  <a:pt x="129" y="8"/>
                </a:lnTo>
                <a:lnTo>
                  <a:pt x="129" y="8"/>
                </a:lnTo>
                <a:close/>
                <a:moveTo>
                  <a:pt x="106" y="8"/>
                </a:moveTo>
                <a:lnTo>
                  <a:pt x="106" y="43"/>
                </a:lnTo>
                <a:lnTo>
                  <a:pt x="123" y="43"/>
                </a:lnTo>
                <a:lnTo>
                  <a:pt x="123" y="8"/>
                </a:lnTo>
                <a:lnTo>
                  <a:pt x="106" y="8"/>
                </a:lnTo>
                <a:lnTo>
                  <a:pt x="106" y="8"/>
                </a:lnTo>
                <a:close/>
                <a:moveTo>
                  <a:pt x="82" y="8"/>
                </a:moveTo>
                <a:lnTo>
                  <a:pt x="82" y="43"/>
                </a:lnTo>
                <a:lnTo>
                  <a:pt x="99" y="43"/>
                </a:lnTo>
                <a:lnTo>
                  <a:pt x="99" y="8"/>
                </a:lnTo>
                <a:lnTo>
                  <a:pt x="82" y="8"/>
                </a:lnTo>
                <a:lnTo>
                  <a:pt x="82" y="8"/>
                </a:lnTo>
                <a:close/>
                <a:moveTo>
                  <a:pt x="60" y="8"/>
                </a:moveTo>
                <a:lnTo>
                  <a:pt x="60" y="43"/>
                </a:lnTo>
                <a:lnTo>
                  <a:pt x="78" y="43"/>
                </a:lnTo>
                <a:lnTo>
                  <a:pt x="78" y="8"/>
                </a:lnTo>
                <a:lnTo>
                  <a:pt x="60" y="8"/>
                </a:lnTo>
                <a:lnTo>
                  <a:pt x="60" y="8"/>
                </a:lnTo>
                <a:close/>
                <a:moveTo>
                  <a:pt x="37" y="8"/>
                </a:moveTo>
                <a:lnTo>
                  <a:pt x="37" y="43"/>
                </a:lnTo>
                <a:lnTo>
                  <a:pt x="54" y="43"/>
                </a:lnTo>
                <a:lnTo>
                  <a:pt x="54" y="8"/>
                </a:lnTo>
                <a:lnTo>
                  <a:pt x="37" y="8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382953" y="3016677"/>
            <a:ext cx="174414" cy="222674"/>
            <a:chOff x="5125" y="3498"/>
            <a:chExt cx="308" cy="393"/>
          </a:xfrm>
          <a:solidFill>
            <a:schemeClr val="bg1"/>
          </a:solidFill>
        </p:grpSpPr>
        <p:sp>
          <p:nvSpPr>
            <p:cNvPr id="559" name="Freeform 186"/>
            <p:cNvSpPr>
              <a:spLocks noEditPoints="1"/>
            </p:cNvSpPr>
            <p:nvPr/>
          </p:nvSpPr>
          <p:spPr bwMode="auto">
            <a:xfrm>
              <a:off x="5125" y="3498"/>
              <a:ext cx="308" cy="274"/>
            </a:xfrm>
            <a:custGeom>
              <a:avLst/>
              <a:gdLst>
                <a:gd name="T0" fmla="*/ 72 w 75"/>
                <a:gd name="T1" fmla="*/ 4 h 66"/>
                <a:gd name="T2" fmla="*/ 74 w 75"/>
                <a:gd name="T3" fmla="*/ 13 h 66"/>
                <a:gd name="T4" fmla="*/ 75 w 75"/>
                <a:gd name="T5" fmla="*/ 23 h 66"/>
                <a:gd name="T6" fmla="*/ 38 w 75"/>
                <a:gd name="T7" fmla="*/ 66 h 66"/>
                <a:gd name="T8" fmla="*/ 11 w 75"/>
                <a:gd name="T9" fmla="*/ 53 h 66"/>
                <a:gd name="T10" fmla="*/ 0 w 75"/>
                <a:gd name="T11" fmla="*/ 23 h 66"/>
                <a:gd name="T12" fmla="*/ 1 w 75"/>
                <a:gd name="T13" fmla="*/ 13 h 66"/>
                <a:gd name="T14" fmla="*/ 4 w 75"/>
                <a:gd name="T15" fmla="*/ 4 h 66"/>
                <a:gd name="T16" fmla="*/ 6 w 75"/>
                <a:gd name="T17" fmla="*/ 0 h 66"/>
                <a:gd name="T18" fmla="*/ 9 w 75"/>
                <a:gd name="T19" fmla="*/ 0 h 66"/>
                <a:gd name="T20" fmla="*/ 67 w 75"/>
                <a:gd name="T21" fmla="*/ 0 h 66"/>
                <a:gd name="T22" fmla="*/ 70 w 75"/>
                <a:gd name="T23" fmla="*/ 0 h 66"/>
                <a:gd name="T24" fmla="*/ 72 w 75"/>
                <a:gd name="T25" fmla="*/ 4 h 66"/>
                <a:gd name="T26" fmla="*/ 64 w 75"/>
                <a:gd name="T27" fmla="*/ 15 h 66"/>
                <a:gd name="T28" fmla="*/ 63 w 75"/>
                <a:gd name="T29" fmla="*/ 11 h 66"/>
                <a:gd name="T30" fmla="*/ 13 w 75"/>
                <a:gd name="T31" fmla="*/ 11 h 66"/>
                <a:gd name="T32" fmla="*/ 12 w 75"/>
                <a:gd name="T33" fmla="*/ 15 h 66"/>
                <a:gd name="T34" fmla="*/ 11 w 75"/>
                <a:gd name="T35" fmla="*/ 23 h 66"/>
                <a:gd name="T36" fmla="*/ 19 w 75"/>
                <a:gd name="T37" fmla="*/ 46 h 66"/>
                <a:gd name="T38" fmla="*/ 38 w 75"/>
                <a:gd name="T39" fmla="*/ 55 h 66"/>
                <a:gd name="T40" fmla="*/ 64 w 75"/>
                <a:gd name="T41" fmla="*/ 23 h 66"/>
                <a:gd name="T42" fmla="*/ 64 w 75"/>
                <a:gd name="T43" fmla="*/ 1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5" h="66">
                  <a:moveTo>
                    <a:pt x="72" y="4"/>
                  </a:moveTo>
                  <a:cubicBezTo>
                    <a:pt x="73" y="6"/>
                    <a:pt x="74" y="10"/>
                    <a:pt x="74" y="13"/>
                  </a:cubicBezTo>
                  <a:cubicBezTo>
                    <a:pt x="75" y="16"/>
                    <a:pt x="75" y="19"/>
                    <a:pt x="75" y="23"/>
                  </a:cubicBezTo>
                  <a:cubicBezTo>
                    <a:pt x="75" y="47"/>
                    <a:pt x="59" y="66"/>
                    <a:pt x="38" y="66"/>
                  </a:cubicBezTo>
                  <a:cubicBezTo>
                    <a:pt x="27" y="66"/>
                    <a:pt x="18" y="61"/>
                    <a:pt x="11" y="53"/>
                  </a:cubicBezTo>
                  <a:cubicBezTo>
                    <a:pt x="4" y="45"/>
                    <a:pt x="0" y="34"/>
                    <a:pt x="0" y="23"/>
                  </a:cubicBezTo>
                  <a:cubicBezTo>
                    <a:pt x="0" y="19"/>
                    <a:pt x="1" y="16"/>
                    <a:pt x="1" y="13"/>
                  </a:cubicBezTo>
                  <a:cubicBezTo>
                    <a:pt x="2" y="10"/>
                    <a:pt x="3" y="6"/>
                    <a:pt x="4" y="4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2" y="4"/>
                    <a:pt x="72" y="4"/>
                    <a:pt x="72" y="4"/>
                  </a:cubicBezTo>
                  <a:close/>
                  <a:moveTo>
                    <a:pt x="64" y="15"/>
                  </a:moveTo>
                  <a:cubicBezTo>
                    <a:pt x="63" y="14"/>
                    <a:pt x="63" y="12"/>
                    <a:pt x="6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2"/>
                    <a:pt x="12" y="14"/>
                    <a:pt x="12" y="15"/>
                  </a:cubicBezTo>
                  <a:cubicBezTo>
                    <a:pt x="12" y="17"/>
                    <a:pt x="11" y="20"/>
                    <a:pt x="11" y="23"/>
                  </a:cubicBezTo>
                  <a:cubicBezTo>
                    <a:pt x="11" y="32"/>
                    <a:pt x="14" y="40"/>
                    <a:pt x="19" y="46"/>
                  </a:cubicBezTo>
                  <a:cubicBezTo>
                    <a:pt x="24" y="52"/>
                    <a:pt x="31" y="55"/>
                    <a:pt x="38" y="55"/>
                  </a:cubicBezTo>
                  <a:cubicBezTo>
                    <a:pt x="53" y="55"/>
                    <a:pt x="64" y="41"/>
                    <a:pt x="64" y="23"/>
                  </a:cubicBezTo>
                  <a:cubicBezTo>
                    <a:pt x="64" y="20"/>
                    <a:pt x="64" y="17"/>
                    <a:pt x="64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0" name="Freeform 187"/>
            <p:cNvSpPr>
              <a:spLocks noEditPoints="1"/>
            </p:cNvSpPr>
            <p:nvPr/>
          </p:nvSpPr>
          <p:spPr bwMode="auto">
            <a:xfrm>
              <a:off x="5165" y="3623"/>
              <a:ext cx="232" cy="268"/>
            </a:xfrm>
            <a:custGeom>
              <a:avLst/>
              <a:gdLst>
                <a:gd name="T0" fmla="*/ 9 w 56"/>
                <a:gd name="T1" fmla="*/ 0 h 65"/>
                <a:gd name="T2" fmla="*/ 16 w 56"/>
                <a:gd name="T3" fmla="*/ 17 h 65"/>
                <a:gd name="T4" fmla="*/ 33 w 56"/>
                <a:gd name="T5" fmla="*/ 26 h 65"/>
                <a:gd name="T6" fmla="*/ 56 w 56"/>
                <a:gd name="T7" fmla="*/ 0 h 65"/>
                <a:gd name="T8" fmla="*/ 9 w 56"/>
                <a:gd name="T9" fmla="*/ 0 h 65"/>
                <a:gd name="T10" fmla="*/ 0 w 56"/>
                <a:gd name="T11" fmla="*/ 53 h 65"/>
                <a:gd name="T12" fmla="*/ 21 w 56"/>
                <a:gd name="T13" fmla="*/ 53 h 65"/>
                <a:gd name="T14" fmla="*/ 21 w 56"/>
                <a:gd name="T15" fmla="*/ 28 h 65"/>
                <a:gd name="T16" fmla="*/ 34 w 56"/>
                <a:gd name="T17" fmla="*/ 28 h 65"/>
                <a:gd name="T18" fmla="*/ 34 w 56"/>
                <a:gd name="T19" fmla="*/ 53 h 65"/>
                <a:gd name="T20" fmla="*/ 55 w 56"/>
                <a:gd name="T21" fmla="*/ 53 h 65"/>
                <a:gd name="T22" fmla="*/ 55 w 56"/>
                <a:gd name="T23" fmla="*/ 65 h 65"/>
                <a:gd name="T24" fmla="*/ 0 w 56"/>
                <a:gd name="T25" fmla="*/ 65 h 65"/>
                <a:gd name="T26" fmla="*/ 0 w 56"/>
                <a:gd name="T27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65">
                  <a:moveTo>
                    <a:pt x="9" y="0"/>
                  </a:moveTo>
                  <a:cubicBezTo>
                    <a:pt x="10" y="7"/>
                    <a:pt x="13" y="13"/>
                    <a:pt x="16" y="17"/>
                  </a:cubicBezTo>
                  <a:cubicBezTo>
                    <a:pt x="21" y="22"/>
                    <a:pt x="26" y="26"/>
                    <a:pt x="33" y="26"/>
                  </a:cubicBezTo>
                  <a:cubicBezTo>
                    <a:pt x="45" y="26"/>
                    <a:pt x="55" y="14"/>
                    <a:pt x="56" y="0"/>
                  </a:cubicBezTo>
                  <a:cubicBezTo>
                    <a:pt x="9" y="0"/>
                    <a:pt x="9" y="0"/>
                    <a:pt x="9" y="0"/>
                  </a:cubicBezTo>
                  <a:close/>
                  <a:moveTo>
                    <a:pt x="0" y="53"/>
                  </a:moveTo>
                  <a:cubicBezTo>
                    <a:pt x="21" y="53"/>
                    <a:pt x="21" y="53"/>
                    <a:pt x="21" y="53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0" y="65"/>
                    <a:pt x="0" y="65"/>
                    <a:pt x="0" y="65"/>
                  </a:cubicBezTo>
                  <a:lnTo>
                    <a:pt x="0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7970" name="Freeform 188"/>
          <p:cNvSpPr>
            <a:spLocks noEditPoints="1"/>
          </p:cNvSpPr>
          <p:nvPr/>
        </p:nvSpPr>
        <p:spPr>
          <a:xfrm>
            <a:off x="5677508" y="2374903"/>
            <a:ext cx="241300" cy="184151"/>
          </a:xfrm>
          <a:custGeom>
            <a:avLst/>
            <a:gdLst/>
            <a:ahLst/>
            <a:cxnLst>
              <a:cxn ang="0">
                <a:pos x="83820" y="99421"/>
              </a:cxn>
              <a:cxn ang="0">
                <a:pos x="94297" y="113375"/>
              </a:cxn>
              <a:cxn ang="0">
                <a:pos x="0" y="137795"/>
              </a:cxn>
              <a:cxn ang="0">
                <a:pos x="10477" y="113375"/>
              </a:cxn>
              <a:cxn ang="0">
                <a:pos x="181610" y="68025"/>
              </a:cxn>
              <a:cxn ang="0">
                <a:pos x="151923" y="50582"/>
              </a:cxn>
              <a:cxn ang="0">
                <a:pos x="113506" y="59304"/>
              </a:cxn>
              <a:cxn ang="0">
                <a:pos x="118745" y="64536"/>
              </a:cxn>
              <a:cxn ang="0">
                <a:pos x="106521" y="55815"/>
              </a:cxn>
              <a:cxn ang="0">
                <a:pos x="94297" y="54071"/>
              </a:cxn>
              <a:cxn ang="0">
                <a:pos x="90805" y="45350"/>
              </a:cxn>
              <a:cxn ang="0">
                <a:pos x="89058" y="26163"/>
              </a:cxn>
              <a:cxn ang="0">
                <a:pos x="96043" y="20930"/>
              </a:cxn>
              <a:cxn ang="0">
                <a:pos x="47148" y="6976"/>
              </a:cxn>
              <a:cxn ang="0">
                <a:pos x="43656" y="27907"/>
              </a:cxn>
              <a:cxn ang="0">
                <a:pos x="31432" y="41861"/>
              </a:cxn>
              <a:cxn ang="0">
                <a:pos x="24447" y="66281"/>
              </a:cxn>
              <a:cxn ang="0">
                <a:pos x="17462" y="73258"/>
              </a:cxn>
              <a:cxn ang="0">
                <a:pos x="66357" y="85467"/>
              </a:cxn>
              <a:cxn ang="0">
                <a:pos x="69850" y="68025"/>
              </a:cxn>
              <a:cxn ang="0">
                <a:pos x="82073" y="66281"/>
              </a:cxn>
              <a:cxn ang="0">
                <a:pos x="85566" y="71513"/>
              </a:cxn>
              <a:cxn ang="0">
                <a:pos x="97790" y="73258"/>
              </a:cxn>
              <a:cxn ang="0">
                <a:pos x="108267" y="85467"/>
              </a:cxn>
              <a:cxn ang="0">
                <a:pos x="113506" y="95933"/>
              </a:cxn>
              <a:cxn ang="0">
                <a:pos x="116998" y="99421"/>
              </a:cxn>
              <a:cxn ang="0">
                <a:pos x="129222" y="97677"/>
              </a:cxn>
              <a:cxn ang="0">
                <a:pos x="137953" y="106398"/>
              </a:cxn>
              <a:cxn ang="0">
                <a:pos x="143192" y="101165"/>
              </a:cxn>
              <a:cxn ang="0">
                <a:pos x="151923" y="109887"/>
              </a:cxn>
              <a:cxn ang="0">
                <a:pos x="158908" y="104654"/>
              </a:cxn>
              <a:cxn ang="0">
                <a:pos x="178117" y="90700"/>
              </a:cxn>
              <a:cxn ang="0">
                <a:pos x="172878" y="88956"/>
              </a:cxn>
              <a:cxn ang="0">
                <a:pos x="181610" y="68025"/>
              </a:cxn>
              <a:cxn ang="0">
                <a:pos x="41910" y="55815"/>
              </a:cxn>
              <a:cxn ang="0">
                <a:pos x="29686" y="68025"/>
              </a:cxn>
              <a:cxn ang="0">
                <a:pos x="38417" y="47094"/>
              </a:cxn>
              <a:cxn ang="0">
                <a:pos x="61118" y="15698"/>
              </a:cxn>
            </a:cxnLst>
            <a:rect l="0" t="0" r="0" b="0"/>
            <a:pathLst>
              <a:path w="104" h="79">
                <a:moveTo>
                  <a:pt x="6" y="57"/>
                </a:moveTo>
                <a:cubicBezTo>
                  <a:pt x="48" y="57"/>
                  <a:pt x="48" y="57"/>
                  <a:pt x="48" y="57"/>
                </a:cubicBezTo>
                <a:cubicBezTo>
                  <a:pt x="48" y="65"/>
                  <a:pt x="48" y="65"/>
                  <a:pt x="48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4" y="79"/>
                  <a:pt x="54" y="79"/>
                  <a:pt x="54" y="79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65"/>
                  <a:pt x="0" y="65"/>
                  <a:pt x="0" y="65"/>
                </a:cubicBezTo>
                <a:cubicBezTo>
                  <a:pt x="6" y="65"/>
                  <a:pt x="6" y="65"/>
                  <a:pt x="6" y="65"/>
                </a:cubicBezTo>
                <a:cubicBezTo>
                  <a:pt x="6" y="57"/>
                  <a:pt x="6" y="57"/>
                  <a:pt x="6" y="57"/>
                </a:cubicBezTo>
                <a:close/>
                <a:moveTo>
                  <a:pt x="104" y="39"/>
                </a:moveTo>
                <a:cubicBezTo>
                  <a:pt x="102" y="14"/>
                  <a:pt x="102" y="14"/>
                  <a:pt x="102" y="14"/>
                </a:cubicBezTo>
                <a:cubicBezTo>
                  <a:pt x="87" y="29"/>
                  <a:pt x="87" y="29"/>
                  <a:pt x="87" y="29"/>
                </a:cubicBezTo>
                <a:cubicBezTo>
                  <a:pt x="70" y="31"/>
                  <a:pt x="70" y="31"/>
                  <a:pt x="70" y="31"/>
                </a:cubicBezTo>
                <a:cubicBezTo>
                  <a:pt x="65" y="34"/>
                  <a:pt x="65" y="34"/>
                  <a:pt x="65" y="34"/>
                </a:cubicBezTo>
                <a:cubicBezTo>
                  <a:pt x="69" y="36"/>
                  <a:pt x="69" y="36"/>
                  <a:pt x="69" y="36"/>
                </a:cubicBezTo>
                <a:cubicBezTo>
                  <a:pt x="68" y="37"/>
                  <a:pt x="68" y="37"/>
                  <a:pt x="68" y="37"/>
                </a:cubicBezTo>
                <a:cubicBezTo>
                  <a:pt x="60" y="34"/>
                  <a:pt x="60" y="34"/>
                  <a:pt x="60" y="34"/>
                </a:cubicBezTo>
                <a:cubicBezTo>
                  <a:pt x="61" y="32"/>
                  <a:pt x="61" y="32"/>
                  <a:pt x="61" y="32"/>
                </a:cubicBezTo>
                <a:cubicBezTo>
                  <a:pt x="55" y="29"/>
                  <a:pt x="55" y="29"/>
                  <a:pt x="55" y="29"/>
                </a:cubicBezTo>
                <a:cubicBezTo>
                  <a:pt x="54" y="31"/>
                  <a:pt x="54" y="31"/>
                  <a:pt x="54" y="31"/>
                </a:cubicBezTo>
                <a:cubicBezTo>
                  <a:pt x="51" y="30"/>
                  <a:pt x="51" y="30"/>
                  <a:pt x="51" y="30"/>
                </a:cubicBezTo>
                <a:cubicBezTo>
                  <a:pt x="52" y="26"/>
                  <a:pt x="52" y="26"/>
                  <a:pt x="52" y="26"/>
                </a:cubicBezTo>
                <a:cubicBezTo>
                  <a:pt x="47" y="23"/>
                  <a:pt x="47" y="23"/>
                  <a:pt x="47" y="23"/>
                </a:cubicBezTo>
                <a:cubicBezTo>
                  <a:pt x="51" y="15"/>
                  <a:pt x="51" y="15"/>
                  <a:pt x="51" y="15"/>
                </a:cubicBezTo>
                <a:cubicBezTo>
                  <a:pt x="53" y="17"/>
                  <a:pt x="53" y="17"/>
                  <a:pt x="53" y="17"/>
                </a:cubicBezTo>
                <a:cubicBezTo>
                  <a:pt x="55" y="12"/>
                  <a:pt x="55" y="12"/>
                  <a:pt x="55" y="12"/>
                </a:cubicBezTo>
                <a:cubicBezTo>
                  <a:pt x="29" y="0"/>
                  <a:pt x="29" y="0"/>
                  <a:pt x="29" y="0"/>
                </a:cubicBezTo>
                <a:cubicBezTo>
                  <a:pt x="27" y="4"/>
                  <a:pt x="27" y="4"/>
                  <a:pt x="27" y="4"/>
                </a:cubicBezTo>
                <a:cubicBezTo>
                  <a:pt x="30" y="6"/>
                  <a:pt x="30" y="6"/>
                  <a:pt x="30" y="6"/>
                </a:cubicBezTo>
                <a:cubicBezTo>
                  <a:pt x="25" y="16"/>
                  <a:pt x="25" y="16"/>
                  <a:pt x="25" y="16"/>
                </a:cubicBezTo>
                <a:cubicBezTo>
                  <a:pt x="23" y="15"/>
                  <a:pt x="23" y="15"/>
                  <a:pt x="23" y="15"/>
                </a:cubicBezTo>
                <a:cubicBezTo>
                  <a:pt x="18" y="24"/>
                  <a:pt x="18" y="24"/>
                  <a:pt x="18" y="24"/>
                </a:cubicBezTo>
                <a:cubicBezTo>
                  <a:pt x="20" y="25"/>
                  <a:pt x="20" y="25"/>
                  <a:pt x="20" y="25"/>
                </a:cubicBezTo>
                <a:cubicBezTo>
                  <a:pt x="14" y="38"/>
                  <a:pt x="14" y="38"/>
                  <a:pt x="14" y="38"/>
                </a:cubicBezTo>
                <a:cubicBezTo>
                  <a:pt x="12" y="37"/>
                  <a:pt x="12" y="37"/>
                  <a:pt x="12" y="37"/>
                </a:cubicBezTo>
                <a:cubicBezTo>
                  <a:pt x="10" y="42"/>
                  <a:pt x="10" y="42"/>
                  <a:pt x="10" y="42"/>
                </a:cubicBezTo>
                <a:cubicBezTo>
                  <a:pt x="36" y="54"/>
                  <a:pt x="36" y="54"/>
                  <a:pt x="36" y="54"/>
                </a:cubicBezTo>
                <a:cubicBezTo>
                  <a:pt x="38" y="49"/>
                  <a:pt x="38" y="49"/>
                  <a:pt x="38" y="49"/>
                </a:cubicBezTo>
                <a:cubicBezTo>
                  <a:pt x="35" y="48"/>
                  <a:pt x="35" y="48"/>
                  <a:pt x="35" y="48"/>
                </a:cubicBezTo>
                <a:cubicBezTo>
                  <a:pt x="40" y="39"/>
                  <a:pt x="40" y="39"/>
                  <a:pt x="40" y="39"/>
                </a:cubicBezTo>
                <a:cubicBezTo>
                  <a:pt x="45" y="42"/>
                  <a:pt x="45" y="42"/>
                  <a:pt x="45" y="42"/>
                </a:cubicBezTo>
                <a:cubicBezTo>
                  <a:pt x="47" y="38"/>
                  <a:pt x="47" y="38"/>
                  <a:pt x="47" y="38"/>
                </a:cubicBezTo>
                <a:cubicBezTo>
                  <a:pt x="50" y="39"/>
                  <a:pt x="50" y="39"/>
                  <a:pt x="50" y="39"/>
                </a:cubicBezTo>
                <a:cubicBezTo>
                  <a:pt x="49" y="41"/>
                  <a:pt x="49" y="41"/>
                  <a:pt x="49" y="41"/>
                </a:cubicBezTo>
                <a:cubicBezTo>
                  <a:pt x="55" y="44"/>
                  <a:pt x="55" y="44"/>
                  <a:pt x="55" y="44"/>
                </a:cubicBezTo>
                <a:cubicBezTo>
                  <a:pt x="56" y="42"/>
                  <a:pt x="56" y="42"/>
                  <a:pt x="56" y="42"/>
                </a:cubicBezTo>
                <a:cubicBezTo>
                  <a:pt x="64" y="46"/>
                  <a:pt x="64" y="46"/>
                  <a:pt x="64" y="46"/>
                </a:cubicBezTo>
                <a:cubicBezTo>
                  <a:pt x="62" y="49"/>
                  <a:pt x="62" y="49"/>
                  <a:pt x="62" y="49"/>
                </a:cubicBezTo>
                <a:cubicBezTo>
                  <a:pt x="60" y="52"/>
                  <a:pt x="60" y="52"/>
                  <a:pt x="60" y="52"/>
                </a:cubicBezTo>
                <a:cubicBezTo>
                  <a:pt x="65" y="55"/>
                  <a:pt x="65" y="55"/>
                  <a:pt x="65" y="55"/>
                </a:cubicBezTo>
                <a:cubicBezTo>
                  <a:pt x="67" y="54"/>
                  <a:pt x="67" y="54"/>
                  <a:pt x="67" y="54"/>
                </a:cubicBezTo>
                <a:cubicBezTo>
                  <a:pt x="67" y="57"/>
                  <a:pt x="67" y="57"/>
                  <a:pt x="67" y="57"/>
                </a:cubicBezTo>
                <a:cubicBezTo>
                  <a:pt x="72" y="59"/>
                  <a:pt x="72" y="59"/>
                  <a:pt x="72" y="59"/>
                </a:cubicBezTo>
                <a:cubicBezTo>
                  <a:pt x="74" y="56"/>
                  <a:pt x="74" y="56"/>
                  <a:pt x="74" y="56"/>
                </a:cubicBezTo>
                <a:cubicBezTo>
                  <a:pt x="74" y="59"/>
                  <a:pt x="74" y="59"/>
                  <a:pt x="74" y="59"/>
                </a:cubicBezTo>
                <a:cubicBezTo>
                  <a:pt x="79" y="61"/>
                  <a:pt x="79" y="61"/>
                  <a:pt x="79" y="61"/>
                </a:cubicBezTo>
                <a:cubicBezTo>
                  <a:pt x="81" y="58"/>
                  <a:pt x="81" y="58"/>
                  <a:pt x="81" y="58"/>
                </a:cubicBezTo>
                <a:cubicBezTo>
                  <a:pt x="82" y="58"/>
                  <a:pt x="82" y="58"/>
                  <a:pt x="82" y="58"/>
                </a:cubicBezTo>
                <a:cubicBezTo>
                  <a:pt x="82" y="61"/>
                  <a:pt x="82" y="61"/>
                  <a:pt x="82" y="61"/>
                </a:cubicBezTo>
                <a:cubicBezTo>
                  <a:pt x="87" y="63"/>
                  <a:pt x="87" y="63"/>
                  <a:pt x="87" y="63"/>
                </a:cubicBezTo>
                <a:cubicBezTo>
                  <a:pt x="88" y="62"/>
                  <a:pt x="88" y="62"/>
                  <a:pt x="88" y="62"/>
                </a:cubicBezTo>
                <a:cubicBezTo>
                  <a:pt x="91" y="60"/>
                  <a:pt x="91" y="60"/>
                  <a:pt x="91" y="60"/>
                </a:cubicBezTo>
                <a:cubicBezTo>
                  <a:pt x="97" y="63"/>
                  <a:pt x="97" y="63"/>
                  <a:pt x="97" y="63"/>
                </a:cubicBezTo>
                <a:cubicBezTo>
                  <a:pt x="100" y="60"/>
                  <a:pt x="102" y="57"/>
                  <a:pt x="102" y="52"/>
                </a:cubicBezTo>
                <a:cubicBezTo>
                  <a:pt x="99" y="51"/>
                  <a:pt x="99" y="51"/>
                  <a:pt x="99" y="51"/>
                </a:cubicBezTo>
                <a:cubicBezTo>
                  <a:pt x="99" y="51"/>
                  <a:pt x="99" y="51"/>
                  <a:pt x="99" y="51"/>
                </a:cubicBezTo>
                <a:cubicBezTo>
                  <a:pt x="102" y="41"/>
                  <a:pt x="102" y="41"/>
                  <a:pt x="102" y="41"/>
                </a:cubicBezTo>
                <a:cubicBezTo>
                  <a:pt x="104" y="39"/>
                  <a:pt x="104" y="39"/>
                  <a:pt x="104" y="39"/>
                </a:cubicBezTo>
                <a:close/>
                <a:moveTo>
                  <a:pt x="26" y="29"/>
                </a:moveTo>
                <a:cubicBezTo>
                  <a:pt x="24" y="32"/>
                  <a:pt x="24" y="32"/>
                  <a:pt x="24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17" y="39"/>
                  <a:pt x="17" y="39"/>
                  <a:pt x="17" y="39"/>
                </a:cubicBezTo>
                <a:cubicBezTo>
                  <a:pt x="21" y="30"/>
                  <a:pt x="21" y="30"/>
                  <a:pt x="21" y="30"/>
                </a:cubicBezTo>
                <a:cubicBezTo>
                  <a:pt x="22" y="27"/>
                  <a:pt x="22" y="27"/>
                  <a:pt x="22" y="27"/>
                </a:cubicBezTo>
                <a:cubicBezTo>
                  <a:pt x="32" y="7"/>
                  <a:pt x="32" y="7"/>
                  <a:pt x="32" y="7"/>
                </a:cubicBezTo>
                <a:cubicBezTo>
                  <a:pt x="35" y="9"/>
                  <a:pt x="35" y="9"/>
                  <a:pt x="35" y="9"/>
                </a:cubicBezTo>
                <a:lnTo>
                  <a:pt x="26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71" name="Freeform 189"/>
          <p:cNvSpPr>
            <a:spLocks noEditPoints="1"/>
          </p:cNvSpPr>
          <p:nvPr/>
        </p:nvSpPr>
        <p:spPr>
          <a:xfrm>
            <a:off x="7646011" y="1731436"/>
            <a:ext cx="203200" cy="201084"/>
          </a:xfrm>
          <a:custGeom>
            <a:avLst/>
            <a:gdLst/>
            <a:ahLst/>
            <a:cxnLst>
              <a:cxn ang="0">
                <a:pos x="33282" y="69997"/>
              </a:cxn>
              <a:cxn ang="0">
                <a:pos x="0" y="131245"/>
              </a:cxn>
              <a:cxn ang="0">
                <a:pos x="10510" y="150495"/>
              </a:cxn>
              <a:cxn ang="0">
                <a:pos x="140137" y="150495"/>
              </a:cxn>
              <a:cxn ang="0">
                <a:pos x="152400" y="131245"/>
              </a:cxn>
              <a:cxn ang="0">
                <a:pos x="119117" y="69997"/>
              </a:cxn>
              <a:cxn ang="0">
                <a:pos x="119117" y="45498"/>
              </a:cxn>
              <a:cxn ang="0">
                <a:pos x="33282" y="45498"/>
              </a:cxn>
              <a:cxn ang="0">
                <a:pos x="33282" y="69997"/>
              </a:cxn>
              <a:cxn ang="0">
                <a:pos x="33282" y="69997"/>
              </a:cxn>
              <a:cxn ang="0">
                <a:pos x="87586" y="0"/>
              </a:cxn>
              <a:cxn ang="0">
                <a:pos x="103351" y="15749"/>
              </a:cxn>
              <a:cxn ang="0">
                <a:pos x="101600" y="22749"/>
              </a:cxn>
              <a:cxn ang="0">
                <a:pos x="134882" y="22749"/>
              </a:cxn>
              <a:cxn ang="0">
                <a:pos x="141889" y="22749"/>
              </a:cxn>
              <a:cxn ang="0">
                <a:pos x="141889" y="29749"/>
              </a:cxn>
              <a:cxn ang="0">
                <a:pos x="141889" y="57748"/>
              </a:cxn>
              <a:cxn ang="0">
                <a:pos x="134882" y="66497"/>
              </a:cxn>
              <a:cxn ang="0">
                <a:pos x="122620" y="66497"/>
              </a:cxn>
              <a:cxn ang="0">
                <a:pos x="122620" y="50748"/>
              </a:cxn>
              <a:cxn ang="0">
                <a:pos x="127875" y="50748"/>
              </a:cxn>
              <a:cxn ang="0">
                <a:pos x="127875" y="38498"/>
              </a:cxn>
              <a:cxn ang="0">
                <a:pos x="75324" y="38498"/>
              </a:cxn>
              <a:cxn ang="0">
                <a:pos x="75324" y="38498"/>
              </a:cxn>
              <a:cxn ang="0">
                <a:pos x="24524" y="38498"/>
              </a:cxn>
              <a:cxn ang="0">
                <a:pos x="24524" y="50748"/>
              </a:cxn>
              <a:cxn ang="0">
                <a:pos x="29779" y="50748"/>
              </a:cxn>
              <a:cxn ang="0">
                <a:pos x="29779" y="66497"/>
              </a:cxn>
              <a:cxn ang="0">
                <a:pos x="15765" y="66497"/>
              </a:cxn>
              <a:cxn ang="0">
                <a:pos x="8758" y="57748"/>
              </a:cxn>
              <a:cxn ang="0">
                <a:pos x="8758" y="29749"/>
              </a:cxn>
              <a:cxn ang="0">
                <a:pos x="8758" y="22749"/>
              </a:cxn>
              <a:cxn ang="0">
                <a:pos x="15765" y="22749"/>
              </a:cxn>
              <a:cxn ang="0">
                <a:pos x="45544" y="22749"/>
              </a:cxn>
              <a:cxn ang="0">
                <a:pos x="43793" y="15749"/>
              </a:cxn>
              <a:cxn ang="0">
                <a:pos x="59558" y="0"/>
              </a:cxn>
              <a:cxn ang="0">
                <a:pos x="70068" y="3499"/>
              </a:cxn>
              <a:cxn ang="0">
                <a:pos x="64813" y="15749"/>
              </a:cxn>
              <a:cxn ang="0">
                <a:pos x="64813" y="22749"/>
              </a:cxn>
              <a:cxn ang="0">
                <a:pos x="73572" y="22749"/>
              </a:cxn>
              <a:cxn ang="0">
                <a:pos x="71820" y="15749"/>
              </a:cxn>
              <a:cxn ang="0">
                <a:pos x="87586" y="0"/>
              </a:cxn>
            </a:cxnLst>
            <a:rect l="0" t="0" r="0" b="0"/>
            <a:pathLst>
              <a:path w="87" h="86">
                <a:moveTo>
                  <a:pt x="19" y="40"/>
                </a:moveTo>
                <a:cubicBezTo>
                  <a:pt x="9" y="50"/>
                  <a:pt x="3" y="61"/>
                  <a:pt x="0" y="75"/>
                </a:cubicBezTo>
                <a:cubicBezTo>
                  <a:pt x="2" y="79"/>
                  <a:pt x="4" y="82"/>
                  <a:pt x="6" y="86"/>
                </a:cubicBezTo>
                <a:cubicBezTo>
                  <a:pt x="31" y="86"/>
                  <a:pt x="56" y="86"/>
                  <a:pt x="80" y="86"/>
                </a:cubicBezTo>
                <a:cubicBezTo>
                  <a:pt x="82" y="82"/>
                  <a:pt x="85" y="79"/>
                  <a:pt x="87" y="75"/>
                </a:cubicBezTo>
                <a:cubicBezTo>
                  <a:pt x="83" y="61"/>
                  <a:pt x="77" y="50"/>
                  <a:pt x="68" y="40"/>
                </a:cubicBezTo>
                <a:cubicBezTo>
                  <a:pt x="68" y="26"/>
                  <a:pt x="68" y="26"/>
                  <a:pt x="68" y="26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40"/>
                  <a:pt x="19" y="40"/>
                  <a:pt x="19" y="40"/>
                </a:cubicBezTo>
                <a:cubicBezTo>
                  <a:pt x="19" y="40"/>
                  <a:pt x="19" y="40"/>
                  <a:pt x="19" y="40"/>
                </a:cubicBezTo>
                <a:close/>
                <a:moveTo>
                  <a:pt x="50" y="0"/>
                </a:moveTo>
                <a:cubicBezTo>
                  <a:pt x="55" y="0"/>
                  <a:pt x="59" y="4"/>
                  <a:pt x="59" y="9"/>
                </a:cubicBezTo>
                <a:cubicBezTo>
                  <a:pt x="59" y="11"/>
                  <a:pt x="59" y="12"/>
                  <a:pt x="58" y="13"/>
                </a:cubicBezTo>
                <a:cubicBezTo>
                  <a:pt x="77" y="13"/>
                  <a:pt x="77" y="13"/>
                  <a:pt x="77" y="13"/>
                </a:cubicBezTo>
                <a:cubicBezTo>
                  <a:pt x="81" y="13"/>
                  <a:pt x="81" y="13"/>
                  <a:pt x="81" y="13"/>
                </a:cubicBezTo>
                <a:cubicBezTo>
                  <a:pt x="81" y="17"/>
                  <a:pt x="81" y="17"/>
                  <a:pt x="81" y="17"/>
                </a:cubicBezTo>
                <a:cubicBezTo>
                  <a:pt x="81" y="33"/>
                  <a:pt x="81" y="33"/>
                  <a:pt x="81" y="33"/>
                </a:cubicBezTo>
                <a:cubicBezTo>
                  <a:pt x="77" y="38"/>
                  <a:pt x="77" y="38"/>
                  <a:pt x="77" y="38"/>
                </a:cubicBezTo>
                <a:cubicBezTo>
                  <a:pt x="70" y="38"/>
                  <a:pt x="70" y="38"/>
                  <a:pt x="70" y="38"/>
                </a:cubicBezTo>
                <a:cubicBezTo>
                  <a:pt x="70" y="29"/>
                  <a:pt x="70" y="29"/>
                  <a:pt x="70" y="29"/>
                </a:cubicBezTo>
                <a:cubicBezTo>
                  <a:pt x="73" y="29"/>
                  <a:pt x="73" y="29"/>
                  <a:pt x="73" y="29"/>
                </a:cubicBezTo>
                <a:cubicBezTo>
                  <a:pt x="73" y="22"/>
                  <a:pt x="73" y="22"/>
                  <a:pt x="73" y="22"/>
                </a:cubicBezTo>
                <a:cubicBezTo>
                  <a:pt x="43" y="22"/>
                  <a:pt x="43" y="22"/>
                  <a:pt x="43" y="22"/>
                </a:cubicBezTo>
                <a:cubicBezTo>
                  <a:pt x="43" y="22"/>
                  <a:pt x="43" y="22"/>
                  <a:pt x="43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9"/>
                  <a:pt x="14" y="29"/>
                  <a:pt x="14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38"/>
                  <a:pt x="17" y="38"/>
                  <a:pt x="17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5" y="33"/>
                  <a:pt x="5" y="33"/>
                  <a:pt x="5" y="33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3"/>
                  <a:pt x="5" y="13"/>
                  <a:pt x="5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2"/>
                  <a:pt x="25" y="11"/>
                  <a:pt x="25" y="9"/>
                </a:cubicBezTo>
                <a:cubicBezTo>
                  <a:pt x="25" y="4"/>
                  <a:pt x="29" y="0"/>
                  <a:pt x="34" y="0"/>
                </a:cubicBezTo>
                <a:cubicBezTo>
                  <a:pt x="36" y="0"/>
                  <a:pt x="38" y="1"/>
                  <a:pt x="40" y="2"/>
                </a:cubicBezTo>
                <a:cubicBezTo>
                  <a:pt x="38" y="4"/>
                  <a:pt x="37" y="7"/>
                  <a:pt x="37" y="9"/>
                </a:cubicBezTo>
                <a:cubicBezTo>
                  <a:pt x="37" y="11"/>
                  <a:pt x="37" y="12"/>
                  <a:pt x="37" y="13"/>
                </a:cubicBezTo>
                <a:cubicBezTo>
                  <a:pt x="42" y="13"/>
                  <a:pt x="42" y="13"/>
                  <a:pt x="42" y="13"/>
                </a:cubicBezTo>
                <a:cubicBezTo>
                  <a:pt x="41" y="12"/>
                  <a:pt x="41" y="11"/>
                  <a:pt x="41" y="9"/>
                </a:cubicBezTo>
                <a:cubicBezTo>
                  <a:pt x="41" y="4"/>
                  <a:pt x="45" y="0"/>
                  <a:pt x="50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72" name="Freeform 190"/>
          <p:cNvSpPr>
            <a:spLocks noEditPoints="1"/>
          </p:cNvSpPr>
          <p:nvPr/>
        </p:nvSpPr>
        <p:spPr>
          <a:xfrm>
            <a:off x="8255612" y="1735669"/>
            <a:ext cx="254000" cy="207434"/>
          </a:xfrm>
          <a:custGeom>
            <a:avLst/>
            <a:gdLst/>
            <a:ahLst/>
            <a:cxnLst>
              <a:cxn ang="0">
                <a:pos x="150302" y="154305"/>
              </a:cxn>
              <a:cxn ang="0">
                <a:pos x="146807" y="77152"/>
              </a:cxn>
              <a:cxn ang="0">
                <a:pos x="139816" y="124496"/>
              </a:cxn>
              <a:cxn ang="0">
                <a:pos x="190500" y="0"/>
              </a:cxn>
              <a:cxn ang="0">
                <a:pos x="160788" y="57864"/>
              </a:cxn>
              <a:cxn ang="0">
                <a:pos x="139816" y="43836"/>
              </a:cxn>
              <a:cxn ang="0">
                <a:pos x="117096" y="119235"/>
              </a:cxn>
              <a:cxn ang="0">
                <a:pos x="64665" y="128003"/>
              </a:cxn>
              <a:cxn ang="0">
                <a:pos x="33206" y="110468"/>
              </a:cxn>
              <a:cxn ang="0">
                <a:pos x="0" y="98194"/>
              </a:cxn>
              <a:cxn ang="0">
                <a:pos x="43692" y="84166"/>
              </a:cxn>
              <a:cxn ang="0">
                <a:pos x="52431" y="99947"/>
              </a:cxn>
              <a:cxn ang="0">
                <a:pos x="76899" y="50850"/>
              </a:cxn>
              <a:cxn ang="0">
                <a:pos x="115348" y="87673"/>
              </a:cxn>
              <a:cxn ang="0">
                <a:pos x="118844" y="31562"/>
              </a:cxn>
              <a:cxn ang="0">
                <a:pos x="136321" y="21041"/>
              </a:cxn>
              <a:cxn ang="0">
                <a:pos x="157293" y="1753"/>
              </a:cxn>
              <a:cxn ang="0">
                <a:pos x="38449" y="154305"/>
              </a:cxn>
              <a:cxn ang="0">
                <a:pos x="50683" y="140277"/>
              </a:cxn>
              <a:cxn ang="0">
                <a:pos x="38449" y="138523"/>
              </a:cxn>
              <a:cxn ang="0">
                <a:pos x="19224" y="154305"/>
              </a:cxn>
              <a:cxn ang="0">
                <a:pos x="29711" y="124496"/>
              </a:cxn>
              <a:cxn ang="0">
                <a:pos x="19224" y="128003"/>
              </a:cxn>
              <a:cxn ang="0">
                <a:pos x="59422" y="154305"/>
              </a:cxn>
              <a:cxn ang="0">
                <a:pos x="69908" y="138523"/>
              </a:cxn>
              <a:cxn ang="0">
                <a:pos x="59422" y="140277"/>
              </a:cxn>
              <a:cxn ang="0">
                <a:pos x="78646" y="154305"/>
              </a:cxn>
              <a:cxn ang="0">
                <a:pos x="90880" y="110468"/>
              </a:cxn>
              <a:cxn ang="0">
                <a:pos x="78646" y="120989"/>
              </a:cxn>
              <a:cxn ang="0">
                <a:pos x="99619" y="154305"/>
              </a:cxn>
              <a:cxn ang="0">
                <a:pos x="110105" y="128003"/>
              </a:cxn>
              <a:cxn ang="0">
                <a:pos x="99619" y="154305"/>
              </a:cxn>
              <a:cxn ang="0">
                <a:pos x="131077" y="154305"/>
              </a:cxn>
              <a:cxn ang="0">
                <a:pos x="118844" y="131509"/>
              </a:cxn>
            </a:cxnLst>
            <a:rect l="0" t="0" r="0" b="0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73" name="Freeform 191"/>
          <p:cNvSpPr>
            <a:spLocks noEditPoints="1"/>
          </p:cNvSpPr>
          <p:nvPr/>
        </p:nvSpPr>
        <p:spPr>
          <a:xfrm>
            <a:off x="5696559" y="3005671"/>
            <a:ext cx="220134" cy="220134"/>
          </a:xfrm>
          <a:custGeom>
            <a:avLst/>
            <a:gdLst/>
            <a:ahLst/>
            <a:cxnLst>
              <a:cxn ang="0">
                <a:pos x="10538" y="48989"/>
              </a:cxn>
              <a:cxn ang="0">
                <a:pos x="56204" y="6998"/>
              </a:cxn>
              <a:cxn ang="0">
                <a:pos x="117677" y="10497"/>
              </a:cxn>
              <a:cxn ang="0">
                <a:pos x="158074" y="55988"/>
              </a:cxn>
              <a:cxn ang="0">
                <a:pos x="154561" y="117225"/>
              </a:cxn>
              <a:cxn ang="0">
                <a:pos x="154561" y="117225"/>
              </a:cxn>
              <a:cxn ang="0">
                <a:pos x="108895" y="157466"/>
              </a:cxn>
              <a:cxn ang="0">
                <a:pos x="47422" y="155716"/>
              </a:cxn>
              <a:cxn ang="0">
                <a:pos x="47422" y="155716"/>
              </a:cxn>
              <a:cxn ang="0">
                <a:pos x="7025" y="108476"/>
              </a:cxn>
              <a:cxn ang="0">
                <a:pos x="10538" y="48989"/>
              </a:cxn>
              <a:cxn ang="0">
                <a:pos x="10538" y="48989"/>
              </a:cxn>
              <a:cxn ang="0">
                <a:pos x="35127" y="47239"/>
              </a:cxn>
              <a:cxn ang="0">
                <a:pos x="28102" y="55988"/>
              </a:cxn>
              <a:cxn ang="0">
                <a:pos x="28102" y="55988"/>
              </a:cxn>
              <a:cxn ang="0">
                <a:pos x="26345" y="61236"/>
              </a:cxn>
              <a:cxn ang="0">
                <a:pos x="63229" y="64736"/>
              </a:cxn>
              <a:cxn ang="0">
                <a:pos x="59717" y="69985"/>
              </a:cxn>
              <a:cxn ang="0">
                <a:pos x="56204" y="78733"/>
              </a:cxn>
              <a:cxn ang="0">
                <a:pos x="22832" y="92730"/>
              </a:cxn>
              <a:cxn ang="0">
                <a:pos x="26345" y="103228"/>
              </a:cxn>
              <a:cxn ang="0">
                <a:pos x="26345" y="103228"/>
              </a:cxn>
              <a:cxn ang="0">
                <a:pos x="28102" y="104977"/>
              </a:cxn>
              <a:cxn ang="0">
                <a:pos x="50935" y="94479"/>
              </a:cxn>
              <a:cxn ang="0">
                <a:pos x="45665" y="129472"/>
              </a:cxn>
              <a:cxn ang="0">
                <a:pos x="56204" y="136470"/>
              </a:cxn>
              <a:cxn ang="0">
                <a:pos x="56204" y="136470"/>
              </a:cxn>
              <a:cxn ang="0">
                <a:pos x="57960" y="138220"/>
              </a:cxn>
              <a:cxn ang="0">
                <a:pos x="59717" y="136470"/>
              </a:cxn>
              <a:cxn ang="0">
                <a:pos x="63229" y="96229"/>
              </a:cxn>
              <a:cxn ang="0">
                <a:pos x="84306" y="117225"/>
              </a:cxn>
              <a:cxn ang="0">
                <a:pos x="105382" y="138220"/>
              </a:cxn>
              <a:cxn ang="0">
                <a:pos x="114164" y="134721"/>
              </a:cxn>
              <a:cxn ang="0">
                <a:pos x="115921" y="129472"/>
              </a:cxn>
              <a:cxn ang="0">
                <a:pos x="94844" y="108476"/>
              </a:cxn>
              <a:cxn ang="0">
                <a:pos x="68498" y="83982"/>
              </a:cxn>
              <a:cxn ang="0">
                <a:pos x="72011" y="75233"/>
              </a:cxn>
              <a:cxn ang="0">
                <a:pos x="75524" y="68235"/>
              </a:cxn>
              <a:cxn ang="0">
                <a:pos x="86062" y="73484"/>
              </a:cxn>
              <a:cxn ang="0">
                <a:pos x="135241" y="111976"/>
              </a:cxn>
              <a:cxn ang="0">
                <a:pos x="136997" y="108476"/>
              </a:cxn>
              <a:cxn ang="0">
                <a:pos x="136997" y="108476"/>
              </a:cxn>
              <a:cxn ang="0">
                <a:pos x="140510" y="97979"/>
              </a:cxn>
              <a:cxn ang="0">
                <a:pos x="93088" y="61236"/>
              </a:cxn>
              <a:cxn ang="0">
                <a:pos x="82550" y="55988"/>
              </a:cxn>
              <a:cxn ang="0">
                <a:pos x="87819" y="48989"/>
              </a:cxn>
              <a:cxn ang="0">
                <a:pos x="98357" y="52488"/>
              </a:cxn>
              <a:cxn ang="0">
                <a:pos x="129972" y="48989"/>
              </a:cxn>
              <a:cxn ang="0">
                <a:pos x="124703" y="40241"/>
              </a:cxn>
              <a:cxn ang="0">
                <a:pos x="122946" y="38491"/>
              </a:cxn>
              <a:cxn ang="0">
                <a:pos x="101870" y="40241"/>
              </a:cxn>
              <a:cxn ang="0">
                <a:pos x="96601" y="38491"/>
              </a:cxn>
              <a:cxn ang="0">
                <a:pos x="108895" y="27994"/>
              </a:cxn>
              <a:cxn ang="0">
                <a:pos x="93088" y="24494"/>
              </a:cxn>
              <a:cxn ang="0">
                <a:pos x="86062" y="31493"/>
              </a:cxn>
              <a:cxn ang="0">
                <a:pos x="75524" y="22745"/>
              </a:cxn>
              <a:cxn ang="0">
                <a:pos x="64986" y="26244"/>
              </a:cxn>
              <a:cxn ang="0">
                <a:pos x="61473" y="27994"/>
              </a:cxn>
              <a:cxn ang="0">
                <a:pos x="77280" y="41991"/>
              </a:cxn>
              <a:cxn ang="0">
                <a:pos x="70255" y="52488"/>
              </a:cxn>
              <a:cxn ang="0">
                <a:pos x="35127" y="47239"/>
              </a:cxn>
            </a:cxnLst>
            <a:rect l="0" t="0" r="0" b="0"/>
            <a:pathLst>
              <a:path w="94" h="94">
                <a:moveTo>
                  <a:pt x="6" y="28"/>
                </a:moveTo>
                <a:cubicBezTo>
                  <a:pt x="11" y="16"/>
                  <a:pt x="21" y="8"/>
                  <a:pt x="32" y="4"/>
                </a:cubicBezTo>
                <a:cubicBezTo>
                  <a:pt x="43" y="0"/>
                  <a:pt x="56" y="1"/>
                  <a:pt x="67" y="6"/>
                </a:cubicBezTo>
                <a:cubicBezTo>
                  <a:pt x="78" y="12"/>
                  <a:pt x="86" y="21"/>
                  <a:pt x="90" y="32"/>
                </a:cubicBezTo>
                <a:cubicBezTo>
                  <a:pt x="94" y="43"/>
                  <a:pt x="94" y="56"/>
                  <a:pt x="88" y="67"/>
                </a:cubicBezTo>
                <a:cubicBezTo>
                  <a:pt x="88" y="67"/>
                  <a:pt x="88" y="67"/>
                  <a:pt x="88" y="67"/>
                </a:cubicBezTo>
                <a:cubicBezTo>
                  <a:pt x="83" y="78"/>
                  <a:pt x="73" y="87"/>
                  <a:pt x="62" y="90"/>
                </a:cubicBezTo>
                <a:cubicBezTo>
                  <a:pt x="51" y="94"/>
                  <a:pt x="39" y="94"/>
                  <a:pt x="27" y="89"/>
                </a:cubicBezTo>
                <a:cubicBezTo>
                  <a:pt x="27" y="89"/>
                  <a:pt x="27" y="89"/>
                  <a:pt x="27" y="89"/>
                </a:cubicBezTo>
                <a:cubicBezTo>
                  <a:pt x="16" y="83"/>
                  <a:pt x="8" y="73"/>
                  <a:pt x="4" y="62"/>
                </a:cubicBezTo>
                <a:cubicBezTo>
                  <a:pt x="0" y="51"/>
                  <a:pt x="1" y="39"/>
                  <a:pt x="6" y="28"/>
                </a:cubicBezTo>
                <a:cubicBezTo>
                  <a:pt x="6" y="28"/>
                  <a:pt x="6" y="28"/>
                  <a:pt x="6" y="28"/>
                </a:cubicBezTo>
                <a:close/>
                <a:moveTo>
                  <a:pt x="20" y="27"/>
                </a:moveTo>
                <a:cubicBezTo>
                  <a:pt x="18" y="29"/>
                  <a:pt x="17" y="30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3"/>
                  <a:pt x="15" y="34"/>
                  <a:pt x="15" y="35"/>
                </a:cubicBezTo>
                <a:cubicBezTo>
                  <a:pt x="21" y="34"/>
                  <a:pt x="28" y="34"/>
                  <a:pt x="36" y="37"/>
                </a:cubicBezTo>
                <a:cubicBezTo>
                  <a:pt x="35" y="38"/>
                  <a:pt x="35" y="39"/>
                  <a:pt x="34" y="40"/>
                </a:cubicBezTo>
                <a:cubicBezTo>
                  <a:pt x="33" y="42"/>
                  <a:pt x="32" y="43"/>
                  <a:pt x="32" y="45"/>
                </a:cubicBezTo>
                <a:cubicBezTo>
                  <a:pt x="26" y="45"/>
                  <a:pt x="20" y="47"/>
                  <a:pt x="13" y="53"/>
                </a:cubicBezTo>
                <a:cubicBezTo>
                  <a:pt x="14" y="55"/>
                  <a:pt x="14" y="57"/>
                  <a:pt x="15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60"/>
                  <a:pt x="16" y="60"/>
                  <a:pt x="16" y="60"/>
                </a:cubicBezTo>
                <a:cubicBezTo>
                  <a:pt x="21" y="56"/>
                  <a:pt x="25" y="54"/>
                  <a:pt x="29" y="54"/>
                </a:cubicBezTo>
                <a:cubicBezTo>
                  <a:pt x="27" y="61"/>
                  <a:pt x="26" y="68"/>
                  <a:pt x="26" y="74"/>
                </a:cubicBezTo>
                <a:cubicBezTo>
                  <a:pt x="28" y="76"/>
                  <a:pt x="30" y="77"/>
                  <a:pt x="32" y="78"/>
                </a:cubicBezTo>
                <a:cubicBezTo>
                  <a:pt x="32" y="78"/>
                  <a:pt x="32" y="78"/>
                  <a:pt x="32" y="78"/>
                </a:cubicBezTo>
                <a:cubicBezTo>
                  <a:pt x="33" y="78"/>
                  <a:pt x="33" y="78"/>
                  <a:pt x="33" y="79"/>
                </a:cubicBezTo>
                <a:cubicBezTo>
                  <a:pt x="34" y="78"/>
                  <a:pt x="34" y="78"/>
                  <a:pt x="34" y="78"/>
                </a:cubicBezTo>
                <a:cubicBezTo>
                  <a:pt x="33" y="72"/>
                  <a:pt x="34" y="64"/>
                  <a:pt x="36" y="55"/>
                </a:cubicBezTo>
                <a:cubicBezTo>
                  <a:pt x="41" y="58"/>
                  <a:pt x="44" y="62"/>
                  <a:pt x="48" y="67"/>
                </a:cubicBezTo>
                <a:cubicBezTo>
                  <a:pt x="52" y="71"/>
                  <a:pt x="56" y="76"/>
                  <a:pt x="60" y="79"/>
                </a:cubicBezTo>
                <a:cubicBezTo>
                  <a:pt x="62" y="78"/>
                  <a:pt x="63" y="78"/>
                  <a:pt x="65" y="77"/>
                </a:cubicBezTo>
                <a:cubicBezTo>
                  <a:pt x="66" y="74"/>
                  <a:pt x="66" y="74"/>
                  <a:pt x="66" y="74"/>
                </a:cubicBezTo>
                <a:cubicBezTo>
                  <a:pt x="62" y="71"/>
                  <a:pt x="58" y="67"/>
                  <a:pt x="54" y="62"/>
                </a:cubicBezTo>
                <a:cubicBezTo>
                  <a:pt x="49" y="56"/>
                  <a:pt x="44" y="51"/>
                  <a:pt x="39" y="48"/>
                </a:cubicBezTo>
                <a:cubicBezTo>
                  <a:pt x="40" y="46"/>
                  <a:pt x="40" y="45"/>
                  <a:pt x="41" y="43"/>
                </a:cubicBezTo>
                <a:cubicBezTo>
                  <a:pt x="42" y="42"/>
                  <a:pt x="42" y="40"/>
                  <a:pt x="43" y="39"/>
                </a:cubicBezTo>
                <a:cubicBezTo>
                  <a:pt x="45" y="40"/>
                  <a:pt x="47" y="41"/>
                  <a:pt x="49" y="42"/>
                </a:cubicBezTo>
                <a:cubicBezTo>
                  <a:pt x="61" y="47"/>
                  <a:pt x="71" y="55"/>
                  <a:pt x="77" y="64"/>
                </a:cubicBezTo>
                <a:cubicBezTo>
                  <a:pt x="77" y="63"/>
                  <a:pt x="78" y="63"/>
                  <a:pt x="78" y="62"/>
                </a:cubicBezTo>
                <a:cubicBezTo>
                  <a:pt x="78" y="62"/>
                  <a:pt x="78" y="62"/>
                  <a:pt x="78" y="62"/>
                </a:cubicBezTo>
                <a:cubicBezTo>
                  <a:pt x="79" y="60"/>
                  <a:pt x="80" y="58"/>
                  <a:pt x="80" y="56"/>
                </a:cubicBezTo>
                <a:cubicBezTo>
                  <a:pt x="74" y="47"/>
                  <a:pt x="63" y="40"/>
                  <a:pt x="53" y="35"/>
                </a:cubicBezTo>
                <a:cubicBezTo>
                  <a:pt x="51" y="34"/>
                  <a:pt x="49" y="33"/>
                  <a:pt x="47" y="32"/>
                </a:cubicBezTo>
                <a:cubicBezTo>
                  <a:pt x="48" y="31"/>
                  <a:pt x="49" y="29"/>
                  <a:pt x="50" y="28"/>
                </a:cubicBezTo>
                <a:cubicBezTo>
                  <a:pt x="52" y="29"/>
                  <a:pt x="54" y="30"/>
                  <a:pt x="56" y="30"/>
                </a:cubicBezTo>
                <a:cubicBezTo>
                  <a:pt x="66" y="32"/>
                  <a:pt x="73" y="28"/>
                  <a:pt x="74" y="28"/>
                </a:cubicBezTo>
                <a:cubicBezTo>
                  <a:pt x="71" y="23"/>
                  <a:pt x="71" y="23"/>
                  <a:pt x="71" y="23"/>
                </a:cubicBezTo>
                <a:cubicBezTo>
                  <a:pt x="71" y="22"/>
                  <a:pt x="70" y="22"/>
                  <a:pt x="70" y="22"/>
                </a:cubicBezTo>
                <a:cubicBezTo>
                  <a:pt x="68" y="22"/>
                  <a:pt x="63" y="24"/>
                  <a:pt x="58" y="23"/>
                </a:cubicBezTo>
                <a:cubicBezTo>
                  <a:pt x="57" y="23"/>
                  <a:pt x="56" y="22"/>
                  <a:pt x="55" y="22"/>
                </a:cubicBezTo>
                <a:cubicBezTo>
                  <a:pt x="57" y="20"/>
                  <a:pt x="60" y="18"/>
                  <a:pt x="62" y="16"/>
                </a:cubicBezTo>
                <a:cubicBezTo>
                  <a:pt x="59" y="15"/>
                  <a:pt x="56" y="14"/>
                  <a:pt x="53" y="14"/>
                </a:cubicBezTo>
                <a:cubicBezTo>
                  <a:pt x="52" y="15"/>
                  <a:pt x="50" y="16"/>
                  <a:pt x="49" y="18"/>
                </a:cubicBezTo>
                <a:cubicBezTo>
                  <a:pt x="47" y="16"/>
                  <a:pt x="45" y="15"/>
                  <a:pt x="43" y="13"/>
                </a:cubicBezTo>
                <a:cubicBezTo>
                  <a:pt x="41" y="14"/>
                  <a:pt x="39" y="14"/>
                  <a:pt x="37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9" y="20"/>
                  <a:pt x="44" y="24"/>
                </a:cubicBezTo>
                <a:cubicBezTo>
                  <a:pt x="42" y="26"/>
                  <a:pt x="41" y="28"/>
                  <a:pt x="40" y="30"/>
                </a:cubicBezTo>
                <a:cubicBezTo>
                  <a:pt x="33" y="28"/>
                  <a:pt x="26" y="27"/>
                  <a:pt x="20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74" name="Freeform 192"/>
          <p:cNvSpPr>
            <a:spLocks noEditPoints="1"/>
          </p:cNvSpPr>
          <p:nvPr/>
        </p:nvSpPr>
        <p:spPr>
          <a:xfrm>
            <a:off x="6987728" y="1718736"/>
            <a:ext cx="232834" cy="234951"/>
          </a:xfrm>
          <a:custGeom>
            <a:avLst/>
            <a:gdLst/>
            <a:ahLst/>
            <a:cxnLst>
              <a:cxn ang="0">
                <a:pos x="38664" y="3517"/>
              </a:cxn>
              <a:cxn ang="0">
                <a:pos x="1757" y="58045"/>
              </a:cxn>
              <a:cxn ang="0">
                <a:pos x="93146" y="168859"/>
              </a:cxn>
              <a:cxn ang="0">
                <a:pos x="151142" y="35179"/>
              </a:cxn>
              <a:cxn ang="0">
                <a:pos x="112478" y="43973"/>
              </a:cxn>
              <a:cxn ang="0">
                <a:pos x="38664" y="3517"/>
              </a:cxn>
              <a:cxn ang="0">
                <a:pos x="128295" y="65081"/>
              </a:cxn>
              <a:cxn ang="0">
                <a:pos x="137083" y="86188"/>
              </a:cxn>
              <a:cxn ang="0">
                <a:pos x="123023" y="105537"/>
              </a:cxn>
              <a:cxn ang="0">
                <a:pos x="112478" y="84429"/>
              </a:cxn>
              <a:cxn ang="0">
                <a:pos x="128295" y="65081"/>
              </a:cxn>
            </a:cxnLst>
            <a:rect l="0" t="0" r="0" b="0"/>
            <a:pathLst>
              <a:path w="99" h="100">
                <a:moveTo>
                  <a:pt x="22" y="2"/>
                </a:moveTo>
                <a:cubicBezTo>
                  <a:pt x="3" y="2"/>
                  <a:pt x="0" y="16"/>
                  <a:pt x="1" y="33"/>
                </a:cubicBezTo>
                <a:cubicBezTo>
                  <a:pt x="2" y="62"/>
                  <a:pt x="20" y="100"/>
                  <a:pt x="53" y="96"/>
                </a:cubicBezTo>
                <a:cubicBezTo>
                  <a:pt x="99" y="91"/>
                  <a:pt x="98" y="24"/>
                  <a:pt x="86" y="20"/>
                </a:cubicBezTo>
                <a:cubicBezTo>
                  <a:pt x="76" y="16"/>
                  <a:pt x="73" y="22"/>
                  <a:pt x="64" y="25"/>
                </a:cubicBezTo>
                <a:cubicBezTo>
                  <a:pt x="42" y="34"/>
                  <a:pt x="51" y="0"/>
                  <a:pt x="22" y="2"/>
                </a:cubicBezTo>
                <a:close/>
                <a:moveTo>
                  <a:pt x="73" y="37"/>
                </a:moveTo>
                <a:cubicBezTo>
                  <a:pt x="76" y="38"/>
                  <a:pt x="79" y="43"/>
                  <a:pt x="78" y="49"/>
                </a:cubicBezTo>
                <a:cubicBezTo>
                  <a:pt x="77" y="56"/>
                  <a:pt x="74" y="60"/>
                  <a:pt x="70" y="60"/>
                </a:cubicBezTo>
                <a:cubicBezTo>
                  <a:pt x="66" y="59"/>
                  <a:pt x="64" y="54"/>
                  <a:pt x="64" y="48"/>
                </a:cubicBezTo>
                <a:cubicBezTo>
                  <a:pt x="65" y="42"/>
                  <a:pt x="69" y="37"/>
                  <a:pt x="73" y="3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75" name="Freeform 193"/>
          <p:cNvSpPr>
            <a:spLocks noEditPoints="1"/>
          </p:cNvSpPr>
          <p:nvPr/>
        </p:nvSpPr>
        <p:spPr>
          <a:xfrm>
            <a:off x="5707142" y="1714502"/>
            <a:ext cx="169334" cy="247651"/>
          </a:xfrm>
          <a:custGeom>
            <a:avLst/>
            <a:gdLst/>
            <a:ahLst/>
            <a:cxnLst>
              <a:cxn ang="0">
                <a:pos x="27835" y="133890"/>
              </a:cxn>
              <a:cxn ang="0">
                <a:pos x="99164" y="133890"/>
              </a:cxn>
              <a:cxn ang="0">
                <a:pos x="90465" y="175622"/>
              </a:cxn>
              <a:cxn ang="0">
                <a:pos x="78287" y="175622"/>
              </a:cxn>
              <a:cxn ang="0">
                <a:pos x="64369" y="186055"/>
              </a:cxn>
              <a:cxn ang="0">
                <a:pos x="50452" y="175622"/>
              </a:cxn>
              <a:cxn ang="0">
                <a:pos x="36534" y="175622"/>
              </a:cxn>
              <a:cxn ang="0">
                <a:pos x="27835" y="133890"/>
              </a:cxn>
              <a:cxn ang="0">
                <a:pos x="88726" y="50426"/>
              </a:cxn>
              <a:cxn ang="0">
                <a:pos x="90465" y="60859"/>
              </a:cxn>
              <a:cxn ang="0">
                <a:pos x="88726" y="64336"/>
              </a:cxn>
              <a:cxn ang="0">
                <a:pos x="92205" y="66075"/>
              </a:cxn>
              <a:cxn ang="0">
                <a:pos x="90465" y="73030"/>
              </a:cxn>
              <a:cxn ang="0">
                <a:pos x="86986" y="73030"/>
              </a:cxn>
              <a:cxn ang="0">
                <a:pos x="90465" y="76508"/>
              </a:cxn>
              <a:cxn ang="0">
                <a:pos x="88726" y="81725"/>
              </a:cxn>
              <a:cxn ang="0">
                <a:pos x="86986" y="83463"/>
              </a:cxn>
              <a:cxn ang="0">
                <a:pos x="88726" y="85202"/>
              </a:cxn>
              <a:cxn ang="0">
                <a:pos x="86986" y="92158"/>
              </a:cxn>
              <a:cxn ang="0">
                <a:pos x="81767" y="93896"/>
              </a:cxn>
              <a:cxn ang="0">
                <a:pos x="50452" y="85202"/>
              </a:cxn>
              <a:cxn ang="0">
                <a:pos x="36534" y="85202"/>
              </a:cxn>
              <a:cxn ang="0">
                <a:pos x="36534" y="55642"/>
              </a:cxn>
              <a:cxn ang="0">
                <a:pos x="48712" y="53903"/>
              </a:cxn>
              <a:cxn ang="0">
                <a:pos x="73068" y="27821"/>
              </a:cxn>
              <a:cxn ang="0">
                <a:pos x="66109" y="52164"/>
              </a:cxn>
              <a:cxn ang="0">
                <a:pos x="88726" y="50426"/>
              </a:cxn>
              <a:cxn ang="0">
                <a:pos x="26095" y="123457"/>
              </a:cxn>
              <a:cxn ang="0">
                <a:pos x="43493" y="123457"/>
              </a:cxn>
              <a:cxn ang="0">
                <a:pos x="29575" y="83463"/>
              </a:cxn>
              <a:cxn ang="0">
                <a:pos x="19136" y="50426"/>
              </a:cxn>
              <a:cxn ang="0">
                <a:pos x="40013" y="22604"/>
              </a:cxn>
              <a:cxn ang="0">
                <a:pos x="64369" y="19127"/>
              </a:cxn>
              <a:cxn ang="0">
                <a:pos x="86986" y="24343"/>
              </a:cxn>
              <a:cxn ang="0">
                <a:pos x="107863" y="50426"/>
              </a:cxn>
              <a:cxn ang="0">
                <a:pos x="97424" y="83463"/>
              </a:cxn>
              <a:cxn ang="0">
                <a:pos x="83506" y="123457"/>
              </a:cxn>
              <a:cxn ang="0">
                <a:pos x="100904" y="123457"/>
              </a:cxn>
              <a:cxn ang="0">
                <a:pos x="113082" y="90419"/>
              </a:cxn>
              <a:cxn ang="0">
                <a:pos x="123520" y="46948"/>
              </a:cxn>
              <a:cxn ang="0">
                <a:pos x="95684" y="8694"/>
              </a:cxn>
              <a:cxn ang="0">
                <a:pos x="64369" y="1738"/>
              </a:cxn>
              <a:cxn ang="0">
                <a:pos x="33054" y="8694"/>
              </a:cxn>
              <a:cxn ang="0">
                <a:pos x="3479" y="46948"/>
              </a:cxn>
              <a:cxn ang="0">
                <a:pos x="13917" y="92158"/>
              </a:cxn>
              <a:cxn ang="0">
                <a:pos x="26095" y="123457"/>
              </a:cxn>
            </a:cxnLst>
            <a:rect l="0" t="0" r="0" b="0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76" name="Freeform 194"/>
          <p:cNvSpPr>
            <a:spLocks noEditPoints="1"/>
          </p:cNvSpPr>
          <p:nvPr/>
        </p:nvSpPr>
        <p:spPr>
          <a:xfrm>
            <a:off x="4339773" y="1801287"/>
            <a:ext cx="277284" cy="129116"/>
          </a:xfrm>
          <a:custGeom>
            <a:avLst/>
            <a:gdLst/>
            <a:ahLst/>
            <a:cxnLst>
              <a:cxn ang="0">
                <a:pos x="39866" y="0"/>
              </a:cxn>
              <a:cxn ang="0">
                <a:pos x="39866" y="0"/>
              </a:cxn>
              <a:cxn ang="0">
                <a:pos x="41493" y="0"/>
              </a:cxn>
              <a:cxn ang="0">
                <a:pos x="41493" y="0"/>
              </a:cxn>
              <a:cxn ang="0">
                <a:pos x="122852" y="0"/>
              </a:cxn>
              <a:cxn ang="0">
                <a:pos x="138310" y="17844"/>
              </a:cxn>
              <a:cxn ang="0">
                <a:pos x="174922" y="17844"/>
              </a:cxn>
              <a:cxn ang="0">
                <a:pos x="208280" y="54343"/>
              </a:cxn>
              <a:cxn ang="0">
                <a:pos x="197703" y="54343"/>
              </a:cxn>
              <a:cxn ang="0">
                <a:pos x="197703" y="89220"/>
              </a:cxn>
              <a:cxn ang="0">
                <a:pos x="197703" y="96520"/>
              </a:cxn>
              <a:cxn ang="0">
                <a:pos x="191194" y="96520"/>
              </a:cxn>
              <a:cxn ang="0">
                <a:pos x="13831" y="96520"/>
              </a:cxn>
              <a:cxn ang="0">
                <a:pos x="8135" y="96520"/>
              </a:cxn>
              <a:cxn ang="0">
                <a:pos x="8135" y="89220"/>
              </a:cxn>
              <a:cxn ang="0">
                <a:pos x="8135" y="54343"/>
              </a:cxn>
              <a:cxn ang="0">
                <a:pos x="4881" y="54343"/>
              </a:cxn>
              <a:cxn ang="0">
                <a:pos x="0" y="43798"/>
              </a:cxn>
              <a:cxn ang="0">
                <a:pos x="39866" y="1622"/>
              </a:cxn>
              <a:cxn ang="0">
                <a:pos x="39866" y="0"/>
              </a:cxn>
              <a:cxn ang="0">
                <a:pos x="39866" y="0"/>
              </a:cxn>
              <a:cxn ang="0">
                <a:pos x="165973" y="54343"/>
              </a:cxn>
              <a:cxn ang="0">
                <a:pos x="165973" y="72187"/>
              </a:cxn>
              <a:cxn ang="0">
                <a:pos x="152142" y="72187"/>
              </a:cxn>
              <a:cxn ang="0">
                <a:pos x="152142" y="54343"/>
              </a:cxn>
              <a:cxn ang="0">
                <a:pos x="138310" y="54343"/>
              </a:cxn>
              <a:cxn ang="0">
                <a:pos x="129361" y="43798"/>
              </a:cxn>
              <a:cxn ang="0">
                <a:pos x="78918" y="43798"/>
              </a:cxn>
              <a:cxn ang="0">
                <a:pos x="48815" y="10544"/>
              </a:cxn>
              <a:cxn ang="0">
                <a:pos x="18712" y="42176"/>
              </a:cxn>
              <a:cxn ang="0">
                <a:pos x="21153" y="42176"/>
              </a:cxn>
              <a:cxn ang="0">
                <a:pos x="21153" y="48665"/>
              </a:cxn>
              <a:cxn ang="0">
                <a:pos x="21153" y="81920"/>
              </a:cxn>
              <a:cxn ang="0">
                <a:pos x="82172" y="81920"/>
              </a:cxn>
              <a:cxn ang="0">
                <a:pos x="82172" y="51098"/>
              </a:cxn>
              <a:cxn ang="0">
                <a:pos x="100072" y="51098"/>
              </a:cxn>
              <a:cxn ang="0">
                <a:pos x="100072" y="81920"/>
              </a:cxn>
              <a:cxn ang="0">
                <a:pos x="185499" y="81920"/>
              </a:cxn>
              <a:cxn ang="0">
                <a:pos x="183872" y="54343"/>
              </a:cxn>
              <a:cxn ang="0">
                <a:pos x="165973" y="54343"/>
              </a:cxn>
              <a:cxn ang="0">
                <a:pos x="165973" y="54343"/>
              </a:cxn>
              <a:cxn ang="0">
                <a:pos x="113903" y="52721"/>
              </a:cxn>
              <a:cxn ang="0">
                <a:pos x="113903" y="72187"/>
              </a:cxn>
              <a:cxn ang="0">
                <a:pos x="127734" y="72187"/>
              </a:cxn>
              <a:cxn ang="0">
                <a:pos x="127734" y="52721"/>
              </a:cxn>
              <a:cxn ang="0">
                <a:pos x="113903" y="52721"/>
              </a:cxn>
              <a:cxn ang="0">
                <a:pos x="113903" y="52721"/>
              </a:cxn>
              <a:cxn ang="0">
                <a:pos x="39866" y="52721"/>
              </a:cxn>
              <a:cxn ang="0">
                <a:pos x="39866" y="72187"/>
              </a:cxn>
              <a:cxn ang="0">
                <a:pos x="53697" y="72187"/>
              </a:cxn>
              <a:cxn ang="0">
                <a:pos x="53697" y="52721"/>
              </a:cxn>
              <a:cxn ang="0">
                <a:pos x="39866" y="52721"/>
              </a:cxn>
            </a:cxnLst>
            <a:rect l="0" t="0" r="0" b="0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77" name="Freeform 195"/>
          <p:cNvSpPr>
            <a:spLocks noEditPoints="1"/>
          </p:cNvSpPr>
          <p:nvPr/>
        </p:nvSpPr>
        <p:spPr>
          <a:xfrm>
            <a:off x="9578531" y="1706036"/>
            <a:ext cx="192616" cy="260351"/>
          </a:xfrm>
          <a:custGeom>
            <a:avLst/>
            <a:gdLst/>
            <a:ahLst/>
            <a:cxnLst>
              <a:cxn ang="0">
                <a:pos x="26165" y="61118"/>
              </a:cxn>
              <a:cxn ang="0">
                <a:pos x="66284" y="136207"/>
              </a:cxn>
              <a:cxn ang="0">
                <a:pos x="139546" y="96043"/>
              </a:cxn>
              <a:cxn ang="0">
                <a:pos x="101171" y="22701"/>
              </a:cxn>
              <a:cxn ang="0">
                <a:pos x="59307" y="118745"/>
              </a:cxn>
              <a:cxn ang="0">
                <a:pos x="80239" y="125730"/>
              </a:cxn>
              <a:cxn ang="0">
                <a:pos x="59307" y="118745"/>
              </a:cxn>
              <a:cxn ang="0">
                <a:pos x="97682" y="106521"/>
              </a:cxn>
              <a:cxn ang="0">
                <a:pos x="108148" y="104775"/>
              </a:cxn>
              <a:cxn ang="0">
                <a:pos x="88961" y="115252"/>
              </a:cxn>
              <a:cxn ang="0">
                <a:pos x="120359" y="90805"/>
              </a:cxn>
              <a:cxn ang="0">
                <a:pos x="127336" y="92551"/>
              </a:cxn>
              <a:cxn ang="0">
                <a:pos x="120359" y="90805"/>
              </a:cxn>
              <a:cxn ang="0">
                <a:pos x="94194" y="41910"/>
              </a:cxn>
              <a:cxn ang="0">
                <a:pos x="97682" y="34925"/>
              </a:cxn>
              <a:cxn ang="0">
                <a:pos x="80239" y="47148"/>
              </a:cxn>
              <a:cxn ang="0">
                <a:pos x="57563" y="57626"/>
              </a:cxn>
              <a:cxn ang="0">
                <a:pos x="61051" y="38417"/>
              </a:cxn>
              <a:cxn ang="0">
                <a:pos x="80239" y="47148"/>
              </a:cxn>
              <a:cxn ang="0">
                <a:pos x="36631" y="76835"/>
              </a:cxn>
              <a:cxn ang="0">
                <a:pos x="43608" y="55880"/>
              </a:cxn>
              <a:cxn ang="0">
                <a:pos x="57563" y="104775"/>
              </a:cxn>
              <a:cxn ang="0">
                <a:pos x="47097" y="85566"/>
              </a:cxn>
              <a:cxn ang="0">
                <a:pos x="55818" y="94297"/>
              </a:cxn>
              <a:cxn ang="0">
                <a:pos x="57563" y="104775"/>
              </a:cxn>
              <a:cxn ang="0">
                <a:pos x="75006" y="62865"/>
              </a:cxn>
              <a:cxn ang="0">
                <a:pos x="99427" y="71596"/>
              </a:cxn>
              <a:cxn ang="0">
                <a:pos x="90705" y="94297"/>
              </a:cxn>
              <a:cxn ang="0">
                <a:pos x="68029" y="87312"/>
              </a:cxn>
              <a:cxn ang="0">
                <a:pos x="104660" y="54133"/>
              </a:cxn>
              <a:cxn ang="0">
                <a:pos x="123847" y="57626"/>
              </a:cxn>
              <a:cxn ang="0">
                <a:pos x="115126" y="76835"/>
              </a:cxn>
              <a:cxn ang="0">
                <a:pos x="104660" y="54133"/>
              </a:cxn>
              <a:cxn ang="0">
                <a:pos x="123847" y="195580"/>
              </a:cxn>
              <a:cxn ang="0">
                <a:pos x="52330" y="181610"/>
              </a:cxn>
              <a:cxn ang="0">
                <a:pos x="76750" y="162401"/>
              </a:cxn>
              <a:cxn ang="0">
                <a:pos x="0" y="78581"/>
              </a:cxn>
              <a:cxn ang="0">
                <a:pos x="55818" y="0"/>
              </a:cxn>
              <a:cxn ang="0">
                <a:pos x="36631" y="31432"/>
              </a:cxn>
              <a:cxn ang="0">
                <a:pos x="36631" y="125730"/>
              </a:cxn>
              <a:cxn ang="0">
                <a:pos x="125592" y="130968"/>
              </a:cxn>
              <a:cxn ang="0">
                <a:pos x="97682" y="160655"/>
              </a:cxn>
              <a:cxn ang="0">
                <a:pos x="123847" y="181610"/>
              </a:cxn>
            </a:cxnLst>
            <a:rect l="0" t="0" r="0" b="0"/>
            <a:pathLst>
              <a:path w="83" h="112">
                <a:moveTo>
                  <a:pt x="32" y="15"/>
                </a:moveTo>
                <a:cubicBezTo>
                  <a:pt x="24" y="20"/>
                  <a:pt x="18" y="27"/>
                  <a:pt x="15" y="35"/>
                </a:cubicBezTo>
                <a:cubicBezTo>
                  <a:pt x="13" y="44"/>
                  <a:pt x="13" y="53"/>
                  <a:pt x="18" y="61"/>
                </a:cubicBezTo>
                <a:cubicBezTo>
                  <a:pt x="22" y="69"/>
                  <a:pt x="29" y="75"/>
                  <a:pt x="38" y="78"/>
                </a:cubicBezTo>
                <a:cubicBezTo>
                  <a:pt x="46" y="80"/>
                  <a:pt x="55" y="80"/>
                  <a:pt x="63" y="75"/>
                </a:cubicBezTo>
                <a:cubicBezTo>
                  <a:pt x="72" y="71"/>
                  <a:pt x="77" y="64"/>
                  <a:pt x="80" y="55"/>
                </a:cubicBezTo>
                <a:cubicBezTo>
                  <a:pt x="83" y="47"/>
                  <a:pt x="82" y="38"/>
                  <a:pt x="78" y="30"/>
                </a:cubicBezTo>
                <a:cubicBezTo>
                  <a:pt x="73" y="21"/>
                  <a:pt x="66" y="16"/>
                  <a:pt x="58" y="13"/>
                </a:cubicBezTo>
                <a:cubicBezTo>
                  <a:pt x="50" y="10"/>
                  <a:pt x="40" y="11"/>
                  <a:pt x="32" y="15"/>
                </a:cubicBezTo>
                <a:close/>
                <a:moveTo>
                  <a:pt x="34" y="68"/>
                </a:moveTo>
                <a:cubicBezTo>
                  <a:pt x="36" y="68"/>
                  <a:pt x="39" y="67"/>
                  <a:pt x="41" y="67"/>
                </a:cubicBezTo>
                <a:cubicBezTo>
                  <a:pt x="43" y="69"/>
                  <a:pt x="45" y="70"/>
                  <a:pt x="46" y="72"/>
                </a:cubicBezTo>
                <a:cubicBezTo>
                  <a:pt x="44" y="71"/>
                  <a:pt x="42" y="71"/>
                  <a:pt x="40" y="70"/>
                </a:cubicBezTo>
                <a:cubicBezTo>
                  <a:pt x="38" y="70"/>
                  <a:pt x="36" y="69"/>
                  <a:pt x="34" y="68"/>
                </a:cubicBezTo>
                <a:close/>
                <a:moveTo>
                  <a:pt x="49" y="64"/>
                </a:moveTo>
                <a:cubicBezTo>
                  <a:pt x="51" y="63"/>
                  <a:pt x="54" y="62"/>
                  <a:pt x="56" y="61"/>
                </a:cubicBezTo>
                <a:cubicBezTo>
                  <a:pt x="58" y="60"/>
                  <a:pt x="60" y="59"/>
                  <a:pt x="62" y="57"/>
                </a:cubicBezTo>
                <a:cubicBezTo>
                  <a:pt x="62" y="58"/>
                  <a:pt x="62" y="59"/>
                  <a:pt x="62" y="60"/>
                </a:cubicBezTo>
                <a:cubicBezTo>
                  <a:pt x="63" y="64"/>
                  <a:pt x="62" y="68"/>
                  <a:pt x="60" y="69"/>
                </a:cubicBezTo>
                <a:cubicBezTo>
                  <a:pt x="58" y="70"/>
                  <a:pt x="55" y="68"/>
                  <a:pt x="51" y="66"/>
                </a:cubicBezTo>
                <a:cubicBezTo>
                  <a:pt x="51" y="65"/>
                  <a:pt x="50" y="65"/>
                  <a:pt x="49" y="64"/>
                </a:cubicBezTo>
                <a:close/>
                <a:moveTo>
                  <a:pt x="69" y="52"/>
                </a:moveTo>
                <a:cubicBezTo>
                  <a:pt x="71" y="50"/>
                  <a:pt x="73" y="49"/>
                  <a:pt x="74" y="47"/>
                </a:cubicBezTo>
                <a:cubicBezTo>
                  <a:pt x="74" y="49"/>
                  <a:pt x="73" y="51"/>
                  <a:pt x="73" y="53"/>
                </a:cubicBezTo>
                <a:cubicBezTo>
                  <a:pt x="72" y="55"/>
                  <a:pt x="71" y="57"/>
                  <a:pt x="70" y="59"/>
                </a:cubicBezTo>
                <a:cubicBezTo>
                  <a:pt x="70" y="57"/>
                  <a:pt x="70" y="55"/>
                  <a:pt x="69" y="52"/>
                </a:cubicBezTo>
                <a:close/>
                <a:moveTo>
                  <a:pt x="61" y="23"/>
                </a:moveTo>
                <a:cubicBezTo>
                  <a:pt x="59" y="23"/>
                  <a:pt x="57" y="23"/>
                  <a:pt x="54" y="24"/>
                </a:cubicBezTo>
                <a:cubicBezTo>
                  <a:pt x="53" y="22"/>
                  <a:pt x="51" y="20"/>
                  <a:pt x="49" y="19"/>
                </a:cubicBezTo>
                <a:cubicBezTo>
                  <a:pt x="51" y="19"/>
                  <a:pt x="53" y="20"/>
                  <a:pt x="56" y="20"/>
                </a:cubicBezTo>
                <a:cubicBezTo>
                  <a:pt x="58" y="21"/>
                  <a:pt x="60" y="22"/>
                  <a:pt x="61" y="23"/>
                </a:cubicBezTo>
                <a:close/>
                <a:moveTo>
                  <a:pt x="46" y="27"/>
                </a:moveTo>
                <a:cubicBezTo>
                  <a:pt x="44" y="27"/>
                  <a:pt x="42" y="28"/>
                  <a:pt x="39" y="30"/>
                </a:cubicBezTo>
                <a:cubicBezTo>
                  <a:pt x="37" y="31"/>
                  <a:pt x="35" y="32"/>
                  <a:pt x="33" y="33"/>
                </a:cubicBezTo>
                <a:cubicBezTo>
                  <a:pt x="33" y="33"/>
                  <a:pt x="33" y="32"/>
                  <a:pt x="33" y="31"/>
                </a:cubicBezTo>
                <a:cubicBezTo>
                  <a:pt x="33" y="26"/>
                  <a:pt x="34" y="23"/>
                  <a:pt x="35" y="22"/>
                </a:cubicBezTo>
                <a:cubicBezTo>
                  <a:pt x="37" y="21"/>
                  <a:pt x="41" y="22"/>
                  <a:pt x="44" y="25"/>
                </a:cubicBezTo>
                <a:cubicBezTo>
                  <a:pt x="45" y="25"/>
                  <a:pt x="46" y="26"/>
                  <a:pt x="46" y="27"/>
                </a:cubicBezTo>
                <a:close/>
                <a:moveTo>
                  <a:pt x="26" y="39"/>
                </a:moveTo>
                <a:cubicBezTo>
                  <a:pt x="24" y="40"/>
                  <a:pt x="23" y="42"/>
                  <a:pt x="21" y="44"/>
                </a:cubicBezTo>
                <a:cubicBezTo>
                  <a:pt x="22" y="42"/>
                  <a:pt x="22" y="40"/>
                  <a:pt x="23" y="38"/>
                </a:cubicBezTo>
                <a:cubicBezTo>
                  <a:pt x="23" y="35"/>
                  <a:pt x="24" y="33"/>
                  <a:pt x="25" y="32"/>
                </a:cubicBezTo>
                <a:cubicBezTo>
                  <a:pt x="25" y="34"/>
                  <a:pt x="26" y="36"/>
                  <a:pt x="26" y="39"/>
                </a:cubicBezTo>
                <a:close/>
                <a:moveTo>
                  <a:pt x="33" y="60"/>
                </a:moveTo>
                <a:cubicBezTo>
                  <a:pt x="29" y="60"/>
                  <a:pt x="25" y="60"/>
                  <a:pt x="24" y="58"/>
                </a:cubicBezTo>
                <a:cubicBezTo>
                  <a:pt x="23" y="56"/>
                  <a:pt x="25" y="52"/>
                  <a:pt x="27" y="49"/>
                </a:cubicBezTo>
                <a:cubicBezTo>
                  <a:pt x="28" y="48"/>
                  <a:pt x="28" y="48"/>
                  <a:pt x="29" y="47"/>
                </a:cubicBezTo>
                <a:cubicBezTo>
                  <a:pt x="30" y="49"/>
                  <a:pt x="31" y="51"/>
                  <a:pt x="32" y="54"/>
                </a:cubicBezTo>
                <a:cubicBezTo>
                  <a:pt x="33" y="56"/>
                  <a:pt x="34" y="58"/>
                  <a:pt x="36" y="60"/>
                </a:cubicBezTo>
                <a:cubicBezTo>
                  <a:pt x="35" y="60"/>
                  <a:pt x="34" y="60"/>
                  <a:pt x="33" y="60"/>
                </a:cubicBezTo>
                <a:close/>
                <a:moveTo>
                  <a:pt x="35" y="41"/>
                </a:moveTo>
                <a:cubicBezTo>
                  <a:pt x="37" y="40"/>
                  <a:pt x="40" y="38"/>
                  <a:pt x="43" y="36"/>
                </a:cubicBezTo>
                <a:cubicBezTo>
                  <a:pt x="46" y="35"/>
                  <a:pt x="49" y="34"/>
                  <a:pt x="52" y="33"/>
                </a:cubicBezTo>
                <a:cubicBezTo>
                  <a:pt x="53" y="35"/>
                  <a:pt x="55" y="38"/>
                  <a:pt x="57" y="41"/>
                </a:cubicBezTo>
                <a:cubicBezTo>
                  <a:pt x="58" y="44"/>
                  <a:pt x="59" y="46"/>
                  <a:pt x="60" y="49"/>
                </a:cubicBezTo>
                <a:cubicBezTo>
                  <a:pt x="58" y="51"/>
                  <a:pt x="55" y="53"/>
                  <a:pt x="52" y="54"/>
                </a:cubicBezTo>
                <a:cubicBezTo>
                  <a:pt x="49" y="56"/>
                  <a:pt x="47" y="57"/>
                  <a:pt x="44" y="58"/>
                </a:cubicBezTo>
                <a:cubicBezTo>
                  <a:pt x="42" y="56"/>
                  <a:pt x="40" y="53"/>
                  <a:pt x="39" y="50"/>
                </a:cubicBezTo>
                <a:cubicBezTo>
                  <a:pt x="37" y="47"/>
                  <a:pt x="36" y="44"/>
                  <a:pt x="35" y="41"/>
                </a:cubicBezTo>
                <a:close/>
                <a:moveTo>
                  <a:pt x="60" y="31"/>
                </a:moveTo>
                <a:cubicBezTo>
                  <a:pt x="60" y="31"/>
                  <a:pt x="61" y="31"/>
                  <a:pt x="62" y="31"/>
                </a:cubicBezTo>
                <a:cubicBezTo>
                  <a:pt x="67" y="30"/>
                  <a:pt x="70" y="31"/>
                  <a:pt x="71" y="33"/>
                </a:cubicBezTo>
                <a:cubicBezTo>
                  <a:pt x="72" y="35"/>
                  <a:pt x="71" y="38"/>
                  <a:pt x="68" y="42"/>
                </a:cubicBezTo>
                <a:cubicBezTo>
                  <a:pt x="68" y="43"/>
                  <a:pt x="67" y="43"/>
                  <a:pt x="66" y="44"/>
                </a:cubicBezTo>
                <a:cubicBezTo>
                  <a:pt x="66" y="42"/>
                  <a:pt x="65" y="39"/>
                  <a:pt x="63" y="37"/>
                </a:cubicBezTo>
                <a:cubicBezTo>
                  <a:pt x="62" y="35"/>
                  <a:pt x="61" y="33"/>
                  <a:pt x="60" y="31"/>
                </a:cubicBezTo>
                <a:close/>
                <a:moveTo>
                  <a:pt x="71" y="104"/>
                </a:moveTo>
                <a:cubicBezTo>
                  <a:pt x="71" y="112"/>
                  <a:pt x="71" y="112"/>
                  <a:pt x="71" y="112"/>
                </a:cubicBezTo>
                <a:cubicBezTo>
                  <a:pt x="30" y="112"/>
                  <a:pt x="30" y="112"/>
                  <a:pt x="30" y="112"/>
                </a:cubicBezTo>
                <a:cubicBezTo>
                  <a:pt x="30" y="104"/>
                  <a:pt x="30" y="104"/>
                  <a:pt x="30" y="104"/>
                </a:cubicBezTo>
                <a:cubicBezTo>
                  <a:pt x="44" y="104"/>
                  <a:pt x="44" y="104"/>
                  <a:pt x="44" y="104"/>
                </a:cubicBezTo>
                <a:cubicBezTo>
                  <a:pt x="44" y="93"/>
                  <a:pt x="44" y="93"/>
                  <a:pt x="44" y="93"/>
                </a:cubicBezTo>
                <a:cubicBezTo>
                  <a:pt x="32" y="92"/>
                  <a:pt x="22" y="87"/>
                  <a:pt x="14" y="79"/>
                </a:cubicBezTo>
                <a:cubicBezTo>
                  <a:pt x="5" y="71"/>
                  <a:pt x="0" y="59"/>
                  <a:pt x="0" y="45"/>
                </a:cubicBezTo>
                <a:cubicBezTo>
                  <a:pt x="0" y="32"/>
                  <a:pt x="5" y="20"/>
                  <a:pt x="14" y="12"/>
                </a:cubicBezTo>
                <a:cubicBezTo>
                  <a:pt x="19" y="7"/>
                  <a:pt x="25" y="3"/>
                  <a:pt x="32" y="0"/>
                </a:cubicBezTo>
                <a:cubicBezTo>
                  <a:pt x="37" y="9"/>
                  <a:pt x="37" y="9"/>
                  <a:pt x="37" y="9"/>
                </a:cubicBezTo>
                <a:cubicBezTo>
                  <a:pt x="31" y="11"/>
                  <a:pt x="25" y="14"/>
                  <a:pt x="21" y="18"/>
                </a:cubicBezTo>
                <a:cubicBezTo>
                  <a:pt x="14" y="25"/>
                  <a:pt x="9" y="35"/>
                  <a:pt x="9" y="45"/>
                </a:cubicBezTo>
                <a:cubicBezTo>
                  <a:pt x="9" y="56"/>
                  <a:pt x="14" y="65"/>
                  <a:pt x="21" y="72"/>
                </a:cubicBezTo>
                <a:cubicBezTo>
                  <a:pt x="27" y="79"/>
                  <a:pt x="37" y="84"/>
                  <a:pt x="48" y="84"/>
                </a:cubicBezTo>
                <a:cubicBezTo>
                  <a:pt x="57" y="84"/>
                  <a:pt x="65" y="80"/>
                  <a:pt x="72" y="75"/>
                </a:cubicBezTo>
                <a:cubicBezTo>
                  <a:pt x="76" y="83"/>
                  <a:pt x="76" y="83"/>
                  <a:pt x="76" y="83"/>
                </a:cubicBezTo>
                <a:cubicBezTo>
                  <a:pt x="70" y="88"/>
                  <a:pt x="63" y="91"/>
                  <a:pt x="56" y="92"/>
                </a:cubicBezTo>
                <a:cubicBezTo>
                  <a:pt x="56" y="104"/>
                  <a:pt x="56" y="104"/>
                  <a:pt x="56" y="104"/>
                </a:cubicBezTo>
                <a:lnTo>
                  <a:pt x="71" y="10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78" name="Freeform 196"/>
          <p:cNvSpPr>
            <a:spLocks noEditPoints="1"/>
          </p:cNvSpPr>
          <p:nvPr/>
        </p:nvSpPr>
        <p:spPr>
          <a:xfrm>
            <a:off x="6352727" y="1113368"/>
            <a:ext cx="205316" cy="186267"/>
          </a:xfrm>
          <a:custGeom>
            <a:avLst/>
            <a:gdLst/>
            <a:ahLst/>
            <a:cxnLst>
              <a:cxn ang="0">
                <a:pos x="119874" y="0"/>
              </a:cxn>
              <a:cxn ang="0">
                <a:pos x="127213" y="4895"/>
              </a:cxn>
              <a:cxn ang="0">
                <a:pos x="114166" y="39979"/>
              </a:cxn>
              <a:cxn ang="0">
                <a:pos x="26910" y="10606"/>
              </a:cxn>
              <a:cxn ang="0">
                <a:pos x="33434" y="17133"/>
              </a:cxn>
              <a:cxn ang="0">
                <a:pos x="44035" y="26108"/>
              </a:cxn>
              <a:cxn ang="0">
                <a:pos x="26910" y="33451"/>
              </a:cxn>
              <a:cxn ang="0">
                <a:pos x="33434" y="36715"/>
              </a:cxn>
              <a:cxn ang="0">
                <a:pos x="44035" y="45690"/>
              </a:cxn>
              <a:cxn ang="0">
                <a:pos x="26910" y="53033"/>
              </a:cxn>
              <a:cxn ang="0">
                <a:pos x="33434" y="57928"/>
              </a:cxn>
              <a:cxn ang="0">
                <a:pos x="44035" y="66903"/>
              </a:cxn>
              <a:cxn ang="0">
                <a:pos x="26910" y="73431"/>
              </a:cxn>
              <a:cxn ang="0">
                <a:pos x="33434" y="77510"/>
              </a:cxn>
              <a:cxn ang="0">
                <a:pos x="44035" y="85669"/>
              </a:cxn>
              <a:cxn ang="0">
                <a:pos x="26910" y="93012"/>
              </a:cxn>
              <a:cxn ang="0">
                <a:pos x="33434" y="98724"/>
              </a:cxn>
              <a:cxn ang="0">
                <a:pos x="44035" y="106883"/>
              </a:cxn>
              <a:cxn ang="0">
                <a:pos x="26910" y="114226"/>
              </a:cxn>
              <a:cxn ang="0">
                <a:pos x="26910" y="128096"/>
              </a:cxn>
              <a:cxn ang="0">
                <a:pos x="114166" y="101987"/>
              </a:cxn>
              <a:cxn ang="0">
                <a:pos x="127213" y="133807"/>
              </a:cxn>
              <a:cxn ang="0">
                <a:pos x="119874" y="140335"/>
              </a:cxn>
              <a:cxn ang="0">
                <a:pos x="14678" y="140335"/>
              </a:cxn>
              <a:cxn ang="0">
                <a:pos x="14678" y="124832"/>
              </a:cxn>
              <a:cxn ang="0">
                <a:pos x="0" y="112594"/>
              </a:cxn>
              <a:cxn ang="0">
                <a:pos x="14678" y="103619"/>
              </a:cxn>
              <a:cxn ang="0">
                <a:pos x="0" y="91380"/>
              </a:cxn>
              <a:cxn ang="0">
                <a:pos x="14678" y="84037"/>
              </a:cxn>
              <a:cxn ang="0">
                <a:pos x="0" y="71799"/>
              </a:cxn>
              <a:cxn ang="0">
                <a:pos x="14678" y="62824"/>
              </a:cxn>
              <a:cxn ang="0">
                <a:pos x="0" y="50585"/>
              </a:cxn>
              <a:cxn ang="0">
                <a:pos x="14678" y="44058"/>
              </a:cxn>
              <a:cxn ang="0">
                <a:pos x="0" y="31820"/>
              </a:cxn>
              <a:cxn ang="0">
                <a:pos x="14678" y="4895"/>
              </a:cxn>
              <a:cxn ang="0">
                <a:pos x="21202" y="0"/>
              </a:cxn>
              <a:cxn ang="0">
                <a:pos x="54636" y="66903"/>
              </a:cxn>
              <a:cxn ang="0">
                <a:pos x="70946" y="73431"/>
              </a:cxn>
              <a:cxn ang="0">
                <a:pos x="54636" y="66903"/>
              </a:cxn>
              <a:cxn ang="0">
                <a:pos x="54636" y="53033"/>
              </a:cxn>
              <a:cxn ang="0">
                <a:pos x="84809" y="57928"/>
              </a:cxn>
              <a:cxn ang="0">
                <a:pos x="54636" y="53033"/>
              </a:cxn>
              <a:cxn ang="0">
                <a:pos x="54636" y="36715"/>
              </a:cxn>
              <a:cxn ang="0">
                <a:pos x="98672" y="44058"/>
              </a:cxn>
              <a:cxn ang="0">
                <a:pos x="54636" y="36715"/>
              </a:cxn>
              <a:cxn ang="0">
                <a:pos x="54636" y="22845"/>
              </a:cxn>
              <a:cxn ang="0">
                <a:pos x="98672" y="29372"/>
              </a:cxn>
              <a:cxn ang="0">
                <a:pos x="54636" y="22845"/>
              </a:cxn>
              <a:cxn ang="0">
                <a:pos x="72577" y="112594"/>
              </a:cxn>
              <a:cxn ang="0">
                <a:pos x="91333" y="110962"/>
              </a:cxn>
              <a:cxn ang="0">
                <a:pos x="74208" y="91380"/>
              </a:cxn>
              <a:cxn ang="0">
                <a:pos x="72577" y="112594"/>
              </a:cxn>
              <a:cxn ang="0">
                <a:pos x="137815" y="29372"/>
              </a:cxn>
              <a:cxn ang="0">
                <a:pos x="98672" y="103619"/>
              </a:cxn>
              <a:cxn ang="0">
                <a:pos x="137815" y="29372"/>
              </a:cxn>
            </a:cxnLst>
            <a:rect l="0" t="0" r="0" b="0"/>
            <a:pathLst>
              <a:path w="190" h="172">
                <a:moveTo>
                  <a:pt x="26" y="0"/>
                </a:moveTo>
                <a:lnTo>
                  <a:pt x="147" y="0"/>
                </a:lnTo>
                <a:lnTo>
                  <a:pt x="156" y="0"/>
                </a:lnTo>
                <a:lnTo>
                  <a:pt x="156" y="6"/>
                </a:lnTo>
                <a:lnTo>
                  <a:pt x="156" y="34"/>
                </a:lnTo>
                <a:lnTo>
                  <a:pt x="140" y="49"/>
                </a:lnTo>
                <a:lnTo>
                  <a:pt x="140" y="13"/>
                </a:lnTo>
                <a:lnTo>
                  <a:pt x="33" y="13"/>
                </a:lnTo>
                <a:lnTo>
                  <a:pt x="33" y="24"/>
                </a:lnTo>
                <a:lnTo>
                  <a:pt x="41" y="21"/>
                </a:lnTo>
                <a:lnTo>
                  <a:pt x="48" y="17"/>
                </a:lnTo>
                <a:lnTo>
                  <a:pt x="54" y="32"/>
                </a:lnTo>
                <a:lnTo>
                  <a:pt x="46" y="34"/>
                </a:lnTo>
                <a:lnTo>
                  <a:pt x="33" y="41"/>
                </a:lnTo>
                <a:lnTo>
                  <a:pt x="33" y="47"/>
                </a:lnTo>
                <a:lnTo>
                  <a:pt x="41" y="45"/>
                </a:lnTo>
                <a:lnTo>
                  <a:pt x="48" y="41"/>
                </a:lnTo>
                <a:lnTo>
                  <a:pt x="54" y="56"/>
                </a:lnTo>
                <a:lnTo>
                  <a:pt x="46" y="58"/>
                </a:lnTo>
                <a:lnTo>
                  <a:pt x="33" y="65"/>
                </a:lnTo>
                <a:lnTo>
                  <a:pt x="33" y="73"/>
                </a:lnTo>
                <a:lnTo>
                  <a:pt x="41" y="71"/>
                </a:lnTo>
                <a:lnTo>
                  <a:pt x="48" y="67"/>
                </a:lnTo>
                <a:lnTo>
                  <a:pt x="54" y="82"/>
                </a:lnTo>
                <a:lnTo>
                  <a:pt x="46" y="84"/>
                </a:lnTo>
                <a:lnTo>
                  <a:pt x="33" y="90"/>
                </a:lnTo>
                <a:lnTo>
                  <a:pt x="33" y="97"/>
                </a:lnTo>
                <a:lnTo>
                  <a:pt x="41" y="95"/>
                </a:lnTo>
                <a:lnTo>
                  <a:pt x="48" y="90"/>
                </a:lnTo>
                <a:lnTo>
                  <a:pt x="54" y="105"/>
                </a:lnTo>
                <a:lnTo>
                  <a:pt x="46" y="108"/>
                </a:lnTo>
                <a:lnTo>
                  <a:pt x="33" y="114"/>
                </a:lnTo>
                <a:lnTo>
                  <a:pt x="33" y="123"/>
                </a:lnTo>
                <a:lnTo>
                  <a:pt x="41" y="121"/>
                </a:lnTo>
                <a:lnTo>
                  <a:pt x="48" y="118"/>
                </a:lnTo>
                <a:lnTo>
                  <a:pt x="54" y="131"/>
                </a:lnTo>
                <a:lnTo>
                  <a:pt x="46" y="133"/>
                </a:lnTo>
                <a:lnTo>
                  <a:pt x="33" y="140"/>
                </a:lnTo>
                <a:lnTo>
                  <a:pt x="33" y="153"/>
                </a:lnTo>
                <a:lnTo>
                  <a:pt x="33" y="157"/>
                </a:lnTo>
                <a:lnTo>
                  <a:pt x="140" y="157"/>
                </a:lnTo>
                <a:lnTo>
                  <a:pt x="140" y="125"/>
                </a:lnTo>
                <a:lnTo>
                  <a:pt x="156" y="110"/>
                </a:lnTo>
                <a:lnTo>
                  <a:pt x="156" y="164"/>
                </a:lnTo>
                <a:lnTo>
                  <a:pt x="156" y="172"/>
                </a:lnTo>
                <a:lnTo>
                  <a:pt x="147" y="172"/>
                </a:lnTo>
                <a:lnTo>
                  <a:pt x="26" y="172"/>
                </a:lnTo>
                <a:lnTo>
                  <a:pt x="18" y="172"/>
                </a:lnTo>
                <a:lnTo>
                  <a:pt x="18" y="164"/>
                </a:lnTo>
                <a:lnTo>
                  <a:pt x="18" y="153"/>
                </a:lnTo>
                <a:lnTo>
                  <a:pt x="2" y="153"/>
                </a:lnTo>
                <a:lnTo>
                  <a:pt x="0" y="138"/>
                </a:lnTo>
                <a:lnTo>
                  <a:pt x="18" y="131"/>
                </a:lnTo>
                <a:lnTo>
                  <a:pt x="18" y="127"/>
                </a:lnTo>
                <a:lnTo>
                  <a:pt x="2" y="127"/>
                </a:lnTo>
                <a:lnTo>
                  <a:pt x="0" y="112"/>
                </a:lnTo>
                <a:lnTo>
                  <a:pt x="18" y="103"/>
                </a:lnTo>
                <a:lnTo>
                  <a:pt x="18" y="103"/>
                </a:lnTo>
                <a:lnTo>
                  <a:pt x="2" y="103"/>
                </a:lnTo>
                <a:lnTo>
                  <a:pt x="0" y="88"/>
                </a:lnTo>
                <a:lnTo>
                  <a:pt x="18" y="80"/>
                </a:lnTo>
                <a:lnTo>
                  <a:pt x="18" y="77"/>
                </a:lnTo>
                <a:lnTo>
                  <a:pt x="2" y="77"/>
                </a:lnTo>
                <a:lnTo>
                  <a:pt x="0" y="62"/>
                </a:lnTo>
                <a:lnTo>
                  <a:pt x="18" y="54"/>
                </a:lnTo>
                <a:lnTo>
                  <a:pt x="18" y="54"/>
                </a:lnTo>
                <a:lnTo>
                  <a:pt x="2" y="54"/>
                </a:lnTo>
                <a:lnTo>
                  <a:pt x="0" y="39"/>
                </a:lnTo>
                <a:lnTo>
                  <a:pt x="18" y="30"/>
                </a:lnTo>
                <a:lnTo>
                  <a:pt x="18" y="6"/>
                </a:lnTo>
                <a:lnTo>
                  <a:pt x="18" y="0"/>
                </a:lnTo>
                <a:lnTo>
                  <a:pt x="26" y="0"/>
                </a:lnTo>
                <a:lnTo>
                  <a:pt x="26" y="0"/>
                </a:lnTo>
                <a:close/>
                <a:moveTo>
                  <a:pt x="67" y="82"/>
                </a:moveTo>
                <a:lnTo>
                  <a:pt x="67" y="90"/>
                </a:lnTo>
                <a:lnTo>
                  <a:pt x="87" y="90"/>
                </a:lnTo>
                <a:lnTo>
                  <a:pt x="87" y="82"/>
                </a:lnTo>
                <a:lnTo>
                  <a:pt x="67" y="82"/>
                </a:lnTo>
                <a:lnTo>
                  <a:pt x="67" y="82"/>
                </a:lnTo>
                <a:close/>
                <a:moveTo>
                  <a:pt x="67" y="65"/>
                </a:moveTo>
                <a:lnTo>
                  <a:pt x="67" y="71"/>
                </a:lnTo>
                <a:lnTo>
                  <a:pt x="104" y="71"/>
                </a:lnTo>
                <a:lnTo>
                  <a:pt x="104" y="65"/>
                </a:lnTo>
                <a:lnTo>
                  <a:pt x="67" y="65"/>
                </a:lnTo>
                <a:lnTo>
                  <a:pt x="67" y="65"/>
                </a:lnTo>
                <a:close/>
                <a:moveTo>
                  <a:pt x="67" y="45"/>
                </a:moveTo>
                <a:lnTo>
                  <a:pt x="67" y="54"/>
                </a:lnTo>
                <a:lnTo>
                  <a:pt x="121" y="54"/>
                </a:lnTo>
                <a:lnTo>
                  <a:pt x="121" y="45"/>
                </a:lnTo>
                <a:lnTo>
                  <a:pt x="67" y="45"/>
                </a:lnTo>
                <a:lnTo>
                  <a:pt x="67" y="45"/>
                </a:lnTo>
                <a:close/>
                <a:moveTo>
                  <a:pt x="67" y="28"/>
                </a:moveTo>
                <a:lnTo>
                  <a:pt x="67" y="36"/>
                </a:lnTo>
                <a:lnTo>
                  <a:pt x="121" y="36"/>
                </a:lnTo>
                <a:lnTo>
                  <a:pt x="121" y="28"/>
                </a:lnTo>
                <a:lnTo>
                  <a:pt x="67" y="28"/>
                </a:lnTo>
                <a:lnTo>
                  <a:pt x="67" y="28"/>
                </a:lnTo>
                <a:close/>
                <a:moveTo>
                  <a:pt x="89" y="138"/>
                </a:moveTo>
                <a:lnTo>
                  <a:pt x="100" y="136"/>
                </a:lnTo>
                <a:lnTo>
                  <a:pt x="112" y="136"/>
                </a:lnTo>
                <a:lnTo>
                  <a:pt x="102" y="125"/>
                </a:lnTo>
                <a:lnTo>
                  <a:pt x="91" y="112"/>
                </a:lnTo>
                <a:lnTo>
                  <a:pt x="89" y="125"/>
                </a:lnTo>
                <a:lnTo>
                  <a:pt x="89" y="138"/>
                </a:lnTo>
                <a:lnTo>
                  <a:pt x="89" y="138"/>
                </a:lnTo>
                <a:close/>
                <a:moveTo>
                  <a:pt x="169" y="36"/>
                </a:moveTo>
                <a:lnTo>
                  <a:pt x="100" y="103"/>
                </a:lnTo>
                <a:lnTo>
                  <a:pt x="121" y="127"/>
                </a:lnTo>
                <a:lnTo>
                  <a:pt x="190" y="60"/>
                </a:lnTo>
                <a:lnTo>
                  <a:pt x="169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79" name="Freeform 197"/>
          <p:cNvSpPr>
            <a:spLocks noEditPoints="1"/>
          </p:cNvSpPr>
          <p:nvPr/>
        </p:nvSpPr>
        <p:spPr>
          <a:xfrm>
            <a:off x="6966561" y="1121835"/>
            <a:ext cx="243416" cy="188384"/>
          </a:xfrm>
          <a:custGeom>
            <a:avLst/>
            <a:gdLst/>
            <a:ahLst/>
            <a:cxnLst>
              <a:cxn ang="0">
                <a:pos x="36927" y="77533"/>
              </a:cxn>
              <a:cxn ang="0">
                <a:pos x="22860" y="128635"/>
              </a:cxn>
              <a:cxn ang="0">
                <a:pos x="58029" y="128635"/>
              </a:cxn>
              <a:cxn ang="0">
                <a:pos x="89681" y="140970"/>
              </a:cxn>
              <a:cxn ang="0">
                <a:pos x="121333" y="128635"/>
              </a:cxn>
              <a:cxn ang="0">
                <a:pos x="152986" y="128635"/>
              </a:cxn>
              <a:cxn ang="0">
                <a:pos x="142435" y="77533"/>
              </a:cxn>
              <a:cxn ang="0">
                <a:pos x="151227" y="77533"/>
              </a:cxn>
              <a:cxn ang="0">
                <a:pos x="151227" y="49339"/>
              </a:cxn>
              <a:cxn ang="0">
                <a:pos x="170570" y="44053"/>
              </a:cxn>
              <a:cxn ang="0">
                <a:pos x="170570" y="59912"/>
              </a:cxn>
              <a:cxn ang="0">
                <a:pos x="167053" y="89868"/>
              </a:cxn>
              <a:cxn ang="0">
                <a:pos x="181121" y="89868"/>
              </a:cxn>
              <a:cxn ang="0">
                <a:pos x="177604" y="59912"/>
              </a:cxn>
              <a:cxn ang="0">
                <a:pos x="177604" y="40528"/>
              </a:cxn>
              <a:cxn ang="0">
                <a:pos x="182880" y="38766"/>
              </a:cxn>
              <a:cxn ang="0">
                <a:pos x="182880" y="26431"/>
              </a:cxn>
              <a:cxn ang="0">
                <a:pos x="91440" y="0"/>
              </a:cxn>
              <a:cxn ang="0">
                <a:pos x="0" y="26431"/>
              </a:cxn>
              <a:cxn ang="0">
                <a:pos x="0" y="38766"/>
              </a:cxn>
              <a:cxn ang="0">
                <a:pos x="33410" y="49339"/>
              </a:cxn>
              <a:cxn ang="0">
                <a:pos x="33410" y="77533"/>
              </a:cxn>
              <a:cxn ang="0">
                <a:pos x="36927" y="77533"/>
              </a:cxn>
              <a:cxn ang="0">
                <a:pos x="124850" y="77533"/>
              </a:cxn>
              <a:cxn ang="0">
                <a:pos x="126609" y="84582"/>
              </a:cxn>
              <a:cxn ang="0">
                <a:pos x="114300" y="116300"/>
              </a:cxn>
              <a:cxn ang="0">
                <a:pos x="89681" y="128635"/>
              </a:cxn>
              <a:cxn ang="0">
                <a:pos x="65063" y="116300"/>
              </a:cxn>
              <a:cxn ang="0">
                <a:pos x="54512" y="84582"/>
              </a:cxn>
              <a:cxn ang="0">
                <a:pos x="54512" y="77533"/>
              </a:cxn>
              <a:cxn ang="0">
                <a:pos x="124850" y="77533"/>
              </a:cxn>
            </a:cxnLst>
            <a:rect l="0" t="0" r="0" b="0"/>
            <a:pathLst>
              <a:path w="104" h="80">
                <a:moveTo>
                  <a:pt x="21" y="44"/>
                </a:moveTo>
                <a:cubicBezTo>
                  <a:pt x="13" y="73"/>
                  <a:pt x="13" y="73"/>
                  <a:pt x="13" y="73"/>
                </a:cubicBezTo>
                <a:cubicBezTo>
                  <a:pt x="33" y="73"/>
                  <a:pt x="33" y="73"/>
                  <a:pt x="33" y="73"/>
                </a:cubicBezTo>
                <a:cubicBezTo>
                  <a:pt x="38" y="78"/>
                  <a:pt x="44" y="80"/>
                  <a:pt x="51" y="80"/>
                </a:cubicBezTo>
                <a:cubicBezTo>
                  <a:pt x="58" y="80"/>
                  <a:pt x="64" y="78"/>
                  <a:pt x="69" y="73"/>
                </a:cubicBezTo>
                <a:cubicBezTo>
                  <a:pt x="87" y="73"/>
                  <a:pt x="87" y="73"/>
                  <a:pt x="87" y="73"/>
                </a:cubicBezTo>
                <a:cubicBezTo>
                  <a:pt x="81" y="44"/>
                  <a:pt x="81" y="44"/>
                  <a:pt x="81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28"/>
                  <a:pt x="86" y="28"/>
                  <a:pt x="86" y="28"/>
                </a:cubicBezTo>
                <a:cubicBezTo>
                  <a:pt x="97" y="25"/>
                  <a:pt x="97" y="25"/>
                  <a:pt x="97" y="25"/>
                </a:cubicBezTo>
                <a:cubicBezTo>
                  <a:pt x="97" y="34"/>
                  <a:pt x="97" y="34"/>
                  <a:pt x="97" y="34"/>
                </a:cubicBezTo>
                <a:cubicBezTo>
                  <a:pt x="95" y="51"/>
                  <a:pt x="95" y="51"/>
                  <a:pt x="95" y="51"/>
                </a:cubicBezTo>
                <a:cubicBezTo>
                  <a:pt x="103" y="51"/>
                  <a:pt x="103" y="51"/>
                  <a:pt x="103" y="51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4" y="15"/>
                  <a:pt x="104" y="15"/>
                  <a:pt x="104" y="15"/>
                </a:cubicBezTo>
                <a:cubicBezTo>
                  <a:pt x="52" y="0"/>
                  <a:pt x="52" y="0"/>
                  <a:pt x="52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22"/>
                  <a:pt x="0" y="22"/>
                  <a:pt x="0" y="22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44"/>
                  <a:pt x="19" y="44"/>
                  <a:pt x="19" y="44"/>
                </a:cubicBezTo>
                <a:cubicBezTo>
                  <a:pt x="21" y="44"/>
                  <a:pt x="21" y="44"/>
                  <a:pt x="21" y="44"/>
                </a:cubicBezTo>
                <a:close/>
                <a:moveTo>
                  <a:pt x="71" y="44"/>
                </a:moveTo>
                <a:cubicBezTo>
                  <a:pt x="72" y="46"/>
                  <a:pt x="72" y="47"/>
                  <a:pt x="72" y="48"/>
                </a:cubicBezTo>
                <a:cubicBezTo>
                  <a:pt x="72" y="55"/>
                  <a:pt x="69" y="61"/>
                  <a:pt x="65" y="66"/>
                </a:cubicBezTo>
                <a:cubicBezTo>
                  <a:pt x="62" y="70"/>
                  <a:pt x="57" y="73"/>
                  <a:pt x="51" y="73"/>
                </a:cubicBezTo>
                <a:cubicBezTo>
                  <a:pt x="46" y="73"/>
                  <a:pt x="41" y="70"/>
                  <a:pt x="37" y="66"/>
                </a:cubicBezTo>
                <a:cubicBezTo>
                  <a:pt x="33" y="61"/>
                  <a:pt x="31" y="55"/>
                  <a:pt x="31" y="48"/>
                </a:cubicBezTo>
                <a:cubicBezTo>
                  <a:pt x="31" y="47"/>
                  <a:pt x="31" y="46"/>
                  <a:pt x="31" y="44"/>
                </a:cubicBezTo>
                <a:lnTo>
                  <a:pt x="71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80" name="Freeform 198"/>
          <p:cNvSpPr>
            <a:spLocks noEditPoints="1"/>
          </p:cNvSpPr>
          <p:nvPr/>
        </p:nvSpPr>
        <p:spPr>
          <a:xfrm>
            <a:off x="10200832" y="1778003"/>
            <a:ext cx="241300" cy="139700"/>
          </a:xfrm>
          <a:custGeom>
            <a:avLst/>
            <a:gdLst/>
            <a:ahLst/>
            <a:cxnLst>
              <a:cxn ang="0">
                <a:pos x="45402" y="0"/>
              </a:cxn>
              <a:cxn ang="0">
                <a:pos x="139450" y="0"/>
              </a:cxn>
              <a:cxn ang="0">
                <a:pos x="181610" y="59093"/>
              </a:cxn>
              <a:cxn ang="0">
                <a:pos x="171070" y="59093"/>
              </a:cxn>
              <a:cxn ang="0">
                <a:pos x="171070" y="95521"/>
              </a:cxn>
              <a:cxn ang="0">
                <a:pos x="181610" y="95521"/>
              </a:cxn>
              <a:cxn ang="0">
                <a:pos x="181610" y="106045"/>
              </a:cxn>
              <a:cxn ang="0">
                <a:pos x="0" y="106045"/>
              </a:cxn>
              <a:cxn ang="0">
                <a:pos x="0" y="95521"/>
              </a:cxn>
              <a:cxn ang="0">
                <a:pos x="13782" y="95521"/>
              </a:cxn>
              <a:cxn ang="0">
                <a:pos x="13782" y="64760"/>
              </a:cxn>
              <a:cxn ang="0">
                <a:pos x="4864" y="64760"/>
              </a:cxn>
              <a:cxn ang="0">
                <a:pos x="0" y="54236"/>
              </a:cxn>
              <a:cxn ang="0">
                <a:pos x="45402" y="0"/>
              </a:cxn>
              <a:cxn ang="0">
                <a:pos x="45402" y="0"/>
              </a:cxn>
              <a:cxn ang="0">
                <a:pos x="157287" y="95521"/>
              </a:cxn>
              <a:cxn ang="0">
                <a:pos x="157287" y="59093"/>
              </a:cxn>
              <a:cxn ang="0">
                <a:pos x="104587" y="59093"/>
              </a:cxn>
              <a:cxn ang="0">
                <a:pos x="104587" y="95521"/>
              </a:cxn>
              <a:cxn ang="0">
                <a:pos x="111884" y="95521"/>
              </a:cxn>
              <a:cxn ang="0">
                <a:pos x="111884" y="62331"/>
              </a:cxn>
              <a:cxn ang="0">
                <a:pos x="132153" y="62331"/>
              </a:cxn>
              <a:cxn ang="0">
                <a:pos x="132153" y="95521"/>
              </a:cxn>
              <a:cxn ang="0">
                <a:pos x="157287" y="95521"/>
              </a:cxn>
              <a:cxn ang="0">
                <a:pos x="157287" y="95521"/>
              </a:cxn>
              <a:cxn ang="0">
                <a:pos x="90805" y="95521"/>
              </a:cxn>
              <a:cxn ang="0">
                <a:pos x="90805" y="59093"/>
              </a:cxn>
              <a:cxn ang="0">
                <a:pos x="86751" y="59093"/>
              </a:cxn>
              <a:cxn ang="0">
                <a:pos x="51888" y="10523"/>
              </a:cxn>
              <a:cxn ang="0">
                <a:pos x="18647" y="50189"/>
              </a:cxn>
              <a:cxn ang="0">
                <a:pos x="20268" y="50189"/>
              </a:cxn>
              <a:cxn ang="0">
                <a:pos x="27565" y="50189"/>
              </a:cxn>
              <a:cxn ang="0">
                <a:pos x="27565" y="95521"/>
              </a:cxn>
              <a:cxn ang="0">
                <a:pos x="90805" y="95521"/>
              </a:cxn>
              <a:cxn ang="0">
                <a:pos x="90805" y="95521"/>
              </a:cxn>
              <a:cxn ang="0">
                <a:pos x="45402" y="57474"/>
              </a:cxn>
              <a:cxn ang="0">
                <a:pos x="45402" y="83378"/>
              </a:cxn>
              <a:cxn ang="0">
                <a:pos x="62428" y="83378"/>
              </a:cxn>
              <a:cxn ang="0">
                <a:pos x="62428" y="57474"/>
              </a:cxn>
              <a:cxn ang="0">
                <a:pos x="45402" y="57474"/>
              </a:cxn>
            </a:cxnLst>
            <a:rect l="0" t="0" r="0" b="0"/>
            <a:pathLst>
              <a:path w="224" h="131">
                <a:moveTo>
                  <a:pt x="56" y="0"/>
                </a:moveTo>
                <a:lnTo>
                  <a:pt x="172" y="0"/>
                </a:lnTo>
                <a:lnTo>
                  <a:pt x="224" y="73"/>
                </a:lnTo>
                <a:lnTo>
                  <a:pt x="211" y="73"/>
                </a:lnTo>
                <a:lnTo>
                  <a:pt x="211" y="118"/>
                </a:lnTo>
                <a:lnTo>
                  <a:pt x="224" y="118"/>
                </a:lnTo>
                <a:lnTo>
                  <a:pt x="224" y="131"/>
                </a:lnTo>
                <a:lnTo>
                  <a:pt x="0" y="131"/>
                </a:lnTo>
                <a:lnTo>
                  <a:pt x="0" y="118"/>
                </a:lnTo>
                <a:lnTo>
                  <a:pt x="17" y="118"/>
                </a:lnTo>
                <a:lnTo>
                  <a:pt x="17" y="80"/>
                </a:lnTo>
                <a:lnTo>
                  <a:pt x="6" y="80"/>
                </a:lnTo>
                <a:lnTo>
                  <a:pt x="0" y="67"/>
                </a:lnTo>
                <a:lnTo>
                  <a:pt x="56" y="0"/>
                </a:lnTo>
                <a:lnTo>
                  <a:pt x="56" y="0"/>
                </a:lnTo>
                <a:close/>
                <a:moveTo>
                  <a:pt x="194" y="118"/>
                </a:moveTo>
                <a:lnTo>
                  <a:pt x="194" y="73"/>
                </a:lnTo>
                <a:lnTo>
                  <a:pt x="129" y="73"/>
                </a:lnTo>
                <a:lnTo>
                  <a:pt x="129" y="118"/>
                </a:lnTo>
                <a:lnTo>
                  <a:pt x="138" y="118"/>
                </a:lnTo>
                <a:lnTo>
                  <a:pt x="138" y="77"/>
                </a:lnTo>
                <a:lnTo>
                  <a:pt x="163" y="77"/>
                </a:lnTo>
                <a:lnTo>
                  <a:pt x="163" y="118"/>
                </a:lnTo>
                <a:lnTo>
                  <a:pt x="194" y="118"/>
                </a:lnTo>
                <a:lnTo>
                  <a:pt x="194" y="118"/>
                </a:lnTo>
                <a:close/>
                <a:moveTo>
                  <a:pt x="112" y="118"/>
                </a:moveTo>
                <a:lnTo>
                  <a:pt x="112" y="73"/>
                </a:lnTo>
                <a:lnTo>
                  <a:pt x="107" y="73"/>
                </a:lnTo>
                <a:lnTo>
                  <a:pt x="64" y="13"/>
                </a:lnTo>
                <a:lnTo>
                  <a:pt x="23" y="62"/>
                </a:lnTo>
                <a:lnTo>
                  <a:pt x="25" y="62"/>
                </a:lnTo>
                <a:lnTo>
                  <a:pt x="34" y="62"/>
                </a:lnTo>
                <a:lnTo>
                  <a:pt x="34" y="118"/>
                </a:lnTo>
                <a:lnTo>
                  <a:pt x="112" y="118"/>
                </a:lnTo>
                <a:lnTo>
                  <a:pt x="112" y="118"/>
                </a:lnTo>
                <a:close/>
                <a:moveTo>
                  <a:pt x="56" y="71"/>
                </a:moveTo>
                <a:lnTo>
                  <a:pt x="56" y="103"/>
                </a:lnTo>
                <a:lnTo>
                  <a:pt x="77" y="103"/>
                </a:lnTo>
                <a:lnTo>
                  <a:pt x="77" y="71"/>
                </a:lnTo>
                <a:lnTo>
                  <a:pt x="56" y="7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81" name="Freeform 199"/>
          <p:cNvSpPr>
            <a:spLocks noEditPoints="1"/>
          </p:cNvSpPr>
          <p:nvPr/>
        </p:nvSpPr>
        <p:spPr>
          <a:xfrm>
            <a:off x="7626962" y="1109135"/>
            <a:ext cx="226483" cy="184151"/>
          </a:xfrm>
          <a:custGeom>
            <a:avLst/>
            <a:gdLst/>
            <a:ahLst/>
            <a:cxnLst>
              <a:cxn ang="0">
                <a:pos x="133336" y="12265"/>
              </a:cxn>
              <a:cxn ang="0">
                <a:pos x="110529" y="99879"/>
              </a:cxn>
              <a:cxn ang="0">
                <a:pos x="22807" y="78852"/>
              </a:cxn>
              <a:cxn ang="0">
                <a:pos x="133336" y="12265"/>
              </a:cxn>
              <a:cxn ang="0">
                <a:pos x="154390" y="0"/>
              </a:cxn>
              <a:cxn ang="0">
                <a:pos x="140354" y="8761"/>
              </a:cxn>
              <a:cxn ang="0">
                <a:pos x="147372" y="63082"/>
              </a:cxn>
              <a:cxn ang="0">
                <a:pos x="114038" y="108641"/>
              </a:cxn>
              <a:cxn ang="0">
                <a:pos x="57896" y="117402"/>
              </a:cxn>
              <a:cxn ang="0">
                <a:pos x="14035" y="84109"/>
              </a:cxn>
              <a:cxn ang="0">
                <a:pos x="0" y="92870"/>
              </a:cxn>
              <a:cxn ang="0">
                <a:pos x="54387" y="133173"/>
              </a:cxn>
              <a:cxn ang="0">
                <a:pos x="122810" y="122659"/>
              </a:cxn>
              <a:cxn ang="0">
                <a:pos x="163162" y="68338"/>
              </a:cxn>
              <a:cxn ang="0">
                <a:pos x="154390" y="0"/>
              </a:cxn>
              <a:cxn ang="0">
                <a:pos x="54387" y="71843"/>
              </a:cxn>
              <a:cxn ang="0">
                <a:pos x="45615" y="91118"/>
              </a:cxn>
              <a:cxn ang="0">
                <a:pos x="54387" y="71843"/>
              </a:cxn>
              <a:cxn ang="0">
                <a:pos x="107020" y="57825"/>
              </a:cxn>
              <a:cxn ang="0">
                <a:pos x="126319" y="63082"/>
              </a:cxn>
              <a:cxn ang="0">
                <a:pos x="107020" y="57825"/>
              </a:cxn>
              <a:cxn ang="0">
                <a:pos x="112283" y="35045"/>
              </a:cxn>
              <a:cxn ang="0">
                <a:pos x="133336" y="36797"/>
              </a:cxn>
              <a:cxn ang="0">
                <a:pos x="112283" y="35045"/>
              </a:cxn>
              <a:cxn ang="0">
                <a:pos x="94739" y="71843"/>
              </a:cxn>
              <a:cxn ang="0">
                <a:pos x="103511" y="91118"/>
              </a:cxn>
              <a:cxn ang="0">
                <a:pos x="94739" y="71843"/>
              </a:cxn>
              <a:cxn ang="0">
                <a:pos x="75440" y="77100"/>
              </a:cxn>
              <a:cxn ang="0">
                <a:pos x="71931" y="96375"/>
              </a:cxn>
              <a:cxn ang="0">
                <a:pos x="75440" y="77100"/>
              </a:cxn>
            </a:cxnLst>
            <a:rect l="0" t="0" r="0" b="0"/>
            <a:pathLst>
              <a:path w="97" h="79">
                <a:moveTo>
                  <a:pt x="76" y="7"/>
                </a:moveTo>
                <a:cubicBezTo>
                  <a:pt x="86" y="24"/>
                  <a:pt x="80" y="47"/>
                  <a:pt x="63" y="57"/>
                </a:cubicBezTo>
                <a:cubicBezTo>
                  <a:pt x="46" y="68"/>
                  <a:pt x="23" y="62"/>
                  <a:pt x="13" y="45"/>
                </a:cubicBezTo>
                <a:cubicBezTo>
                  <a:pt x="76" y="7"/>
                  <a:pt x="76" y="7"/>
                  <a:pt x="76" y="7"/>
                </a:cubicBezTo>
                <a:close/>
                <a:moveTo>
                  <a:pt x="88" y="0"/>
                </a:moveTo>
                <a:cubicBezTo>
                  <a:pt x="80" y="5"/>
                  <a:pt x="80" y="5"/>
                  <a:pt x="80" y="5"/>
                </a:cubicBezTo>
                <a:cubicBezTo>
                  <a:pt x="86" y="15"/>
                  <a:pt x="87" y="26"/>
                  <a:pt x="84" y="36"/>
                </a:cubicBezTo>
                <a:cubicBezTo>
                  <a:pt x="82" y="47"/>
                  <a:pt x="75" y="56"/>
                  <a:pt x="65" y="62"/>
                </a:cubicBezTo>
                <a:cubicBezTo>
                  <a:pt x="55" y="68"/>
                  <a:pt x="44" y="70"/>
                  <a:pt x="33" y="67"/>
                </a:cubicBezTo>
                <a:cubicBezTo>
                  <a:pt x="23" y="65"/>
                  <a:pt x="14" y="58"/>
                  <a:pt x="8" y="48"/>
                </a:cubicBezTo>
                <a:cubicBezTo>
                  <a:pt x="0" y="53"/>
                  <a:pt x="0" y="53"/>
                  <a:pt x="0" y="53"/>
                </a:cubicBezTo>
                <a:cubicBezTo>
                  <a:pt x="7" y="65"/>
                  <a:pt x="18" y="73"/>
                  <a:pt x="31" y="76"/>
                </a:cubicBezTo>
                <a:cubicBezTo>
                  <a:pt x="44" y="79"/>
                  <a:pt x="58" y="78"/>
                  <a:pt x="70" y="70"/>
                </a:cubicBezTo>
                <a:cubicBezTo>
                  <a:pt x="82" y="63"/>
                  <a:pt x="90" y="51"/>
                  <a:pt x="93" y="39"/>
                </a:cubicBezTo>
                <a:cubicBezTo>
                  <a:pt x="97" y="26"/>
                  <a:pt x="95" y="12"/>
                  <a:pt x="88" y="0"/>
                </a:cubicBezTo>
                <a:close/>
                <a:moveTo>
                  <a:pt x="31" y="41"/>
                </a:moveTo>
                <a:cubicBezTo>
                  <a:pt x="31" y="41"/>
                  <a:pt x="19" y="48"/>
                  <a:pt x="26" y="52"/>
                </a:cubicBezTo>
                <a:cubicBezTo>
                  <a:pt x="33" y="55"/>
                  <a:pt x="31" y="41"/>
                  <a:pt x="31" y="41"/>
                </a:cubicBezTo>
                <a:close/>
                <a:moveTo>
                  <a:pt x="61" y="33"/>
                </a:moveTo>
                <a:cubicBezTo>
                  <a:pt x="60" y="33"/>
                  <a:pt x="69" y="44"/>
                  <a:pt x="72" y="36"/>
                </a:cubicBezTo>
                <a:cubicBezTo>
                  <a:pt x="74" y="29"/>
                  <a:pt x="61" y="33"/>
                  <a:pt x="61" y="33"/>
                </a:cubicBezTo>
                <a:close/>
                <a:moveTo>
                  <a:pt x="64" y="20"/>
                </a:moveTo>
                <a:cubicBezTo>
                  <a:pt x="64" y="21"/>
                  <a:pt x="75" y="29"/>
                  <a:pt x="76" y="21"/>
                </a:cubicBezTo>
                <a:cubicBezTo>
                  <a:pt x="76" y="13"/>
                  <a:pt x="64" y="20"/>
                  <a:pt x="64" y="20"/>
                </a:cubicBezTo>
                <a:close/>
                <a:moveTo>
                  <a:pt x="54" y="41"/>
                </a:moveTo>
                <a:cubicBezTo>
                  <a:pt x="54" y="41"/>
                  <a:pt x="52" y="55"/>
                  <a:pt x="59" y="52"/>
                </a:cubicBezTo>
                <a:cubicBezTo>
                  <a:pt x="66" y="49"/>
                  <a:pt x="55" y="41"/>
                  <a:pt x="54" y="41"/>
                </a:cubicBezTo>
                <a:close/>
                <a:moveTo>
                  <a:pt x="43" y="44"/>
                </a:moveTo>
                <a:cubicBezTo>
                  <a:pt x="43" y="44"/>
                  <a:pt x="34" y="54"/>
                  <a:pt x="41" y="55"/>
                </a:cubicBezTo>
                <a:cubicBezTo>
                  <a:pt x="49" y="56"/>
                  <a:pt x="44" y="44"/>
                  <a:pt x="43" y="4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82" name="Freeform 200"/>
          <p:cNvSpPr>
            <a:spLocks noEditPoints="1"/>
          </p:cNvSpPr>
          <p:nvPr/>
        </p:nvSpPr>
        <p:spPr>
          <a:xfrm>
            <a:off x="9597581" y="1079502"/>
            <a:ext cx="192618" cy="222251"/>
          </a:xfrm>
          <a:custGeom>
            <a:avLst/>
            <a:gdLst/>
            <a:ahLst/>
            <a:cxnLst>
              <a:cxn ang="0">
                <a:pos x="88961" y="48848"/>
              </a:cxn>
              <a:cxn ang="0">
                <a:pos x="99427" y="101185"/>
              </a:cxn>
              <a:cxn ang="0">
                <a:pos x="122103" y="165735"/>
              </a:cxn>
              <a:cxn ang="0">
                <a:pos x="34886" y="165735"/>
              </a:cxn>
              <a:cxn ang="0">
                <a:pos x="27909" y="155267"/>
              </a:cxn>
              <a:cxn ang="0">
                <a:pos x="61051" y="61060"/>
              </a:cxn>
              <a:cxn ang="0">
                <a:pos x="73262" y="31402"/>
              </a:cxn>
              <a:cxn ang="0">
                <a:pos x="76750" y="78506"/>
              </a:cxn>
              <a:cxn ang="0">
                <a:pos x="68029" y="87228"/>
              </a:cxn>
              <a:cxn ang="0">
                <a:pos x="78495" y="87228"/>
              </a:cxn>
              <a:cxn ang="0">
                <a:pos x="83728" y="101185"/>
              </a:cxn>
              <a:cxn ang="0">
                <a:pos x="87216" y="111653"/>
              </a:cxn>
              <a:cxn ang="0">
                <a:pos x="94194" y="127354"/>
              </a:cxn>
              <a:cxn ang="0">
                <a:pos x="97682" y="137821"/>
              </a:cxn>
              <a:cxn ang="0">
                <a:pos x="101171" y="150033"/>
              </a:cxn>
              <a:cxn ang="0">
                <a:pos x="50585" y="150033"/>
              </a:cxn>
              <a:cxn ang="0">
                <a:pos x="50585" y="136077"/>
              </a:cxn>
              <a:cxn ang="0">
                <a:pos x="50585" y="150033"/>
              </a:cxn>
              <a:cxn ang="0">
                <a:pos x="75006" y="109908"/>
              </a:cxn>
              <a:cxn ang="0">
                <a:pos x="54074" y="122120"/>
              </a:cxn>
              <a:cxn ang="0">
                <a:pos x="116870" y="10467"/>
              </a:cxn>
              <a:cxn ang="0">
                <a:pos x="115126" y="85484"/>
              </a:cxn>
              <a:cxn ang="0">
                <a:pos x="144780" y="48848"/>
              </a:cxn>
              <a:cxn ang="0">
                <a:pos x="19187" y="95951"/>
              </a:cxn>
              <a:cxn ang="0">
                <a:pos x="15699" y="48848"/>
              </a:cxn>
              <a:cxn ang="0">
                <a:pos x="17443" y="1744"/>
              </a:cxn>
              <a:cxn ang="0">
                <a:pos x="19187" y="95951"/>
              </a:cxn>
              <a:cxn ang="0">
                <a:pos x="95938" y="27913"/>
              </a:cxn>
              <a:cxn ang="0">
                <a:pos x="95938" y="68038"/>
              </a:cxn>
              <a:cxn ang="0">
                <a:pos x="118614" y="48848"/>
              </a:cxn>
              <a:cxn ang="0">
                <a:pos x="38375" y="78506"/>
              </a:cxn>
              <a:cxn ang="0">
                <a:pos x="41864" y="48848"/>
              </a:cxn>
              <a:cxn ang="0">
                <a:pos x="38375" y="17445"/>
              </a:cxn>
              <a:cxn ang="0">
                <a:pos x="38375" y="78506"/>
              </a:cxn>
            </a:cxnLst>
            <a:rect l="0" t="0" r="0" b="0"/>
            <a:pathLst>
              <a:path w="83" h="95">
                <a:moveTo>
                  <a:pt x="42" y="18"/>
                </a:moveTo>
                <a:cubicBezTo>
                  <a:pt x="47" y="18"/>
                  <a:pt x="51" y="22"/>
                  <a:pt x="51" y="28"/>
                </a:cubicBezTo>
                <a:cubicBezTo>
                  <a:pt x="51" y="30"/>
                  <a:pt x="50" y="33"/>
                  <a:pt x="49" y="34"/>
                </a:cubicBezTo>
                <a:cubicBezTo>
                  <a:pt x="57" y="58"/>
                  <a:pt x="57" y="58"/>
                  <a:pt x="57" y="58"/>
                </a:cubicBezTo>
                <a:cubicBezTo>
                  <a:pt x="68" y="89"/>
                  <a:pt x="68" y="89"/>
                  <a:pt x="68" y="89"/>
                </a:cubicBezTo>
                <a:cubicBezTo>
                  <a:pt x="70" y="95"/>
                  <a:pt x="70" y="95"/>
                  <a:pt x="70" y="95"/>
                </a:cubicBezTo>
                <a:cubicBezTo>
                  <a:pt x="64" y="95"/>
                  <a:pt x="64" y="95"/>
                  <a:pt x="64" y="95"/>
                </a:cubicBezTo>
                <a:cubicBezTo>
                  <a:pt x="26" y="95"/>
                  <a:pt x="56" y="95"/>
                  <a:pt x="20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6" y="89"/>
                  <a:pt x="16" y="89"/>
                  <a:pt x="16" y="89"/>
                </a:cubicBezTo>
                <a:cubicBezTo>
                  <a:pt x="27" y="58"/>
                  <a:pt x="27" y="58"/>
                  <a:pt x="27" y="58"/>
                </a:cubicBezTo>
                <a:cubicBezTo>
                  <a:pt x="35" y="35"/>
                  <a:pt x="35" y="35"/>
                  <a:pt x="35" y="35"/>
                </a:cubicBezTo>
                <a:cubicBezTo>
                  <a:pt x="33" y="33"/>
                  <a:pt x="32" y="30"/>
                  <a:pt x="32" y="28"/>
                </a:cubicBezTo>
                <a:cubicBezTo>
                  <a:pt x="32" y="22"/>
                  <a:pt x="36" y="18"/>
                  <a:pt x="42" y="18"/>
                </a:cubicBezTo>
                <a:close/>
                <a:moveTo>
                  <a:pt x="44" y="46"/>
                </a:moveTo>
                <a:cubicBezTo>
                  <a:pt x="44" y="45"/>
                  <a:pt x="44" y="45"/>
                  <a:pt x="44" y="45"/>
                </a:cubicBezTo>
                <a:cubicBezTo>
                  <a:pt x="42" y="41"/>
                  <a:pt x="42" y="41"/>
                  <a:pt x="42" y="41"/>
                </a:cubicBezTo>
                <a:cubicBezTo>
                  <a:pt x="39" y="50"/>
                  <a:pt x="39" y="50"/>
                  <a:pt x="39" y="50"/>
                </a:cubicBezTo>
                <a:cubicBezTo>
                  <a:pt x="44" y="46"/>
                  <a:pt x="44" y="46"/>
                  <a:pt x="44" y="46"/>
                </a:cubicBezTo>
                <a:close/>
                <a:moveTo>
                  <a:pt x="45" y="50"/>
                </a:moveTo>
                <a:cubicBezTo>
                  <a:pt x="37" y="58"/>
                  <a:pt x="37" y="58"/>
                  <a:pt x="37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45" y="50"/>
                  <a:pt x="45" y="50"/>
                  <a:pt x="45" y="50"/>
                </a:cubicBezTo>
                <a:close/>
                <a:moveTo>
                  <a:pt x="50" y="64"/>
                </a:moveTo>
                <a:cubicBezTo>
                  <a:pt x="36" y="73"/>
                  <a:pt x="36" y="73"/>
                  <a:pt x="36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0" y="64"/>
                  <a:pt x="50" y="64"/>
                  <a:pt x="50" y="64"/>
                </a:cubicBezTo>
                <a:close/>
                <a:moveTo>
                  <a:pt x="56" y="79"/>
                </a:moveTo>
                <a:cubicBezTo>
                  <a:pt x="40" y="86"/>
                  <a:pt x="40" y="86"/>
                  <a:pt x="40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6" y="79"/>
                  <a:pt x="56" y="79"/>
                  <a:pt x="56" y="79"/>
                </a:cubicBezTo>
                <a:close/>
                <a:moveTo>
                  <a:pt x="29" y="86"/>
                </a:moveTo>
                <a:cubicBezTo>
                  <a:pt x="47" y="78"/>
                  <a:pt x="47" y="78"/>
                  <a:pt x="47" y="78"/>
                </a:cubicBezTo>
                <a:cubicBezTo>
                  <a:pt x="29" y="78"/>
                  <a:pt x="29" y="78"/>
                  <a:pt x="29" y="78"/>
                </a:cubicBezTo>
                <a:cubicBezTo>
                  <a:pt x="26" y="86"/>
                  <a:pt x="26" y="86"/>
                  <a:pt x="26" y="86"/>
                </a:cubicBezTo>
                <a:cubicBezTo>
                  <a:pt x="29" y="86"/>
                  <a:pt x="29" y="86"/>
                  <a:pt x="29" y="86"/>
                </a:cubicBezTo>
                <a:close/>
                <a:moveTo>
                  <a:pt x="31" y="70"/>
                </a:moveTo>
                <a:cubicBezTo>
                  <a:pt x="43" y="63"/>
                  <a:pt x="43" y="63"/>
                  <a:pt x="43" y="63"/>
                </a:cubicBezTo>
                <a:cubicBezTo>
                  <a:pt x="34" y="63"/>
                  <a:pt x="34" y="63"/>
                  <a:pt x="34" y="63"/>
                </a:cubicBezTo>
                <a:cubicBezTo>
                  <a:pt x="31" y="70"/>
                  <a:pt x="31" y="70"/>
                  <a:pt x="31" y="70"/>
                </a:cubicBezTo>
                <a:close/>
                <a:moveTo>
                  <a:pt x="73" y="0"/>
                </a:moveTo>
                <a:cubicBezTo>
                  <a:pt x="67" y="6"/>
                  <a:pt x="67" y="6"/>
                  <a:pt x="67" y="6"/>
                </a:cubicBezTo>
                <a:cubicBezTo>
                  <a:pt x="72" y="12"/>
                  <a:pt x="75" y="19"/>
                  <a:pt x="75" y="28"/>
                </a:cubicBezTo>
                <a:cubicBezTo>
                  <a:pt x="75" y="36"/>
                  <a:pt x="71" y="44"/>
                  <a:pt x="66" y="49"/>
                </a:cubicBezTo>
                <a:cubicBezTo>
                  <a:pt x="73" y="55"/>
                  <a:pt x="73" y="55"/>
                  <a:pt x="73" y="55"/>
                </a:cubicBezTo>
                <a:cubicBezTo>
                  <a:pt x="79" y="48"/>
                  <a:pt x="83" y="38"/>
                  <a:pt x="83" y="28"/>
                </a:cubicBezTo>
                <a:cubicBezTo>
                  <a:pt x="83" y="17"/>
                  <a:pt x="79" y="8"/>
                  <a:pt x="73" y="0"/>
                </a:cubicBezTo>
                <a:close/>
                <a:moveTo>
                  <a:pt x="11" y="55"/>
                </a:moveTo>
                <a:cubicBezTo>
                  <a:pt x="17" y="49"/>
                  <a:pt x="17" y="49"/>
                  <a:pt x="17" y="49"/>
                </a:cubicBezTo>
                <a:cubicBezTo>
                  <a:pt x="12" y="44"/>
                  <a:pt x="9" y="36"/>
                  <a:pt x="9" y="28"/>
                </a:cubicBezTo>
                <a:cubicBezTo>
                  <a:pt x="9" y="19"/>
                  <a:pt x="12" y="12"/>
                  <a:pt x="17" y="6"/>
                </a:cubicBezTo>
                <a:cubicBezTo>
                  <a:pt x="10" y="1"/>
                  <a:pt x="10" y="1"/>
                  <a:pt x="10" y="1"/>
                </a:cubicBezTo>
                <a:cubicBezTo>
                  <a:pt x="4" y="8"/>
                  <a:pt x="0" y="17"/>
                  <a:pt x="0" y="28"/>
                </a:cubicBezTo>
                <a:cubicBezTo>
                  <a:pt x="0" y="38"/>
                  <a:pt x="4" y="47"/>
                  <a:pt x="11" y="55"/>
                </a:cubicBezTo>
                <a:close/>
                <a:moveTo>
                  <a:pt x="61" y="10"/>
                </a:moveTo>
                <a:cubicBezTo>
                  <a:pt x="55" y="16"/>
                  <a:pt x="55" y="16"/>
                  <a:pt x="55" y="16"/>
                </a:cubicBezTo>
                <a:cubicBezTo>
                  <a:pt x="58" y="19"/>
                  <a:pt x="59" y="23"/>
                  <a:pt x="59" y="28"/>
                </a:cubicBezTo>
                <a:cubicBezTo>
                  <a:pt x="59" y="32"/>
                  <a:pt x="57" y="36"/>
                  <a:pt x="55" y="39"/>
                </a:cubicBezTo>
                <a:cubicBezTo>
                  <a:pt x="61" y="45"/>
                  <a:pt x="61" y="45"/>
                  <a:pt x="61" y="45"/>
                </a:cubicBezTo>
                <a:cubicBezTo>
                  <a:pt x="65" y="40"/>
                  <a:pt x="68" y="34"/>
                  <a:pt x="68" y="28"/>
                </a:cubicBezTo>
                <a:cubicBezTo>
                  <a:pt x="68" y="21"/>
                  <a:pt x="65" y="15"/>
                  <a:pt x="61" y="10"/>
                </a:cubicBezTo>
                <a:close/>
                <a:moveTo>
                  <a:pt x="22" y="45"/>
                </a:moveTo>
                <a:cubicBezTo>
                  <a:pt x="29" y="39"/>
                  <a:pt x="29" y="39"/>
                  <a:pt x="29" y="39"/>
                </a:cubicBezTo>
                <a:cubicBezTo>
                  <a:pt x="26" y="36"/>
                  <a:pt x="24" y="32"/>
                  <a:pt x="24" y="28"/>
                </a:cubicBezTo>
                <a:cubicBezTo>
                  <a:pt x="24" y="23"/>
                  <a:pt x="26" y="19"/>
                  <a:pt x="29" y="16"/>
                </a:cubicBezTo>
                <a:cubicBezTo>
                  <a:pt x="22" y="10"/>
                  <a:pt x="22" y="10"/>
                  <a:pt x="22" y="10"/>
                </a:cubicBezTo>
                <a:cubicBezTo>
                  <a:pt x="18" y="15"/>
                  <a:pt x="16" y="21"/>
                  <a:pt x="16" y="28"/>
                </a:cubicBezTo>
                <a:cubicBezTo>
                  <a:pt x="16" y="34"/>
                  <a:pt x="18" y="40"/>
                  <a:pt x="22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83" name="Freeform 201"/>
          <p:cNvSpPr>
            <a:spLocks noEditPoints="1"/>
          </p:cNvSpPr>
          <p:nvPr/>
        </p:nvSpPr>
        <p:spPr>
          <a:xfrm>
            <a:off x="10207182" y="1083735"/>
            <a:ext cx="241300" cy="249767"/>
          </a:xfrm>
          <a:custGeom>
            <a:avLst/>
            <a:gdLst/>
            <a:ahLst/>
            <a:cxnLst>
              <a:cxn ang="0">
                <a:pos x="33178" y="69790"/>
              </a:cxn>
              <a:cxn ang="0">
                <a:pos x="43656" y="61066"/>
              </a:cxn>
              <a:cxn ang="0">
                <a:pos x="47148" y="45363"/>
              </a:cxn>
              <a:cxn ang="0">
                <a:pos x="64611" y="45363"/>
              </a:cxn>
              <a:cxn ang="0">
                <a:pos x="73342" y="38384"/>
              </a:cxn>
              <a:cxn ang="0">
                <a:pos x="76835" y="22681"/>
              </a:cxn>
              <a:cxn ang="0">
                <a:pos x="94297" y="22681"/>
              </a:cxn>
              <a:cxn ang="0">
                <a:pos x="104775" y="13958"/>
              </a:cxn>
              <a:cxn ang="0">
                <a:pos x="108267" y="0"/>
              </a:cxn>
              <a:cxn ang="0">
                <a:pos x="172878" y="66301"/>
              </a:cxn>
              <a:cxn ang="0">
                <a:pos x="179863" y="82004"/>
              </a:cxn>
              <a:cxn ang="0">
                <a:pos x="174625" y="102941"/>
              </a:cxn>
              <a:cxn ang="0">
                <a:pos x="64611" y="184945"/>
              </a:cxn>
              <a:cxn ang="0">
                <a:pos x="48895" y="181455"/>
              </a:cxn>
              <a:cxn ang="0">
                <a:pos x="1746" y="122133"/>
              </a:cxn>
              <a:cxn ang="0">
                <a:pos x="1746" y="115154"/>
              </a:cxn>
              <a:cxn ang="0">
                <a:pos x="13970" y="90727"/>
              </a:cxn>
              <a:cxn ang="0">
                <a:pos x="57626" y="144815"/>
              </a:cxn>
              <a:cxn ang="0">
                <a:pos x="17462" y="111665"/>
              </a:cxn>
              <a:cxn ang="0">
                <a:pos x="55880" y="172731"/>
              </a:cxn>
              <a:cxn ang="0">
                <a:pos x="68103" y="170987"/>
              </a:cxn>
              <a:cxn ang="0">
                <a:pos x="64611" y="146560"/>
              </a:cxn>
              <a:cxn ang="0">
                <a:pos x="19208" y="87238"/>
              </a:cxn>
              <a:cxn ang="0">
                <a:pos x="27940" y="73280"/>
              </a:cxn>
              <a:cxn ang="0">
                <a:pos x="69850" y="111665"/>
              </a:cxn>
              <a:cxn ang="0">
                <a:pos x="115252" y="31405"/>
              </a:cxn>
              <a:cxn ang="0">
                <a:pos x="116998" y="102941"/>
              </a:cxn>
              <a:cxn ang="0">
                <a:pos x="153670" y="83748"/>
              </a:cxn>
              <a:cxn ang="0">
                <a:pos x="116998" y="102941"/>
              </a:cxn>
              <a:cxn ang="0">
                <a:pos x="85566" y="137836"/>
              </a:cxn>
              <a:cxn ang="0">
                <a:pos x="111760" y="106430"/>
              </a:cxn>
              <a:cxn ang="0">
                <a:pos x="110013" y="90727"/>
              </a:cxn>
              <a:cxn ang="0">
                <a:pos x="146685" y="73280"/>
              </a:cxn>
              <a:cxn ang="0">
                <a:pos x="110013" y="90727"/>
              </a:cxn>
              <a:cxn ang="0">
                <a:pos x="78581" y="125623"/>
              </a:cxn>
              <a:cxn ang="0">
                <a:pos x="104775" y="94217"/>
              </a:cxn>
              <a:cxn ang="0">
                <a:pos x="120491" y="17447"/>
              </a:cxn>
              <a:cxn ang="0">
                <a:pos x="73342" y="139581"/>
              </a:cxn>
              <a:cxn ang="0">
                <a:pos x="82073" y="157028"/>
              </a:cxn>
              <a:cxn ang="0">
                <a:pos x="165893" y="94217"/>
              </a:cxn>
              <a:cxn ang="0">
                <a:pos x="164147" y="73280"/>
              </a:cxn>
              <a:cxn ang="0">
                <a:pos x="120491" y="17447"/>
              </a:cxn>
            </a:cxnLst>
            <a:rect l="0" t="0" r="0" b="0"/>
            <a:pathLst>
              <a:path w="104" h="107">
                <a:moveTo>
                  <a:pt x="16" y="42"/>
                </a:moveTo>
                <a:cubicBezTo>
                  <a:pt x="19" y="40"/>
                  <a:pt x="19" y="40"/>
                  <a:pt x="19" y="40"/>
                </a:cubicBezTo>
                <a:cubicBezTo>
                  <a:pt x="19" y="33"/>
                  <a:pt x="19" y="33"/>
                  <a:pt x="19" y="33"/>
                </a:cubicBezTo>
                <a:cubicBezTo>
                  <a:pt x="25" y="35"/>
                  <a:pt x="25" y="35"/>
                  <a:pt x="25" y="35"/>
                </a:cubicBezTo>
                <a:cubicBezTo>
                  <a:pt x="28" y="33"/>
                  <a:pt x="28" y="33"/>
                  <a:pt x="28" y="33"/>
                </a:cubicBezTo>
                <a:cubicBezTo>
                  <a:pt x="27" y="26"/>
                  <a:pt x="27" y="26"/>
                  <a:pt x="27" y="26"/>
                </a:cubicBezTo>
                <a:cubicBezTo>
                  <a:pt x="34" y="29"/>
                  <a:pt x="34" y="29"/>
                  <a:pt x="34" y="29"/>
                </a:cubicBezTo>
                <a:cubicBezTo>
                  <a:pt x="37" y="26"/>
                  <a:pt x="37" y="26"/>
                  <a:pt x="37" y="26"/>
                </a:cubicBezTo>
                <a:cubicBezTo>
                  <a:pt x="36" y="20"/>
                  <a:pt x="36" y="20"/>
                  <a:pt x="36" y="20"/>
                </a:cubicBezTo>
                <a:cubicBezTo>
                  <a:pt x="42" y="22"/>
                  <a:pt x="42" y="22"/>
                  <a:pt x="42" y="22"/>
                </a:cubicBezTo>
                <a:cubicBezTo>
                  <a:pt x="45" y="19"/>
                  <a:pt x="45" y="19"/>
                  <a:pt x="45" y="19"/>
                </a:cubicBezTo>
                <a:cubicBezTo>
                  <a:pt x="44" y="13"/>
                  <a:pt x="44" y="13"/>
                  <a:pt x="44" y="13"/>
                </a:cubicBezTo>
                <a:cubicBezTo>
                  <a:pt x="51" y="15"/>
                  <a:pt x="51" y="15"/>
                  <a:pt x="51" y="15"/>
                </a:cubicBezTo>
                <a:cubicBezTo>
                  <a:pt x="54" y="13"/>
                  <a:pt x="54" y="13"/>
                  <a:pt x="54" y="13"/>
                </a:cubicBezTo>
                <a:cubicBezTo>
                  <a:pt x="53" y="6"/>
                  <a:pt x="53" y="6"/>
                  <a:pt x="53" y="6"/>
                </a:cubicBezTo>
                <a:cubicBezTo>
                  <a:pt x="60" y="8"/>
                  <a:pt x="60" y="8"/>
                  <a:pt x="60" y="8"/>
                </a:cubicBezTo>
                <a:cubicBezTo>
                  <a:pt x="63" y="6"/>
                  <a:pt x="63" y="6"/>
                  <a:pt x="63" y="6"/>
                </a:cubicBezTo>
                <a:cubicBezTo>
                  <a:pt x="62" y="0"/>
                  <a:pt x="62" y="0"/>
                  <a:pt x="62" y="0"/>
                </a:cubicBezTo>
                <a:cubicBezTo>
                  <a:pt x="72" y="3"/>
                  <a:pt x="72" y="3"/>
                  <a:pt x="72" y="3"/>
                </a:cubicBezTo>
                <a:cubicBezTo>
                  <a:pt x="99" y="38"/>
                  <a:pt x="99" y="38"/>
                  <a:pt x="99" y="38"/>
                </a:cubicBezTo>
                <a:cubicBezTo>
                  <a:pt x="99" y="38"/>
                  <a:pt x="99" y="38"/>
                  <a:pt x="99" y="38"/>
                </a:cubicBezTo>
                <a:cubicBezTo>
                  <a:pt x="102" y="41"/>
                  <a:pt x="103" y="44"/>
                  <a:pt x="103" y="47"/>
                </a:cubicBezTo>
                <a:cubicBezTo>
                  <a:pt x="104" y="51"/>
                  <a:pt x="103" y="54"/>
                  <a:pt x="101" y="58"/>
                </a:cubicBezTo>
                <a:cubicBezTo>
                  <a:pt x="100" y="59"/>
                  <a:pt x="100" y="59"/>
                  <a:pt x="100" y="59"/>
                </a:cubicBezTo>
                <a:cubicBezTo>
                  <a:pt x="44" y="102"/>
                  <a:pt x="44" y="102"/>
                  <a:pt x="44" y="102"/>
                </a:cubicBezTo>
                <a:cubicBezTo>
                  <a:pt x="42" y="104"/>
                  <a:pt x="40" y="106"/>
                  <a:pt x="37" y="106"/>
                </a:cubicBezTo>
                <a:cubicBezTo>
                  <a:pt x="34" y="107"/>
                  <a:pt x="31" y="106"/>
                  <a:pt x="28" y="105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7" y="104"/>
                  <a:pt x="27" y="104"/>
                  <a:pt x="27" y="104"/>
                </a:cubicBezTo>
                <a:cubicBezTo>
                  <a:pt x="1" y="70"/>
                  <a:pt x="1" y="70"/>
                  <a:pt x="1" y="70"/>
                </a:cubicBezTo>
                <a:cubicBezTo>
                  <a:pt x="0" y="68"/>
                  <a:pt x="0" y="68"/>
                  <a:pt x="0" y="68"/>
                </a:cubicBezTo>
                <a:cubicBezTo>
                  <a:pt x="1" y="66"/>
                  <a:pt x="1" y="66"/>
                  <a:pt x="1" y="66"/>
                </a:cubicBezTo>
                <a:cubicBezTo>
                  <a:pt x="6" y="56"/>
                  <a:pt x="6" y="56"/>
                  <a:pt x="6" y="56"/>
                </a:cubicBezTo>
                <a:cubicBezTo>
                  <a:pt x="8" y="52"/>
                  <a:pt x="8" y="52"/>
                  <a:pt x="8" y="52"/>
                </a:cubicBezTo>
                <a:cubicBezTo>
                  <a:pt x="12" y="56"/>
                  <a:pt x="12" y="56"/>
                  <a:pt x="12" y="56"/>
                </a:cubicBezTo>
                <a:cubicBezTo>
                  <a:pt x="33" y="83"/>
                  <a:pt x="33" y="83"/>
                  <a:pt x="33" y="83"/>
                </a:cubicBezTo>
                <a:cubicBezTo>
                  <a:pt x="27" y="87"/>
                  <a:pt x="27" y="87"/>
                  <a:pt x="27" y="87"/>
                </a:cubicBezTo>
                <a:cubicBezTo>
                  <a:pt x="10" y="64"/>
                  <a:pt x="10" y="64"/>
                  <a:pt x="10" y="64"/>
                </a:cubicBezTo>
                <a:cubicBezTo>
                  <a:pt x="8" y="68"/>
                  <a:pt x="8" y="68"/>
                  <a:pt x="8" y="68"/>
                </a:cubicBezTo>
                <a:cubicBezTo>
                  <a:pt x="32" y="99"/>
                  <a:pt x="32" y="99"/>
                  <a:pt x="32" y="99"/>
                </a:cubicBezTo>
                <a:cubicBezTo>
                  <a:pt x="33" y="100"/>
                  <a:pt x="34" y="100"/>
                  <a:pt x="35" y="99"/>
                </a:cubicBezTo>
                <a:cubicBezTo>
                  <a:pt x="37" y="99"/>
                  <a:pt x="38" y="99"/>
                  <a:pt x="39" y="98"/>
                </a:cubicBezTo>
                <a:cubicBezTo>
                  <a:pt x="40" y="95"/>
                  <a:pt x="40" y="93"/>
                  <a:pt x="40" y="91"/>
                </a:cubicBezTo>
                <a:cubicBezTo>
                  <a:pt x="40" y="88"/>
                  <a:pt x="39" y="86"/>
                  <a:pt x="37" y="84"/>
                </a:cubicBezTo>
                <a:cubicBezTo>
                  <a:pt x="37" y="84"/>
                  <a:pt x="37" y="84"/>
                  <a:pt x="37" y="84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40"/>
                  <a:pt x="10" y="40"/>
                  <a:pt x="10" y="40"/>
                </a:cubicBezTo>
                <a:cubicBezTo>
                  <a:pt x="16" y="42"/>
                  <a:pt x="16" y="42"/>
                  <a:pt x="16" y="42"/>
                </a:cubicBezTo>
                <a:close/>
                <a:moveTo>
                  <a:pt x="28" y="48"/>
                </a:moveTo>
                <a:cubicBezTo>
                  <a:pt x="40" y="64"/>
                  <a:pt x="40" y="64"/>
                  <a:pt x="40" y="64"/>
                </a:cubicBezTo>
                <a:cubicBezTo>
                  <a:pt x="79" y="34"/>
                  <a:pt x="79" y="34"/>
                  <a:pt x="79" y="34"/>
                </a:cubicBezTo>
                <a:cubicBezTo>
                  <a:pt x="66" y="18"/>
                  <a:pt x="66" y="18"/>
                  <a:pt x="66" y="18"/>
                </a:cubicBezTo>
                <a:cubicBezTo>
                  <a:pt x="28" y="48"/>
                  <a:pt x="28" y="48"/>
                  <a:pt x="28" y="48"/>
                </a:cubicBezTo>
                <a:close/>
                <a:moveTo>
                  <a:pt x="67" y="59"/>
                </a:moveTo>
                <a:cubicBezTo>
                  <a:pt x="70" y="62"/>
                  <a:pt x="70" y="62"/>
                  <a:pt x="70" y="62"/>
                </a:cubicBezTo>
                <a:cubicBezTo>
                  <a:pt x="88" y="48"/>
                  <a:pt x="88" y="48"/>
                  <a:pt x="88" y="48"/>
                </a:cubicBezTo>
                <a:cubicBezTo>
                  <a:pt x="85" y="45"/>
                  <a:pt x="85" y="45"/>
                  <a:pt x="85" y="45"/>
                </a:cubicBezTo>
                <a:cubicBezTo>
                  <a:pt x="67" y="59"/>
                  <a:pt x="67" y="59"/>
                  <a:pt x="67" y="59"/>
                </a:cubicBezTo>
                <a:close/>
                <a:moveTo>
                  <a:pt x="46" y="75"/>
                </a:moveTo>
                <a:cubicBezTo>
                  <a:pt x="49" y="79"/>
                  <a:pt x="49" y="79"/>
                  <a:pt x="49" y="79"/>
                </a:cubicBezTo>
                <a:cubicBezTo>
                  <a:pt x="67" y="65"/>
                  <a:pt x="67" y="65"/>
                  <a:pt x="67" y="65"/>
                </a:cubicBezTo>
                <a:cubicBezTo>
                  <a:pt x="64" y="61"/>
                  <a:pt x="64" y="61"/>
                  <a:pt x="64" y="61"/>
                </a:cubicBezTo>
                <a:cubicBezTo>
                  <a:pt x="46" y="75"/>
                  <a:pt x="46" y="75"/>
                  <a:pt x="46" y="75"/>
                </a:cubicBezTo>
                <a:close/>
                <a:moveTo>
                  <a:pt x="63" y="52"/>
                </a:moveTo>
                <a:cubicBezTo>
                  <a:pt x="66" y="56"/>
                  <a:pt x="66" y="56"/>
                  <a:pt x="66" y="56"/>
                </a:cubicBezTo>
                <a:cubicBezTo>
                  <a:pt x="84" y="42"/>
                  <a:pt x="84" y="42"/>
                  <a:pt x="84" y="42"/>
                </a:cubicBezTo>
                <a:cubicBezTo>
                  <a:pt x="81" y="38"/>
                  <a:pt x="81" y="38"/>
                  <a:pt x="81" y="38"/>
                </a:cubicBezTo>
                <a:cubicBezTo>
                  <a:pt x="63" y="52"/>
                  <a:pt x="63" y="52"/>
                  <a:pt x="63" y="52"/>
                </a:cubicBezTo>
                <a:close/>
                <a:moveTo>
                  <a:pt x="42" y="68"/>
                </a:moveTo>
                <a:cubicBezTo>
                  <a:pt x="45" y="72"/>
                  <a:pt x="45" y="72"/>
                  <a:pt x="45" y="72"/>
                </a:cubicBezTo>
                <a:cubicBezTo>
                  <a:pt x="63" y="58"/>
                  <a:pt x="63" y="58"/>
                  <a:pt x="63" y="58"/>
                </a:cubicBezTo>
                <a:cubicBezTo>
                  <a:pt x="60" y="54"/>
                  <a:pt x="60" y="54"/>
                  <a:pt x="60" y="54"/>
                </a:cubicBezTo>
                <a:cubicBezTo>
                  <a:pt x="42" y="68"/>
                  <a:pt x="42" y="68"/>
                  <a:pt x="42" y="68"/>
                </a:cubicBezTo>
                <a:close/>
                <a:moveTo>
                  <a:pt x="69" y="10"/>
                </a:moveTo>
                <a:cubicBezTo>
                  <a:pt x="19" y="49"/>
                  <a:pt x="19" y="49"/>
                  <a:pt x="19" y="49"/>
                </a:cubicBezTo>
                <a:cubicBezTo>
                  <a:pt x="42" y="80"/>
                  <a:pt x="42" y="80"/>
                  <a:pt x="42" y="80"/>
                </a:cubicBezTo>
                <a:cubicBezTo>
                  <a:pt x="42" y="80"/>
                  <a:pt x="42" y="80"/>
                  <a:pt x="42" y="80"/>
                </a:cubicBezTo>
                <a:cubicBezTo>
                  <a:pt x="45" y="83"/>
                  <a:pt x="46" y="86"/>
                  <a:pt x="47" y="90"/>
                </a:cubicBezTo>
                <a:cubicBezTo>
                  <a:pt x="47" y="90"/>
                  <a:pt x="47" y="91"/>
                  <a:pt x="47" y="91"/>
                </a:cubicBezTo>
                <a:cubicBezTo>
                  <a:pt x="95" y="54"/>
                  <a:pt x="95" y="54"/>
                  <a:pt x="95" y="54"/>
                </a:cubicBezTo>
                <a:cubicBezTo>
                  <a:pt x="96" y="52"/>
                  <a:pt x="97" y="50"/>
                  <a:pt x="96" y="48"/>
                </a:cubicBezTo>
                <a:cubicBezTo>
                  <a:pt x="96" y="46"/>
                  <a:pt x="95" y="44"/>
                  <a:pt x="94" y="42"/>
                </a:cubicBezTo>
                <a:cubicBezTo>
                  <a:pt x="94" y="42"/>
                  <a:pt x="94" y="42"/>
                  <a:pt x="94" y="42"/>
                </a:cubicBezTo>
                <a:lnTo>
                  <a:pt x="6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84" name="Freeform 202"/>
          <p:cNvSpPr>
            <a:spLocks noEditPoints="1"/>
          </p:cNvSpPr>
          <p:nvPr/>
        </p:nvSpPr>
        <p:spPr>
          <a:xfrm>
            <a:off x="5023458" y="1096435"/>
            <a:ext cx="213783" cy="205318"/>
          </a:xfrm>
          <a:custGeom>
            <a:avLst/>
            <a:gdLst/>
            <a:ahLst/>
            <a:cxnLst>
              <a:cxn ang="0">
                <a:pos x="64654" y="31542"/>
              </a:cxn>
              <a:cxn ang="0">
                <a:pos x="25861" y="31542"/>
              </a:cxn>
              <a:cxn ang="0">
                <a:pos x="19396" y="42057"/>
              </a:cxn>
              <a:cxn ang="0">
                <a:pos x="25861" y="52571"/>
              </a:cxn>
              <a:cxn ang="0">
                <a:pos x="64654" y="52571"/>
              </a:cxn>
              <a:cxn ang="0">
                <a:pos x="64654" y="31542"/>
              </a:cxn>
              <a:cxn ang="0">
                <a:pos x="64654" y="31542"/>
              </a:cxn>
              <a:cxn ang="0">
                <a:pos x="92132" y="52571"/>
              </a:cxn>
              <a:cxn ang="0">
                <a:pos x="137390" y="52571"/>
              </a:cxn>
              <a:cxn ang="0">
                <a:pos x="143048" y="52571"/>
              </a:cxn>
              <a:cxn ang="0">
                <a:pos x="144664" y="55806"/>
              </a:cxn>
              <a:cxn ang="0">
                <a:pos x="156787" y="75217"/>
              </a:cxn>
              <a:cxn ang="0">
                <a:pos x="160020" y="80070"/>
              </a:cxn>
              <a:cxn ang="0">
                <a:pos x="156787" y="83305"/>
              </a:cxn>
              <a:cxn ang="0">
                <a:pos x="144664" y="102716"/>
              </a:cxn>
              <a:cxn ang="0">
                <a:pos x="143048" y="108377"/>
              </a:cxn>
              <a:cxn ang="0">
                <a:pos x="137390" y="108377"/>
              </a:cxn>
              <a:cxn ang="0">
                <a:pos x="92132" y="108377"/>
              </a:cxn>
              <a:cxn ang="0">
                <a:pos x="92132" y="132641"/>
              </a:cxn>
              <a:cxn ang="0">
                <a:pos x="132541" y="132641"/>
              </a:cxn>
              <a:cxn ang="0">
                <a:pos x="132541" y="153670"/>
              </a:cxn>
              <a:cxn ang="0">
                <a:pos x="29902" y="153670"/>
              </a:cxn>
              <a:cxn ang="0">
                <a:pos x="29902" y="132641"/>
              </a:cxn>
              <a:cxn ang="0">
                <a:pos x="66270" y="132641"/>
              </a:cxn>
              <a:cxn ang="0">
                <a:pos x="66270" y="69555"/>
              </a:cxn>
              <a:cxn ang="0">
                <a:pos x="21012" y="69555"/>
              </a:cxn>
              <a:cxn ang="0">
                <a:pos x="15355" y="69555"/>
              </a:cxn>
              <a:cxn ang="0">
                <a:pos x="13739" y="64703"/>
              </a:cxn>
              <a:cxn ang="0">
                <a:pos x="1616" y="45292"/>
              </a:cxn>
              <a:cxn ang="0">
                <a:pos x="0" y="42057"/>
              </a:cxn>
              <a:cxn ang="0">
                <a:pos x="1616" y="36395"/>
              </a:cxn>
              <a:cxn ang="0">
                <a:pos x="13739" y="16984"/>
              </a:cxn>
              <a:cxn ang="0">
                <a:pos x="15355" y="13749"/>
              </a:cxn>
              <a:cxn ang="0">
                <a:pos x="21012" y="13749"/>
              </a:cxn>
              <a:cxn ang="0">
                <a:pos x="66270" y="13749"/>
              </a:cxn>
              <a:cxn ang="0">
                <a:pos x="66270" y="10514"/>
              </a:cxn>
              <a:cxn ang="0">
                <a:pos x="80010" y="0"/>
              </a:cxn>
              <a:cxn ang="0">
                <a:pos x="92132" y="10514"/>
              </a:cxn>
              <a:cxn ang="0">
                <a:pos x="92132" y="52571"/>
              </a:cxn>
              <a:cxn ang="0">
                <a:pos x="92132" y="52571"/>
              </a:cxn>
              <a:cxn ang="0">
                <a:pos x="134158" y="67938"/>
              </a:cxn>
              <a:cxn ang="0">
                <a:pos x="93749" y="67938"/>
              </a:cxn>
              <a:cxn ang="0">
                <a:pos x="93749" y="90584"/>
              </a:cxn>
              <a:cxn ang="0">
                <a:pos x="134158" y="90584"/>
              </a:cxn>
              <a:cxn ang="0">
                <a:pos x="141431" y="80070"/>
              </a:cxn>
              <a:cxn ang="0">
                <a:pos x="134158" y="67938"/>
              </a:cxn>
            </a:cxnLst>
            <a:rect l="0" t="0" r="0" b="0"/>
            <a:pathLst>
              <a:path w="198" h="190">
                <a:moveTo>
                  <a:pt x="80" y="39"/>
                </a:moveTo>
                <a:lnTo>
                  <a:pt x="32" y="39"/>
                </a:lnTo>
                <a:lnTo>
                  <a:pt x="24" y="52"/>
                </a:lnTo>
                <a:lnTo>
                  <a:pt x="32" y="65"/>
                </a:lnTo>
                <a:lnTo>
                  <a:pt x="80" y="65"/>
                </a:lnTo>
                <a:lnTo>
                  <a:pt x="80" y="39"/>
                </a:lnTo>
                <a:lnTo>
                  <a:pt x="80" y="39"/>
                </a:lnTo>
                <a:close/>
                <a:moveTo>
                  <a:pt x="114" y="65"/>
                </a:moveTo>
                <a:lnTo>
                  <a:pt x="170" y="65"/>
                </a:lnTo>
                <a:lnTo>
                  <a:pt x="177" y="65"/>
                </a:lnTo>
                <a:lnTo>
                  <a:pt x="179" y="69"/>
                </a:lnTo>
                <a:lnTo>
                  <a:pt x="194" y="93"/>
                </a:lnTo>
                <a:lnTo>
                  <a:pt x="198" y="99"/>
                </a:lnTo>
                <a:lnTo>
                  <a:pt x="194" y="103"/>
                </a:lnTo>
                <a:lnTo>
                  <a:pt x="179" y="127"/>
                </a:lnTo>
                <a:lnTo>
                  <a:pt x="177" y="134"/>
                </a:lnTo>
                <a:lnTo>
                  <a:pt x="170" y="134"/>
                </a:lnTo>
                <a:lnTo>
                  <a:pt x="114" y="134"/>
                </a:lnTo>
                <a:lnTo>
                  <a:pt x="114" y="164"/>
                </a:lnTo>
                <a:lnTo>
                  <a:pt x="164" y="164"/>
                </a:lnTo>
                <a:lnTo>
                  <a:pt x="164" y="190"/>
                </a:lnTo>
                <a:lnTo>
                  <a:pt x="37" y="190"/>
                </a:lnTo>
                <a:lnTo>
                  <a:pt x="37" y="164"/>
                </a:lnTo>
                <a:lnTo>
                  <a:pt x="82" y="164"/>
                </a:lnTo>
                <a:lnTo>
                  <a:pt x="82" y="86"/>
                </a:lnTo>
                <a:lnTo>
                  <a:pt x="26" y="86"/>
                </a:lnTo>
                <a:lnTo>
                  <a:pt x="19" y="86"/>
                </a:lnTo>
                <a:lnTo>
                  <a:pt x="17" y="80"/>
                </a:lnTo>
                <a:lnTo>
                  <a:pt x="2" y="56"/>
                </a:lnTo>
                <a:lnTo>
                  <a:pt x="0" y="52"/>
                </a:lnTo>
                <a:lnTo>
                  <a:pt x="2" y="45"/>
                </a:lnTo>
                <a:lnTo>
                  <a:pt x="17" y="21"/>
                </a:lnTo>
                <a:lnTo>
                  <a:pt x="19" y="17"/>
                </a:lnTo>
                <a:lnTo>
                  <a:pt x="26" y="17"/>
                </a:lnTo>
                <a:lnTo>
                  <a:pt x="82" y="17"/>
                </a:lnTo>
                <a:lnTo>
                  <a:pt x="82" y="13"/>
                </a:lnTo>
                <a:lnTo>
                  <a:pt x="99" y="0"/>
                </a:lnTo>
                <a:lnTo>
                  <a:pt x="114" y="13"/>
                </a:lnTo>
                <a:lnTo>
                  <a:pt x="114" y="65"/>
                </a:lnTo>
                <a:lnTo>
                  <a:pt x="114" y="65"/>
                </a:lnTo>
                <a:close/>
                <a:moveTo>
                  <a:pt x="166" y="84"/>
                </a:moveTo>
                <a:lnTo>
                  <a:pt x="116" y="84"/>
                </a:lnTo>
                <a:lnTo>
                  <a:pt x="116" y="112"/>
                </a:lnTo>
                <a:lnTo>
                  <a:pt x="166" y="112"/>
                </a:lnTo>
                <a:lnTo>
                  <a:pt x="175" y="99"/>
                </a:lnTo>
                <a:lnTo>
                  <a:pt x="166" y="8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85" name="Freeform 203"/>
          <p:cNvSpPr>
            <a:spLocks noEditPoints="1"/>
          </p:cNvSpPr>
          <p:nvPr/>
        </p:nvSpPr>
        <p:spPr>
          <a:xfrm>
            <a:off x="4369406" y="1121835"/>
            <a:ext cx="192618" cy="186267"/>
          </a:xfrm>
          <a:custGeom>
            <a:avLst/>
            <a:gdLst/>
            <a:ahLst/>
            <a:cxnLst>
              <a:cxn ang="0">
                <a:pos x="129509" y="10525"/>
              </a:cxn>
              <a:cxn ang="0">
                <a:pos x="117258" y="47363"/>
              </a:cxn>
              <a:cxn ang="0">
                <a:pos x="113757" y="52625"/>
              </a:cxn>
              <a:cxn ang="0">
                <a:pos x="131259" y="124547"/>
              </a:cxn>
              <a:cxn ang="0">
                <a:pos x="115508" y="140335"/>
              </a:cxn>
              <a:cxn ang="0">
                <a:pos x="77005" y="87709"/>
              </a:cxn>
              <a:cxn ang="0">
                <a:pos x="63004" y="99988"/>
              </a:cxn>
              <a:cxn ang="0">
                <a:pos x="68254" y="122793"/>
              </a:cxn>
              <a:cxn ang="0">
                <a:pos x="59504" y="131564"/>
              </a:cxn>
              <a:cxn ang="0">
                <a:pos x="45503" y="107005"/>
              </a:cxn>
              <a:cxn ang="0">
                <a:pos x="36752" y="117530"/>
              </a:cxn>
              <a:cxn ang="0">
                <a:pos x="28001" y="108759"/>
              </a:cxn>
              <a:cxn ang="0">
                <a:pos x="36752" y="99988"/>
              </a:cxn>
              <a:cxn ang="0">
                <a:pos x="12250" y="87709"/>
              </a:cxn>
              <a:cxn ang="0">
                <a:pos x="21001" y="77184"/>
              </a:cxn>
              <a:cxn ang="0">
                <a:pos x="43753" y="82446"/>
              </a:cxn>
              <a:cxn ang="0">
                <a:pos x="56003" y="68413"/>
              </a:cxn>
              <a:cxn ang="0">
                <a:pos x="0" y="31575"/>
              </a:cxn>
              <a:cxn ang="0">
                <a:pos x="15751" y="14033"/>
              </a:cxn>
              <a:cxn ang="0">
                <a:pos x="89256" y="28067"/>
              </a:cxn>
              <a:cxn ang="0">
                <a:pos x="92756" y="22804"/>
              </a:cxn>
              <a:cxn ang="0">
                <a:pos x="129509" y="10525"/>
              </a:cxn>
              <a:cxn ang="0">
                <a:pos x="143510" y="87709"/>
              </a:cxn>
              <a:cxn ang="0">
                <a:pos x="129509" y="73675"/>
              </a:cxn>
              <a:cxn ang="0">
                <a:pos x="126008" y="77184"/>
              </a:cxn>
              <a:cxn ang="0">
                <a:pos x="133009" y="99988"/>
              </a:cxn>
              <a:cxn ang="0">
                <a:pos x="143510" y="87709"/>
              </a:cxn>
              <a:cxn ang="0">
                <a:pos x="50753" y="0"/>
              </a:cxn>
              <a:cxn ang="0">
                <a:pos x="40252" y="12279"/>
              </a:cxn>
              <a:cxn ang="0">
                <a:pos x="63004" y="17541"/>
              </a:cxn>
              <a:cxn ang="0">
                <a:pos x="64754" y="14033"/>
              </a:cxn>
              <a:cxn ang="0">
                <a:pos x="50753" y="0"/>
              </a:cxn>
            </a:cxnLst>
            <a:rect l="0" t="0" r="0" b="0"/>
            <a:pathLst>
              <a:path w="82" h="80">
                <a:moveTo>
                  <a:pt x="74" y="6"/>
                </a:moveTo>
                <a:cubicBezTo>
                  <a:pt x="76" y="15"/>
                  <a:pt x="74" y="21"/>
                  <a:pt x="67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75" y="71"/>
                  <a:pt x="75" y="71"/>
                  <a:pt x="75" y="71"/>
                </a:cubicBezTo>
                <a:cubicBezTo>
                  <a:pt x="66" y="80"/>
                  <a:pt x="66" y="80"/>
                  <a:pt x="66" y="80"/>
                </a:cubicBezTo>
                <a:cubicBezTo>
                  <a:pt x="44" y="50"/>
                  <a:pt x="44" y="50"/>
                  <a:pt x="44" y="50"/>
                </a:cubicBezTo>
                <a:cubicBezTo>
                  <a:pt x="36" y="57"/>
                  <a:pt x="36" y="57"/>
                  <a:pt x="36" y="57"/>
                </a:cubicBezTo>
                <a:cubicBezTo>
                  <a:pt x="39" y="70"/>
                  <a:pt x="39" y="70"/>
                  <a:pt x="39" y="70"/>
                </a:cubicBezTo>
                <a:cubicBezTo>
                  <a:pt x="34" y="75"/>
                  <a:pt x="34" y="75"/>
                  <a:pt x="34" y="75"/>
                </a:cubicBezTo>
                <a:cubicBezTo>
                  <a:pt x="26" y="61"/>
                  <a:pt x="26" y="61"/>
                  <a:pt x="26" y="61"/>
                </a:cubicBezTo>
                <a:cubicBezTo>
                  <a:pt x="21" y="67"/>
                  <a:pt x="21" y="67"/>
                  <a:pt x="21" y="67"/>
                </a:cubicBezTo>
                <a:cubicBezTo>
                  <a:pt x="16" y="62"/>
                  <a:pt x="16" y="62"/>
                  <a:pt x="16" y="62"/>
                </a:cubicBezTo>
                <a:cubicBezTo>
                  <a:pt x="21" y="57"/>
                  <a:pt x="21" y="57"/>
                  <a:pt x="21" y="57"/>
                </a:cubicBezTo>
                <a:cubicBezTo>
                  <a:pt x="7" y="50"/>
                  <a:pt x="7" y="50"/>
                  <a:pt x="7" y="50"/>
                </a:cubicBezTo>
                <a:cubicBezTo>
                  <a:pt x="12" y="44"/>
                  <a:pt x="12" y="44"/>
                  <a:pt x="12" y="44"/>
                </a:cubicBezTo>
                <a:cubicBezTo>
                  <a:pt x="25" y="47"/>
                  <a:pt x="25" y="47"/>
                  <a:pt x="25" y="47"/>
                </a:cubicBezTo>
                <a:cubicBezTo>
                  <a:pt x="32" y="39"/>
                  <a:pt x="32" y="39"/>
                  <a:pt x="32" y="39"/>
                </a:cubicBezTo>
                <a:cubicBezTo>
                  <a:pt x="0" y="18"/>
                  <a:pt x="0" y="18"/>
                  <a:pt x="0" y="18"/>
                </a:cubicBezTo>
                <a:cubicBezTo>
                  <a:pt x="9" y="8"/>
                  <a:pt x="9" y="8"/>
                  <a:pt x="9" y="8"/>
                </a:cubicBezTo>
                <a:cubicBezTo>
                  <a:pt x="51" y="16"/>
                  <a:pt x="51" y="16"/>
                  <a:pt x="51" y="16"/>
                </a:cubicBezTo>
                <a:cubicBezTo>
                  <a:pt x="53" y="13"/>
                  <a:pt x="53" y="13"/>
                  <a:pt x="53" y="13"/>
                </a:cubicBezTo>
                <a:cubicBezTo>
                  <a:pt x="60" y="5"/>
                  <a:pt x="67" y="4"/>
                  <a:pt x="74" y="6"/>
                </a:cubicBezTo>
                <a:close/>
                <a:moveTo>
                  <a:pt x="82" y="50"/>
                </a:moveTo>
                <a:cubicBezTo>
                  <a:pt x="74" y="42"/>
                  <a:pt x="74" y="42"/>
                  <a:pt x="74" y="42"/>
                </a:cubicBezTo>
                <a:cubicBezTo>
                  <a:pt x="72" y="44"/>
                  <a:pt x="72" y="44"/>
                  <a:pt x="72" y="44"/>
                </a:cubicBezTo>
                <a:cubicBezTo>
                  <a:pt x="76" y="57"/>
                  <a:pt x="76" y="57"/>
                  <a:pt x="76" y="57"/>
                </a:cubicBezTo>
                <a:cubicBezTo>
                  <a:pt x="82" y="50"/>
                  <a:pt x="82" y="50"/>
                  <a:pt x="82" y="50"/>
                </a:cubicBezTo>
                <a:close/>
                <a:moveTo>
                  <a:pt x="29" y="0"/>
                </a:moveTo>
                <a:cubicBezTo>
                  <a:pt x="23" y="7"/>
                  <a:pt x="23" y="7"/>
                  <a:pt x="23" y="7"/>
                </a:cubicBezTo>
                <a:cubicBezTo>
                  <a:pt x="36" y="10"/>
                  <a:pt x="36" y="10"/>
                  <a:pt x="36" y="10"/>
                </a:cubicBezTo>
                <a:cubicBezTo>
                  <a:pt x="37" y="8"/>
                  <a:pt x="37" y="8"/>
                  <a:pt x="37" y="8"/>
                </a:cubicBezTo>
                <a:lnTo>
                  <a:pt x="29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86" name="Freeform 204"/>
          <p:cNvSpPr>
            <a:spLocks noEditPoints="1"/>
          </p:cNvSpPr>
          <p:nvPr/>
        </p:nvSpPr>
        <p:spPr>
          <a:xfrm>
            <a:off x="8297945" y="1087968"/>
            <a:ext cx="179918" cy="218018"/>
          </a:xfrm>
          <a:custGeom>
            <a:avLst/>
            <a:gdLst/>
            <a:ahLst/>
            <a:cxnLst>
              <a:cxn ang="0">
                <a:pos x="0" y="149156"/>
              </a:cxn>
              <a:cxn ang="0">
                <a:pos x="52449" y="35095"/>
              </a:cxn>
              <a:cxn ang="0">
                <a:pos x="66435" y="45624"/>
              </a:cxn>
              <a:cxn ang="0">
                <a:pos x="68184" y="47379"/>
              </a:cxn>
              <a:cxn ang="0">
                <a:pos x="68184" y="47379"/>
              </a:cxn>
              <a:cxn ang="0">
                <a:pos x="69932" y="47379"/>
              </a:cxn>
              <a:cxn ang="0">
                <a:pos x="69932" y="49133"/>
              </a:cxn>
              <a:cxn ang="0">
                <a:pos x="69932" y="49133"/>
              </a:cxn>
              <a:cxn ang="0">
                <a:pos x="71680" y="49133"/>
              </a:cxn>
              <a:cxn ang="0">
                <a:pos x="71680" y="50888"/>
              </a:cxn>
              <a:cxn ang="0">
                <a:pos x="73429" y="50888"/>
              </a:cxn>
              <a:cxn ang="0">
                <a:pos x="73429" y="50888"/>
              </a:cxn>
              <a:cxn ang="0">
                <a:pos x="75177" y="50888"/>
              </a:cxn>
              <a:cxn ang="0">
                <a:pos x="75177" y="52643"/>
              </a:cxn>
              <a:cxn ang="0">
                <a:pos x="75177" y="52643"/>
              </a:cxn>
              <a:cxn ang="0">
                <a:pos x="83918" y="57907"/>
              </a:cxn>
              <a:cxn ang="0">
                <a:pos x="83918" y="57907"/>
              </a:cxn>
              <a:cxn ang="0">
                <a:pos x="85667" y="59662"/>
              </a:cxn>
              <a:cxn ang="0">
                <a:pos x="85667" y="59662"/>
              </a:cxn>
              <a:cxn ang="0">
                <a:pos x="87415" y="59662"/>
              </a:cxn>
              <a:cxn ang="0">
                <a:pos x="87415" y="61417"/>
              </a:cxn>
              <a:cxn ang="0">
                <a:pos x="87415" y="61417"/>
              </a:cxn>
              <a:cxn ang="0">
                <a:pos x="89163" y="61417"/>
              </a:cxn>
              <a:cxn ang="0">
                <a:pos x="89163" y="63172"/>
              </a:cxn>
              <a:cxn ang="0">
                <a:pos x="90912" y="63172"/>
              </a:cxn>
              <a:cxn ang="0">
                <a:pos x="90912" y="63172"/>
              </a:cxn>
              <a:cxn ang="0">
                <a:pos x="92660" y="64927"/>
              </a:cxn>
              <a:cxn ang="0">
                <a:pos x="92660" y="64927"/>
              </a:cxn>
              <a:cxn ang="0">
                <a:pos x="83918" y="138628"/>
              </a:cxn>
              <a:cxn ang="0">
                <a:pos x="12238" y="159685"/>
              </a:cxn>
              <a:cxn ang="0">
                <a:pos x="61190" y="112306"/>
              </a:cxn>
              <a:cxn ang="0">
                <a:pos x="33217" y="93003"/>
              </a:cxn>
              <a:cxn ang="0">
                <a:pos x="5244" y="154421"/>
              </a:cxn>
              <a:cxn ang="0">
                <a:pos x="127626" y="163195"/>
              </a:cxn>
              <a:cxn ang="0">
                <a:pos x="94408" y="145647"/>
              </a:cxn>
              <a:cxn ang="0">
                <a:pos x="120633" y="73700"/>
              </a:cxn>
              <a:cxn ang="0">
                <a:pos x="59442" y="0"/>
              </a:cxn>
              <a:cxn ang="0">
                <a:pos x="120633" y="73700"/>
              </a:cxn>
            </a:cxnLst>
            <a:rect l="0" t="0" r="0" b="0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87" name="Freeform 206"/>
          <p:cNvSpPr/>
          <p:nvPr/>
        </p:nvSpPr>
        <p:spPr>
          <a:xfrm>
            <a:off x="8947764" y="1087968"/>
            <a:ext cx="143934" cy="266700"/>
          </a:xfrm>
          <a:custGeom>
            <a:avLst/>
            <a:gdLst/>
            <a:ahLst/>
            <a:cxnLst>
              <a:cxn ang="0">
                <a:pos x="45452" y="0"/>
              </a:cxn>
              <a:cxn ang="0">
                <a:pos x="98210" y="0"/>
              </a:cxn>
              <a:cxn ang="0">
                <a:pos x="98210" y="33231"/>
              </a:cxn>
              <a:cxn ang="0">
                <a:pos x="87658" y="33231"/>
              </a:cxn>
              <a:cxn ang="0">
                <a:pos x="107950" y="163726"/>
              </a:cxn>
              <a:cxn ang="0">
                <a:pos x="73048" y="199390"/>
              </a:cxn>
              <a:cxn ang="0">
                <a:pos x="33277" y="166158"/>
              </a:cxn>
              <a:cxn ang="0">
                <a:pos x="45452" y="94021"/>
              </a:cxn>
              <a:cxn ang="0">
                <a:pos x="8928" y="125631"/>
              </a:cxn>
              <a:cxn ang="0">
                <a:pos x="0" y="113473"/>
              </a:cxn>
              <a:cxn ang="0">
                <a:pos x="51945" y="57547"/>
              </a:cxn>
              <a:cxn ang="0">
                <a:pos x="56004" y="33231"/>
              </a:cxn>
              <a:cxn ang="0">
                <a:pos x="45452" y="33231"/>
              </a:cxn>
              <a:cxn ang="0">
                <a:pos x="45452" y="0"/>
              </a:cxn>
            </a:cxnLst>
            <a:rect l="0" t="0" r="0" b="0"/>
            <a:pathLst>
              <a:path w="133" h="246">
                <a:moveTo>
                  <a:pt x="56" y="0"/>
                </a:moveTo>
                <a:lnTo>
                  <a:pt x="121" y="0"/>
                </a:lnTo>
                <a:lnTo>
                  <a:pt x="121" y="41"/>
                </a:lnTo>
                <a:lnTo>
                  <a:pt x="108" y="41"/>
                </a:lnTo>
                <a:lnTo>
                  <a:pt x="133" y="202"/>
                </a:lnTo>
                <a:lnTo>
                  <a:pt x="90" y="246"/>
                </a:lnTo>
                <a:lnTo>
                  <a:pt x="41" y="205"/>
                </a:lnTo>
                <a:lnTo>
                  <a:pt x="56" y="116"/>
                </a:lnTo>
                <a:lnTo>
                  <a:pt x="11" y="155"/>
                </a:lnTo>
                <a:lnTo>
                  <a:pt x="0" y="140"/>
                </a:lnTo>
                <a:lnTo>
                  <a:pt x="64" y="71"/>
                </a:lnTo>
                <a:lnTo>
                  <a:pt x="69" y="41"/>
                </a:lnTo>
                <a:lnTo>
                  <a:pt x="56" y="41"/>
                </a:lnTo>
                <a:lnTo>
                  <a:pt x="56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88" name="Freeform 226"/>
          <p:cNvSpPr>
            <a:spLocks noEditPoints="1"/>
          </p:cNvSpPr>
          <p:nvPr/>
        </p:nvSpPr>
        <p:spPr>
          <a:xfrm>
            <a:off x="3700539" y="4330706"/>
            <a:ext cx="251884" cy="186267"/>
          </a:xfrm>
          <a:custGeom>
            <a:avLst/>
            <a:gdLst/>
            <a:ahLst/>
            <a:cxnLst>
              <a:cxn ang="0">
                <a:pos x="11090" y="38242"/>
              </a:cxn>
              <a:cxn ang="0">
                <a:pos x="152493" y="0"/>
              </a:cxn>
              <a:cxn ang="0">
                <a:pos x="169128" y="9039"/>
              </a:cxn>
              <a:cxn ang="0">
                <a:pos x="189230" y="83439"/>
              </a:cxn>
              <a:cxn ang="0">
                <a:pos x="179525" y="100822"/>
              </a:cxn>
              <a:cxn ang="0">
                <a:pos x="38123" y="139065"/>
              </a:cxn>
              <a:cxn ang="0">
                <a:pos x="20794" y="128635"/>
              </a:cxn>
              <a:cxn ang="0">
                <a:pos x="20101" y="129330"/>
              </a:cxn>
              <a:cxn ang="0">
                <a:pos x="0" y="54930"/>
              </a:cxn>
              <a:cxn ang="0">
                <a:pos x="1386" y="54235"/>
              </a:cxn>
              <a:cxn ang="0">
                <a:pos x="11090" y="38242"/>
              </a:cxn>
              <a:cxn ang="0">
                <a:pos x="131005" y="47282"/>
              </a:cxn>
              <a:cxn ang="0">
                <a:pos x="128925" y="54930"/>
              </a:cxn>
              <a:cxn ang="0">
                <a:pos x="121994" y="58407"/>
              </a:cxn>
              <a:cxn ang="0">
                <a:pos x="128232" y="62579"/>
              </a:cxn>
              <a:cxn ang="0">
                <a:pos x="129619" y="70227"/>
              </a:cxn>
              <a:cxn ang="0">
                <a:pos x="135164" y="64665"/>
              </a:cxn>
              <a:cxn ang="0">
                <a:pos x="143482" y="66751"/>
              </a:cxn>
              <a:cxn ang="0">
                <a:pos x="140016" y="59102"/>
              </a:cxn>
              <a:cxn ang="0">
                <a:pos x="144175" y="52149"/>
              </a:cxn>
              <a:cxn ang="0">
                <a:pos x="136550" y="52844"/>
              </a:cxn>
              <a:cxn ang="0">
                <a:pos x="131005" y="47282"/>
              </a:cxn>
              <a:cxn ang="0">
                <a:pos x="51986" y="68837"/>
              </a:cxn>
              <a:cxn ang="0">
                <a:pos x="49906" y="76485"/>
              </a:cxn>
              <a:cxn ang="0">
                <a:pos x="42975" y="79962"/>
              </a:cxn>
              <a:cxn ang="0">
                <a:pos x="49213" y="83439"/>
              </a:cxn>
              <a:cxn ang="0">
                <a:pos x="50599" y="91782"/>
              </a:cxn>
              <a:cxn ang="0">
                <a:pos x="56145" y="86220"/>
              </a:cxn>
              <a:cxn ang="0">
                <a:pos x="64462" y="87610"/>
              </a:cxn>
              <a:cxn ang="0">
                <a:pos x="60997" y="79962"/>
              </a:cxn>
              <a:cxn ang="0">
                <a:pos x="65156" y="73704"/>
              </a:cxn>
              <a:cxn ang="0">
                <a:pos x="57531" y="74399"/>
              </a:cxn>
              <a:cxn ang="0">
                <a:pos x="51986" y="68837"/>
              </a:cxn>
              <a:cxn ang="0">
                <a:pos x="88723" y="47977"/>
              </a:cxn>
              <a:cxn ang="0">
                <a:pos x="85257" y="62579"/>
              </a:cxn>
              <a:cxn ang="0">
                <a:pos x="71394" y="69532"/>
              </a:cxn>
              <a:cxn ang="0">
                <a:pos x="83871" y="77181"/>
              </a:cxn>
              <a:cxn ang="0">
                <a:pos x="86643" y="93173"/>
              </a:cxn>
              <a:cxn ang="0">
                <a:pos x="97734" y="82048"/>
              </a:cxn>
              <a:cxn ang="0">
                <a:pos x="113676" y="85524"/>
              </a:cxn>
              <a:cxn ang="0">
                <a:pos x="107438" y="70227"/>
              </a:cxn>
              <a:cxn ang="0">
                <a:pos x="115062" y="57711"/>
              </a:cxn>
              <a:cxn ang="0">
                <a:pos x="99813" y="59102"/>
              </a:cxn>
              <a:cxn ang="0">
                <a:pos x="88723" y="47977"/>
              </a:cxn>
              <a:cxn ang="0">
                <a:pos x="30498" y="55626"/>
              </a:cxn>
              <a:cxn ang="0">
                <a:pos x="25646" y="63969"/>
              </a:cxn>
              <a:cxn ang="0">
                <a:pos x="37430" y="108470"/>
              </a:cxn>
              <a:cxn ang="0">
                <a:pos x="46441" y="114033"/>
              </a:cxn>
              <a:cxn ang="0">
                <a:pos x="160117" y="83439"/>
              </a:cxn>
              <a:cxn ang="0">
                <a:pos x="164276" y="75790"/>
              </a:cxn>
              <a:cxn ang="0">
                <a:pos x="151799" y="28508"/>
              </a:cxn>
              <a:cxn ang="0">
                <a:pos x="144868" y="25031"/>
              </a:cxn>
              <a:cxn ang="0">
                <a:pos x="30498" y="55626"/>
              </a:cxn>
            </a:cxnLst>
            <a:rect l="0" t="0" r="0" b="0"/>
            <a:pathLst>
              <a:path w="273" h="200">
                <a:moveTo>
                  <a:pt x="16" y="55"/>
                </a:moveTo>
                <a:cubicBezTo>
                  <a:pt x="220" y="0"/>
                  <a:pt x="220" y="0"/>
                  <a:pt x="220" y="0"/>
                </a:cubicBezTo>
                <a:cubicBezTo>
                  <a:pt x="224" y="10"/>
                  <a:pt x="234" y="16"/>
                  <a:pt x="244" y="13"/>
                </a:cubicBezTo>
                <a:cubicBezTo>
                  <a:pt x="273" y="120"/>
                  <a:pt x="273" y="120"/>
                  <a:pt x="273" y="120"/>
                </a:cubicBezTo>
                <a:cubicBezTo>
                  <a:pt x="262" y="123"/>
                  <a:pt x="256" y="134"/>
                  <a:pt x="259" y="145"/>
                </a:cubicBezTo>
                <a:cubicBezTo>
                  <a:pt x="55" y="200"/>
                  <a:pt x="55" y="200"/>
                  <a:pt x="55" y="200"/>
                </a:cubicBezTo>
                <a:cubicBezTo>
                  <a:pt x="52" y="189"/>
                  <a:pt x="41" y="182"/>
                  <a:pt x="30" y="185"/>
                </a:cubicBezTo>
                <a:cubicBezTo>
                  <a:pt x="30" y="185"/>
                  <a:pt x="29" y="185"/>
                  <a:pt x="29" y="186"/>
                </a:cubicBezTo>
                <a:cubicBezTo>
                  <a:pt x="0" y="79"/>
                  <a:pt x="0" y="79"/>
                  <a:pt x="0" y="79"/>
                </a:cubicBezTo>
                <a:cubicBezTo>
                  <a:pt x="1" y="78"/>
                  <a:pt x="1" y="78"/>
                  <a:pt x="2" y="78"/>
                </a:cubicBezTo>
                <a:cubicBezTo>
                  <a:pt x="12" y="75"/>
                  <a:pt x="18" y="65"/>
                  <a:pt x="16" y="55"/>
                </a:cubicBezTo>
                <a:close/>
                <a:moveTo>
                  <a:pt x="189" y="68"/>
                </a:moveTo>
                <a:cubicBezTo>
                  <a:pt x="186" y="79"/>
                  <a:pt x="186" y="79"/>
                  <a:pt x="186" y="79"/>
                </a:cubicBezTo>
                <a:cubicBezTo>
                  <a:pt x="176" y="84"/>
                  <a:pt x="176" y="84"/>
                  <a:pt x="176" y="84"/>
                </a:cubicBezTo>
                <a:cubicBezTo>
                  <a:pt x="185" y="90"/>
                  <a:pt x="185" y="90"/>
                  <a:pt x="185" y="90"/>
                </a:cubicBezTo>
                <a:cubicBezTo>
                  <a:pt x="187" y="101"/>
                  <a:pt x="187" y="101"/>
                  <a:pt x="187" y="101"/>
                </a:cubicBezTo>
                <a:cubicBezTo>
                  <a:pt x="195" y="93"/>
                  <a:pt x="195" y="93"/>
                  <a:pt x="195" y="93"/>
                </a:cubicBezTo>
                <a:cubicBezTo>
                  <a:pt x="207" y="96"/>
                  <a:pt x="207" y="96"/>
                  <a:pt x="207" y="96"/>
                </a:cubicBezTo>
                <a:cubicBezTo>
                  <a:pt x="202" y="85"/>
                  <a:pt x="202" y="85"/>
                  <a:pt x="202" y="85"/>
                </a:cubicBezTo>
                <a:cubicBezTo>
                  <a:pt x="208" y="75"/>
                  <a:pt x="208" y="75"/>
                  <a:pt x="208" y="75"/>
                </a:cubicBezTo>
                <a:cubicBezTo>
                  <a:pt x="197" y="76"/>
                  <a:pt x="197" y="76"/>
                  <a:pt x="197" y="76"/>
                </a:cubicBezTo>
                <a:cubicBezTo>
                  <a:pt x="189" y="68"/>
                  <a:pt x="189" y="68"/>
                  <a:pt x="189" y="68"/>
                </a:cubicBezTo>
                <a:close/>
                <a:moveTo>
                  <a:pt x="75" y="99"/>
                </a:moveTo>
                <a:cubicBezTo>
                  <a:pt x="72" y="110"/>
                  <a:pt x="72" y="110"/>
                  <a:pt x="72" y="110"/>
                </a:cubicBezTo>
                <a:cubicBezTo>
                  <a:pt x="62" y="115"/>
                  <a:pt x="62" y="115"/>
                  <a:pt x="62" y="115"/>
                </a:cubicBezTo>
                <a:cubicBezTo>
                  <a:pt x="71" y="120"/>
                  <a:pt x="71" y="120"/>
                  <a:pt x="71" y="120"/>
                </a:cubicBezTo>
                <a:cubicBezTo>
                  <a:pt x="73" y="132"/>
                  <a:pt x="73" y="132"/>
                  <a:pt x="73" y="132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93" y="126"/>
                  <a:pt x="93" y="126"/>
                  <a:pt x="93" y="126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94" y="106"/>
                  <a:pt x="94" y="106"/>
                  <a:pt x="94" y="106"/>
                </a:cubicBezTo>
                <a:cubicBezTo>
                  <a:pt x="83" y="107"/>
                  <a:pt x="83" y="107"/>
                  <a:pt x="83" y="107"/>
                </a:cubicBezTo>
                <a:cubicBezTo>
                  <a:pt x="75" y="99"/>
                  <a:pt x="75" y="99"/>
                  <a:pt x="75" y="99"/>
                </a:cubicBezTo>
                <a:close/>
                <a:moveTo>
                  <a:pt x="128" y="69"/>
                </a:moveTo>
                <a:cubicBezTo>
                  <a:pt x="123" y="90"/>
                  <a:pt x="123" y="90"/>
                  <a:pt x="123" y="90"/>
                </a:cubicBezTo>
                <a:cubicBezTo>
                  <a:pt x="103" y="100"/>
                  <a:pt x="103" y="100"/>
                  <a:pt x="103" y="100"/>
                </a:cubicBezTo>
                <a:cubicBezTo>
                  <a:pt x="121" y="111"/>
                  <a:pt x="121" y="111"/>
                  <a:pt x="121" y="111"/>
                </a:cubicBezTo>
                <a:cubicBezTo>
                  <a:pt x="125" y="134"/>
                  <a:pt x="125" y="134"/>
                  <a:pt x="125" y="134"/>
                </a:cubicBezTo>
                <a:cubicBezTo>
                  <a:pt x="141" y="118"/>
                  <a:pt x="141" y="118"/>
                  <a:pt x="141" y="118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55" y="101"/>
                  <a:pt x="155" y="101"/>
                  <a:pt x="155" y="101"/>
                </a:cubicBezTo>
                <a:cubicBezTo>
                  <a:pt x="166" y="83"/>
                  <a:pt x="166" y="83"/>
                  <a:pt x="166" y="83"/>
                </a:cubicBezTo>
                <a:cubicBezTo>
                  <a:pt x="144" y="85"/>
                  <a:pt x="144" y="85"/>
                  <a:pt x="144" y="85"/>
                </a:cubicBezTo>
                <a:cubicBezTo>
                  <a:pt x="128" y="69"/>
                  <a:pt x="128" y="69"/>
                  <a:pt x="128" y="69"/>
                </a:cubicBezTo>
                <a:close/>
                <a:moveTo>
                  <a:pt x="44" y="80"/>
                </a:moveTo>
                <a:cubicBezTo>
                  <a:pt x="42" y="84"/>
                  <a:pt x="40" y="88"/>
                  <a:pt x="37" y="92"/>
                </a:cubicBezTo>
                <a:cubicBezTo>
                  <a:pt x="54" y="156"/>
                  <a:pt x="54" y="156"/>
                  <a:pt x="54" y="156"/>
                </a:cubicBezTo>
                <a:cubicBezTo>
                  <a:pt x="59" y="158"/>
                  <a:pt x="63" y="160"/>
                  <a:pt x="67" y="164"/>
                </a:cubicBezTo>
                <a:cubicBezTo>
                  <a:pt x="231" y="120"/>
                  <a:pt x="231" y="120"/>
                  <a:pt x="231" y="120"/>
                </a:cubicBezTo>
                <a:cubicBezTo>
                  <a:pt x="232" y="116"/>
                  <a:pt x="234" y="112"/>
                  <a:pt x="237" y="109"/>
                </a:cubicBezTo>
                <a:cubicBezTo>
                  <a:pt x="219" y="41"/>
                  <a:pt x="219" y="41"/>
                  <a:pt x="219" y="41"/>
                </a:cubicBezTo>
                <a:cubicBezTo>
                  <a:pt x="216" y="40"/>
                  <a:pt x="212" y="38"/>
                  <a:pt x="209" y="36"/>
                </a:cubicBezTo>
                <a:lnTo>
                  <a:pt x="44" y="8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89" name="Freeform 229"/>
          <p:cNvSpPr>
            <a:spLocks noEditPoints="1"/>
          </p:cNvSpPr>
          <p:nvPr/>
        </p:nvSpPr>
        <p:spPr>
          <a:xfrm>
            <a:off x="2417837" y="4260857"/>
            <a:ext cx="211667" cy="264583"/>
          </a:xfrm>
          <a:custGeom>
            <a:avLst/>
            <a:gdLst/>
            <a:ahLst/>
            <a:cxnLst>
              <a:cxn ang="0">
                <a:pos x="158750" y="52984"/>
              </a:cxn>
              <a:cxn ang="0">
                <a:pos x="129506" y="71808"/>
              </a:cxn>
              <a:cxn ang="0">
                <a:pos x="0" y="52984"/>
              </a:cxn>
              <a:cxn ang="0">
                <a:pos x="45257" y="193812"/>
              </a:cxn>
              <a:cxn ang="0">
                <a:pos x="50131" y="196601"/>
              </a:cxn>
              <a:cxn ang="0">
                <a:pos x="106529" y="196601"/>
              </a:cxn>
              <a:cxn ang="0">
                <a:pos x="111403" y="193812"/>
              </a:cxn>
              <a:cxn ang="0">
                <a:pos x="147609" y="102483"/>
              </a:cxn>
              <a:cxn ang="0">
                <a:pos x="114884" y="117821"/>
              </a:cxn>
              <a:cxn ang="0">
                <a:pos x="122543" y="121307"/>
              </a:cxn>
              <a:cxn ang="0">
                <a:pos x="125328" y="133159"/>
              </a:cxn>
              <a:cxn ang="0">
                <a:pos x="122543" y="140130"/>
              </a:cxn>
              <a:cxn ang="0">
                <a:pos x="103048" y="143616"/>
              </a:cxn>
              <a:cxn ang="0">
                <a:pos x="95389" y="140130"/>
              </a:cxn>
              <a:cxn ang="0">
                <a:pos x="92604" y="128278"/>
              </a:cxn>
              <a:cxn ang="0">
                <a:pos x="95389" y="121307"/>
              </a:cxn>
              <a:cxn ang="0">
                <a:pos x="114884" y="124095"/>
              </a:cxn>
              <a:cxn ang="0">
                <a:pos x="119758" y="128278"/>
              </a:cxn>
              <a:cxn ang="0">
                <a:pos x="118366" y="135947"/>
              </a:cxn>
              <a:cxn ang="0">
                <a:pos x="114884" y="137342"/>
              </a:cxn>
              <a:cxn ang="0">
                <a:pos x="99566" y="135947"/>
              </a:cxn>
              <a:cxn ang="0">
                <a:pos x="98174" y="133159"/>
              </a:cxn>
              <a:cxn ang="0">
                <a:pos x="99566" y="125490"/>
              </a:cxn>
              <a:cxn ang="0">
                <a:pos x="103048" y="124095"/>
              </a:cxn>
              <a:cxn ang="0">
                <a:pos x="41776" y="118518"/>
              </a:cxn>
              <a:cxn ang="0">
                <a:pos x="66842" y="127581"/>
              </a:cxn>
              <a:cxn ang="0">
                <a:pos x="57094" y="142919"/>
              </a:cxn>
              <a:cxn ang="0">
                <a:pos x="32028" y="133856"/>
              </a:cxn>
              <a:cxn ang="0">
                <a:pos x="41776" y="118518"/>
              </a:cxn>
              <a:cxn ang="0">
                <a:pos x="27154" y="96906"/>
              </a:cxn>
              <a:cxn ang="0">
                <a:pos x="83552" y="109455"/>
              </a:cxn>
              <a:cxn ang="0">
                <a:pos x="79375" y="110152"/>
              </a:cxn>
              <a:cxn ang="0">
                <a:pos x="96781" y="110152"/>
              </a:cxn>
              <a:cxn ang="0">
                <a:pos x="129506" y="97603"/>
              </a:cxn>
              <a:cxn ang="0">
                <a:pos x="96781" y="110152"/>
              </a:cxn>
              <a:cxn ang="0">
                <a:pos x="100959" y="179172"/>
              </a:cxn>
              <a:cxn ang="0">
                <a:pos x="82856" y="179869"/>
              </a:cxn>
              <a:cxn ang="0">
                <a:pos x="67538" y="179869"/>
              </a:cxn>
              <a:cxn ang="0">
                <a:pos x="55701" y="178474"/>
              </a:cxn>
              <a:cxn ang="0">
                <a:pos x="67538" y="151285"/>
              </a:cxn>
              <a:cxn ang="0">
                <a:pos x="69627" y="149891"/>
              </a:cxn>
              <a:cxn ang="0">
                <a:pos x="82856" y="138736"/>
              </a:cxn>
              <a:cxn ang="0">
                <a:pos x="89819" y="151285"/>
              </a:cxn>
              <a:cxn ang="0">
                <a:pos x="117669" y="151285"/>
              </a:cxn>
              <a:cxn ang="0">
                <a:pos x="130202" y="115729"/>
              </a:cxn>
              <a:cxn ang="0">
                <a:pos x="93300" y="145708"/>
              </a:cxn>
              <a:cxn ang="0">
                <a:pos x="86337" y="133159"/>
              </a:cxn>
              <a:cxn ang="0">
                <a:pos x="74501" y="133159"/>
              </a:cxn>
              <a:cxn ang="0">
                <a:pos x="71716" y="134553"/>
              </a:cxn>
              <a:cxn ang="0">
                <a:pos x="28547" y="145708"/>
              </a:cxn>
              <a:cxn ang="0">
                <a:pos x="79375" y="115729"/>
              </a:cxn>
            </a:cxnLst>
            <a:rect l="0" t="0" r="0" b="0"/>
            <a:pathLst>
              <a:path w="228" h="286">
                <a:moveTo>
                  <a:pt x="212" y="147"/>
                </a:moveTo>
                <a:cubicBezTo>
                  <a:pt x="228" y="76"/>
                  <a:pt x="228" y="76"/>
                  <a:pt x="228" y="76"/>
                </a:cubicBezTo>
                <a:cubicBezTo>
                  <a:pt x="221" y="77"/>
                  <a:pt x="213" y="78"/>
                  <a:pt x="206" y="77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4" y="74"/>
                  <a:pt x="184" y="74"/>
                  <a:pt x="184" y="74"/>
                </a:cubicBezTo>
                <a:cubicBezTo>
                  <a:pt x="123" y="57"/>
                  <a:pt x="64" y="0"/>
                  <a:pt x="0" y="76"/>
                </a:cubicBezTo>
                <a:cubicBezTo>
                  <a:pt x="5" y="102"/>
                  <a:pt x="19" y="187"/>
                  <a:pt x="27" y="211"/>
                </a:cubicBezTo>
                <a:cubicBezTo>
                  <a:pt x="35" y="238"/>
                  <a:pt x="48" y="260"/>
                  <a:pt x="65" y="278"/>
                </a:cubicBezTo>
                <a:cubicBezTo>
                  <a:pt x="68" y="281"/>
                  <a:pt x="68" y="281"/>
                  <a:pt x="68" y="281"/>
                </a:cubicBezTo>
                <a:cubicBezTo>
                  <a:pt x="72" y="282"/>
                  <a:pt x="72" y="282"/>
                  <a:pt x="72" y="282"/>
                </a:cubicBezTo>
                <a:cubicBezTo>
                  <a:pt x="80" y="283"/>
                  <a:pt x="87" y="284"/>
                  <a:pt x="95" y="284"/>
                </a:cubicBezTo>
                <a:cubicBezTo>
                  <a:pt x="114" y="286"/>
                  <a:pt x="132" y="285"/>
                  <a:pt x="153" y="282"/>
                </a:cubicBezTo>
                <a:cubicBezTo>
                  <a:pt x="158" y="281"/>
                  <a:pt x="158" y="281"/>
                  <a:pt x="158" y="281"/>
                </a:cubicBezTo>
                <a:cubicBezTo>
                  <a:pt x="160" y="278"/>
                  <a:pt x="160" y="278"/>
                  <a:pt x="160" y="278"/>
                </a:cubicBezTo>
                <a:cubicBezTo>
                  <a:pt x="177" y="261"/>
                  <a:pt x="190" y="238"/>
                  <a:pt x="199" y="211"/>
                </a:cubicBezTo>
                <a:cubicBezTo>
                  <a:pt x="206" y="192"/>
                  <a:pt x="210" y="170"/>
                  <a:pt x="212" y="147"/>
                </a:cubicBezTo>
                <a:close/>
                <a:moveTo>
                  <a:pt x="148" y="169"/>
                </a:moveTo>
                <a:cubicBezTo>
                  <a:pt x="165" y="169"/>
                  <a:pt x="165" y="169"/>
                  <a:pt x="165" y="169"/>
                </a:cubicBezTo>
                <a:cubicBezTo>
                  <a:pt x="169" y="169"/>
                  <a:pt x="173" y="171"/>
                  <a:pt x="176" y="174"/>
                </a:cubicBezTo>
                <a:cubicBezTo>
                  <a:pt x="176" y="174"/>
                  <a:pt x="176" y="174"/>
                  <a:pt x="176" y="174"/>
                </a:cubicBezTo>
                <a:cubicBezTo>
                  <a:pt x="179" y="177"/>
                  <a:pt x="180" y="180"/>
                  <a:pt x="180" y="184"/>
                </a:cubicBezTo>
                <a:cubicBezTo>
                  <a:pt x="180" y="191"/>
                  <a:pt x="180" y="191"/>
                  <a:pt x="180" y="191"/>
                </a:cubicBezTo>
                <a:cubicBezTo>
                  <a:pt x="180" y="195"/>
                  <a:pt x="179" y="199"/>
                  <a:pt x="176" y="201"/>
                </a:cubicBezTo>
                <a:cubicBezTo>
                  <a:pt x="176" y="201"/>
                  <a:pt x="176" y="201"/>
                  <a:pt x="176" y="201"/>
                </a:cubicBezTo>
                <a:cubicBezTo>
                  <a:pt x="173" y="204"/>
                  <a:pt x="169" y="206"/>
                  <a:pt x="165" y="206"/>
                </a:cubicBezTo>
                <a:cubicBezTo>
                  <a:pt x="148" y="206"/>
                  <a:pt x="148" y="206"/>
                  <a:pt x="148" y="206"/>
                </a:cubicBezTo>
                <a:cubicBezTo>
                  <a:pt x="144" y="206"/>
                  <a:pt x="140" y="204"/>
                  <a:pt x="137" y="201"/>
                </a:cubicBezTo>
                <a:cubicBezTo>
                  <a:pt x="137" y="201"/>
                  <a:pt x="137" y="201"/>
                  <a:pt x="137" y="201"/>
                </a:cubicBezTo>
                <a:cubicBezTo>
                  <a:pt x="135" y="198"/>
                  <a:pt x="133" y="195"/>
                  <a:pt x="133" y="191"/>
                </a:cubicBezTo>
                <a:cubicBezTo>
                  <a:pt x="133" y="184"/>
                  <a:pt x="133" y="184"/>
                  <a:pt x="133" y="184"/>
                </a:cubicBezTo>
                <a:cubicBezTo>
                  <a:pt x="133" y="180"/>
                  <a:pt x="135" y="177"/>
                  <a:pt x="137" y="174"/>
                </a:cubicBezTo>
                <a:cubicBezTo>
                  <a:pt x="137" y="174"/>
                  <a:pt x="137" y="174"/>
                  <a:pt x="137" y="174"/>
                </a:cubicBezTo>
                <a:cubicBezTo>
                  <a:pt x="140" y="171"/>
                  <a:pt x="144" y="169"/>
                  <a:pt x="148" y="169"/>
                </a:cubicBezTo>
                <a:close/>
                <a:moveTo>
                  <a:pt x="165" y="178"/>
                </a:moveTo>
                <a:cubicBezTo>
                  <a:pt x="167" y="178"/>
                  <a:pt x="169" y="179"/>
                  <a:pt x="170" y="180"/>
                </a:cubicBezTo>
                <a:cubicBezTo>
                  <a:pt x="171" y="181"/>
                  <a:pt x="172" y="183"/>
                  <a:pt x="172" y="184"/>
                </a:cubicBezTo>
                <a:cubicBezTo>
                  <a:pt x="172" y="191"/>
                  <a:pt x="172" y="191"/>
                  <a:pt x="172" y="191"/>
                </a:cubicBezTo>
                <a:cubicBezTo>
                  <a:pt x="172" y="192"/>
                  <a:pt x="171" y="194"/>
                  <a:pt x="170" y="195"/>
                </a:cubicBezTo>
                <a:cubicBezTo>
                  <a:pt x="170" y="195"/>
                  <a:pt x="170" y="195"/>
                  <a:pt x="170" y="195"/>
                </a:cubicBezTo>
                <a:cubicBezTo>
                  <a:pt x="169" y="196"/>
                  <a:pt x="167" y="197"/>
                  <a:pt x="165" y="197"/>
                </a:cubicBezTo>
                <a:cubicBezTo>
                  <a:pt x="148" y="197"/>
                  <a:pt x="148" y="197"/>
                  <a:pt x="148" y="197"/>
                </a:cubicBezTo>
                <a:cubicBezTo>
                  <a:pt x="146" y="197"/>
                  <a:pt x="144" y="196"/>
                  <a:pt x="143" y="195"/>
                </a:cubicBezTo>
                <a:cubicBezTo>
                  <a:pt x="143" y="195"/>
                  <a:pt x="143" y="195"/>
                  <a:pt x="143" y="195"/>
                </a:cubicBezTo>
                <a:cubicBezTo>
                  <a:pt x="142" y="194"/>
                  <a:pt x="141" y="192"/>
                  <a:pt x="141" y="191"/>
                </a:cubicBezTo>
                <a:cubicBezTo>
                  <a:pt x="141" y="184"/>
                  <a:pt x="141" y="184"/>
                  <a:pt x="141" y="184"/>
                </a:cubicBezTo>
                <a:cubicBezTo>
                  <a:pt x="141" y="183"/>
                  <a:pt x="142" y="181"/>
                  <a:pt x="143" y="180"/>
                </a:cubicBezTo>
                <a:cubicBezTo>
                  <a:pt x="143" y="180"/>
                  <a:pt x="143" y="180"/>
                  <a:pt x="143" y="180"/>
                </a:cubicBezTo>
                <a:cubicBezTo>
                  <a:pt x="144" y="179"/>
                  <a:pt x="146" y="178"/>
                  <a:pt x="148" y="178"/>
                </a:cubicBezTo>
                <a:cubicBezTo>
                  <a:pt x="165" y="178"/>
                  <a:pt x="165" y="178"/>
                  <a:pt x="165" y="178"/>
                </a:cubicBezTo>
                <a:close/>
                <a:moveTo>
                  <a:pt x="60" y="170"/>
                </a:moveTo>
                <a:cubicBezTo>
                  <a:pt x="82" y="170"/>
                  <a:pt x="82" y="170"/>
                  <a:pt x="82" y="170"/>
                </a:cubicBezTo>
                <a:cubicBezTo>
                  <a:pt x="90" y="170"/>
                  <a:pt x="96" y="176"/>
                  <a:pt x="96" y="183"/>
                </a:cubicBezTo>
                <a:cubicBezTo>
                  <a:pt x="96" y="192"/>
                  <a:pt x="96" y="192"/>
                  <a:pt x="96" y="192"/>
                </a:cubicBezTo>
                <a:cubicBezTo>
                  <a:pt x="96" y="199"/>
                  <a:pt x="90" y="205"/>
                  <a:pt x="82" y="205"/>
                </a:cubicBezTo>
                <a:cubicBezTo>
                  <a:pt x="60" y="205"/>
                  <a:pt x="60" y="205"/>
                  <a:pt x="60" y="205"/>
                </a:cubicBezTo>
                <a:cubicBezTo>
                  <a:pt x="52" y="205"/>
                  <a:pt x="46" y="199"/>
                  <a:pt x="46" y="192"/>
                </a:cubicBezTo>
                <a:cubicBezTo>
                  <a:pt x="46" y="183"/>
                  <a:pt x="46" y="183"/>
                  <a:pt x="46" y="183"/>
                </a:cubicBezTo>
                <a:cubicBezTo>
                  <a:pt x="46" y="176"/>
                  <a:pt x="52" y="170"/>
                  <a:pt x="60" y="170"/>
                </a:cubicBezTo>
                <a:close/>
                <a:moveTo>
                  <a:pt x="41" y="158"/>
                </a:moveTo>
                <a:cubicBezTo>
                  <a:pt x="40" y="151"/>
                  <a:pt x="40" y="145"/>
                  <a:pt x="39" y="139"/>
                </a:cubicBezTo>
                <a:cubicBezTo>
                  <a:pt x="69" y="154"/>
                  <a:pt x="105" y="151"/>
                  <a:pt x="133" y="143"/>
                </a:cubicBezTo>
                <a:cubicBezTo>
                  <a:pt x="129" y="148"/>
                  <a:pt x="125" y="153"/>
                  <a:pt x="120" y="157"/>
                </a:cubicBezTo>
                <a:cubicBezTo>
                  <a:pt x="121" y="158"/>
                  <a:pt x="121" y="158"/>
                  <a:pt x="121" y="158"/>
                </a:cubicBezTo>
                <a:cubicBezTo>
                  <a:pt x="114" y="158"/>
                  <a:pt x="114" y="158"/>
                  <a:pt x="114" y="158"/>
                </a:cubicBezTo>
                <a:cubicBezTo>
                  <a:pt x="41" y="158"/>
                  <a:pt x="41" y="158"/>
                  <a:pt x="41" y="158"/>
                </a:cubicBezTo>
                <a:close/>
                <a:moveTo>
                  <a:pt x="139" y="158"/>
                </a:moveTo>
                <a:cubicBezTo>
                  <a:pt x="151" y="153"/>
                  <a:pt x="164" y="145"/>
                  <a:pt x="169" y="134"/>
                </a:cubicBezTo>
                <a:cubicBezTo>
                  <a:pt x="173" y="133"/>
                  <a:pt x="183" y="140"/>
                  <a:pt x="186" y="140"/>
                </a:cubicBezTo>
                <a:cubicBezTo>
                  <a:pt x="186" y="145"/>
                  <a:pt x="185" y="151"/>
                  <a:pt x="185" y="158"/>
                </a:cubicBezTo>
                <a:cubicBezTo>
                  <a:pt x="139" y="158"/>
                  <a:pt x="139" y="158"/>
                  <a:pt x="139" y="158"/>
                </a:cubicBezTo>
                <a:close/>
                <a:moveTo>
                  <a:pt x="169" y="217"/>
                </a:moveTo>
                <a:cubicBezTo>
                  <a:pt x="163" y="232"/>
                  <a:pt x="155" y="246"/>
                  <a:pt x="145" y="257"/>
                </a:cubicBezTo>
                <a:cubicBezTo>
                  <a:pt x="136" y="258"/>
                  <a:pt x="128" y="258"/>
                  <a:pt x="119" y="258"/>
                </a:cubicBezTo>
                <a:cubicBezTo>
                  <a:pt x="119" y="258"/>
                  <a:pt x="119" y="258"/>
                  <a:pt x="119" y="258"/>
                </a:cubicBezTo>
                <a:cubicBezTo>
                  <a:pt x="115" y="258"/>
                  <a:pt x="111" y="258"/>
                  <a:pt x="107" y="258"/>
                </a:cubicBezTo>
                <a:cubicBezTo>
                  <a:pt x="104" y="258"/>
                  <a:pt x="100" y="258"/>
                  <a:pt x="97" y="258"/>
                </a:cubicBezTo>
                <a:cubicBezTo>
                  <a:pt x="95" y="258"/>
                  <a:pt x="95" y="258"/>
                  <a:pt x="95" y="258"/>
                </a:cubicBezTo>
                <a:cubicBezTo>
                  <a:pt x="90" y="257"/>
                  <a:pt x="85" y="257"/>
                  <a:pt x="80" y="256"/>
                </a:cubicBezTo>
                <a:cubicBezTo>
                  <a:pt x="70" y="245"/>
                  <a:pt x="63" y="232"/>
                  <a:pt x="57" y="217"/>
                </a:cubicBezTo>
                <a:cubicBezTo>
                  <a:pt x="97" y="217"/>
                  <a:pt x="97" y="217"/>
                  <a:pt x="97" y="217"/>
                </a:cubicBezTo>
                <a:cubicBezTo>
                  <a:pt x="99" y="217"/>
                  <a:pt x="99" y="217"/>
                  <a:pt x="99" y="217"/>
                </a:cubicBezTo>
                <a:cubicBezTo>
                  <a:pt x="100" y="215"/>
                  <a:pt x="100" y="215"/>
                  <a:pt x="100" y="215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19" y="199"/>
                  <a:pt x="119" y="199"/>
                  <a:pt x="119" y="199"/>
                </a:cubicBezTo>
                <a:cubicBezTo>
                  <a:pt x="128" y="215"/>
                  <a:pt x="128" y="215"/>
                  <a:pt x="128" y="215"/>
                </a:cubicBezTo>
                <a:cubicBezTo>
                  <a:pt x="129" y="217"/>
                  <a:pt x="129" y="217"/>
                  <a:pt x="129" y="217"/>
                </a:cubicBezTo>
                <a:cubicBezTo>
                  <a:pt x="132" y="217"/>
                  <a:pt x="132" y="217"/>
                  <a:pt x="132" y="217"/>
                </a:cubicBezTo>
                <a:cubicBezTo>
                  <a:pt x="169" y="217"/>
                  <a:pt x="169" y="217"/>
                  <a:pt x="169" y="217"/>
                </a:cubicBezTo>
                <a:close/>
                <a:moveTo>
                  <a:pt x="114" y="166"/>
                </a:moveTo>
                <a:cubicBezTo>
                  <a:pt x="187" y="166"/>
                  <a:pt x="187" y="166"/>
                  <a:pt x="187" y="166"/>
                </a:cubicBezTo>
                <a:cubicBezTo>
                  <a:pt x="187" y="209"/>
                  <a:pt x="187" y="209"/>
                  <a:pt x="187" y="209"/>
                </a:cubicBezTo>
                <a:cubicBezTo>
                  <a:pt x="134" y="209"/>
                  <a:pt x="134" y="209"/>
                  <a:pt x="134" y="209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124" y="191"/>
                  <a:pt x="124" y="191"/>
                  <a:pt x="124" y="191"/>
                </a:cubicBezTo>
                <a:cubicBezTo>
                  <a:pt x="121" y="191"/>
                  <a:pt x="121" y="191"/>
                  <a:pt x="121" y="191"/>
                </a:cubicBezTo>
                <a:cubicBezTo>
                  <a:pt x="107" y="191"/>
                  <a:pt x="107" y="191"/>
                  <a:pt x="107" y="191"/>
                </a:cubicBezTo>
                <a:cubicBezTo>
                  <a:pt x="105" y="191"/>
                  <a:pt x="105" y="191"/>
                  <a:pt x="105" y="191"/>
                </a:cubicBezTo>
                <a:cubicBezTo>
                  <a:pt x="103" y="193"/>
                  <a:pt x="103" y="193"/>
                  <a:pt x="103" y="193"/>
                </a:cubicBezTo>
                <a:cubicBezTo>
                  <a:pt x="94" y="209"/>
                  <a:pt x="94" y="209"/>
                  <a:pt x="94" y="209"/>
                </a:cubicBezTo>
                <a:cubicBezTo>
                  <a:pt x="41" y="209"/>
                  <a:pt x="41" y="209"/>
                  <a:pt x="41" y="209"/>
                </a:cubicBezTo>
                <a:cubicBezTo>
                  <a:pt x="41" y="166"/>
                  <a:pt x="41" y="166"/>
                  <a:pt x="41" y="166"/>
                </a:cubicBezTo>
                <a:lnTo>
                  <a:pt x="114" y="166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044371" y="4336632"/>
            <a:ext cx="254000" cy="182034"/>
            <a:chOff x="3520" y="5068"/>
            <a:chExt cx="450" cy="322"/>
          </a:xfrm>
          <a:solidFill>
            <a:schemeClr val="bg1"/>
          </a:solidFill>
        </p:grpSpPr>
        <p:sp>
          <p:nvSpPr>
            <p:cNvPr id="615" name="Freeform 227"/>
            <p:cNvSpPr>
              <a:spLocks noEditPoints="1"/>
            </p:cNvSpPr>
            <p:nvPr/>
          </p:nvSpPr>
          <p:spPr bwMode="auto">
            <a:xfrm>
              <a:off x="3520" y="5068"/>
              <a:ext cx="450" cy="323"/>
            </a:xfrm>
            <a:custGeom>
              <a:avLst/>
              <a:gdLst>
                <a:gd name="T0" fmla="*/ 247 w 275"/>
                <a:gd name="T1" fmla="*/ 49 h 197"/>
                <a:gd name="T2" fmla="*/ 257 w 275"/>
                <a:gd name="T3" fmla="*/ 178 h 197"/>
                <a:gd name="T4" fmla="*/ 275 w 275"/>
                <a:gd name="T5" fmla="*/ 178 h 197"/>
                <a:gd name="T6" fmla="*/ 275 w 275"/>
                <a:gd name="T7" fmla="*/ 197 h 197"/>
                <a:gd name="T8" fmla="*/ 188 w 275"/>
                <a:gd name="T9" fmla="*/ 197 h 197"/>
                <a:gd name="T10" fmla="*/ 188 w 275"/>
                <a:gd name="T11" fmla="*/ 178 h 197"/>
                <a:gd name="T12" fmla="*/ 205 w 275"/>
                <a:gd name="T13" fmla="*/ 178 h 197"/>
                <a:gd name="T14" fmla="*/ 216 w 275"/>
                <a:gd name="T15" fmla="*/ 49 h 197"/>
                <a:gd name="T16" fmla="*/ 205 w 275"/>
                <a:gd name="T17" fmla="*/ 49 h 197"/>
                <a:gd name="T18" fmla="*/ 205 w 275"/>
                <a:gd name="T19" fmla="*/ 36 h 197"/>
                <a:gd name="T20" fmla="*/ 219 w 275"/>
                <a:gd name="T21" fmla="*/ 36 h 197"/>
                <a:gd name="T22" fmla="*/ 211 w 275"/>
                <a:gd name="T23" fmla="*/ 21 h 197"/>
                <a:gd name="T24" fmla="*/ 232 w 275"/>
                <a:gd name="T25" fmla="*/ 0 h 197"/>
                <a:gd name="T26" fmla="*/ 252 w 275"/>
                <a:gd name="T27" fmla="*/ 21 h 197"/>
                <a:gd name="T28" fmla="*/ 245 w 275"/>
                <a:gd name="T29" fmla="*/ 36 h 197"/>
                <a:gd name="T30" fmla="*/ 259 w 275"/>
                <a:gd name="T31" fmla="*/ 36 h 197"/>
                <a:gd name="T32" fmla="*/ 259 w 275"/>
                <a:gd name="T33" fmla="*/ 49 h 197"/>
                <a:gd name="T34" fmla="*/ 247 w 275"/>
                <a:gd name="T35" fmla="*/ 49 h 197"/>
                <a:gd name="T36" fmla="*/ 16 w 275"/>
                <a:gd name="T37" fmla="*/ 36 h 197"/>
                <a:gd name="T38" fmla="*/ 30 w 275"/>
                <a:gd name="T39" fmla="*/ 36 h 197"/>
                <a:gd name="T40" fmla="*/ 23 w 275"/>
                <a:gd name="T41" fmla="*/ 21 h 197"/>
                <a:gd name="T42" fmla="*/ 43 w 275"/>
                <a:gd name="T43" fmla="*/ 0 h 197"/>
                <a:gd name="T44" fmla="*/ 63 w 275"/>
                <a:gd name="T45" fmla="*/ 21 h 197"/>
                <a:gd name="T46" fmla="*/ 56 w 275"/>
                <a:gd name="T47" fmla="*/ 36 h 197"/>
                <a:gd name="T48" fmla="*/ 71 w 275"/>
                <a:gd name="T49" fmla="*/ 36 h 197"/>
                <a:gd name="T50" fmla="*/ 71 w 275"/>
                <a:gd name="T51" fmla="*/ 49 h 197"/>
                <a:gd name="T52" fmla="*/ 59 w 275"/>
                <a:gd name="T53" fmla="*/ 49 h 197"/>
                <a:gd name="T54" fmla="*/ 69 w 275"/>
                <a:gd name="T55" fmla="*/ 178 h 197"/>
                <a:gd name="T56" fmla="*/ 87 w 275"/>
                <a:gd name="T57" fmla="*/ 178 h 197"/>
                <a:gd name="T58" fmla="*/ 87 w 275"/>
                <a:gd name="T59" fmla="*/ 197 h 197"/>
                <a:gd name="T60" fmla="*/ 0 w 275"/>
                <a:gd name="T61" fmla="*/ 197 h 197"/>
                <a:gd name="T62" fmla="*/ 0 w 275"/>
                <a:gd name="T63" fmla="*/ 178 h 197"/>
                <a:gd name="T64" fmla="*/ 17 w 275"/>
                <a:gd name="T65" fmla="*/ 178 h 197"/>
                <a:gd name="T66" fmla="*/ 28 w 275"/>
                <a:gd name="T67" fmla="*/ 49 h 197"/>
                <a:gd name="T68" fmla="*/ 16 w 275"/>
                <a:gd name="T69" fmla="*/ 49 h 197"/>
                <a:gd name="T70" fmla="*/ 16 w 275"/>
                <a:gd name="T71" fmla="*/ 36 h 197"/>
                <a:gd name="T72" fmla="*/ 79 w 275"/>
                <a:gd name="T73" fmla="*/ 49 h 197"/>
                <a:gd name="T74" fmla="*/ 77 w 275"/>
                <a:gd name="T75" fmla="*/ 55 h 197"/>
                <a:gd name="T76" fmla="*/ 202 w 275"/>
                <a:gd name="T77" fmla="*/ 55 h 197"/>
                <a:gd name="T78" fmla="*/ 200 w 275"/>
                <a:gd name="T79" fmla="*/ 49 h 197"/>
                <a:gd name="T80" fmla="*/ 79 w 275"/>
                <a:gd name="T81" fmla="*/ 49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5" h="197">
                  <a:moveTo>
                    <a:pt x="247" y="49"/>
                  </a:moveTo>
                  <a:cubicBezTo>
                    <a:pt x="257" y="178"/>
                    <a:pt x="257" y="178"/>
                    <a:pt x="257" y="178"/>
                  </a:cubicBezTo>
                  <a:cubicBezTo>
                    <a:pt x="275" y="178"/>
                    <a:pt x="275" y="178"/>
                    <a:pt x="275" y="178"/>
                  </a:cubicBezTo>
                  <a:cubicBezTo>
                    <a:pt x="275" y="197"/>
                    <a:pt x="275" y="197"/>
                    <a:pt x="275" y="197"/>
                  </a:cubicBezTo>
                  <a:cubicBezTo>
                    <a:pt x="188" y="197"/>
                    <a:pt x="188" y="197"/>
                    <a:pt x="188" y="197"/>
                  </a:cubicBezTo>
                  <a:cubicBezTo>
                    <a:pt x="188" y="178"/>
                    <a:pt x="188" y="178"/>
                    <a:pt x="188" y="178"/>
                  </a:cubicBezTo>
                  <a:cubicBezTo>
                    <a:pt x="205" y="178"/>
                    <a:pt x="205" y="178"/>
                    <a:pt x="205" y="178"/>
                  </a:cubicBezTo>
                  <a:cubicBezTo>
                    <a:pt x="216" y="49"/>
                    <a:pt x="216" y="49"/>
                    <a:pt x="216" y="49"/>
                  </a:cubicBezTo>
                  <a:cubicBezTo>
                    <a:pt x="205" y="49"/>
                    <a:pt x="205" y="49"/>
                    <a:pt x="205" y="49"/>
                  </a:cubicBezTo>
                  <a:cubicBezTo>
                    <a:pt x="205" y="36"/>
                    <a:pt x="205" y="36"/>
                    <a:pt x="205" y="36"/>
                  </a:cubicBezTo>
                  <a:cubicBezTo>
                    <a:pt x="219" y="36"/>
                    <a:pt x="219" y="36"/>
                    <a:pt x="219" y="36"/>
                  </a:cubicBezTo>
                  <a:cubicBezTo>
                    <a:pt x="214" y="32"/>
                    <a:pt x="211" y="27"/>
                    <a:pt x="211" y="21"/>
                  </a:cubicBezTo>
                  <a:cubicBezTo>
                    <a:pt x="211" y="9"/>
                    <a:pt x="220" y="0"/>
                    <a:pt x="232" y="0"/>
                  </a:cubicBezTo>
                  <a:cubicBezTo>
                    <a:pt x="243" y="0"/>
                    <a:pt x="252" y="9"/>
                    <a:pt x="252" y="21"/>
                  </a:cubicBezTo>
                  <a:cubicBezTo>
                    <a:pt x="252" y="27"/>
                    <a:pt x="249" y="32"/>
                    <a:pt x="245" y="36"/>
                  </a:cubicBezTo>
                  <a:cubicBezTo>
                    <a:pt x="259" y="36"/>
                    <a:pt x="259" y="36"/>
                    <a:pt x="259" y="36"/>
                  </a:cubicBezTo>
                  <a:cubicBezTo>
                    <a:pt x="259" y="49"/>
                    <a:pt x="259" y="49"/>
                    <a:pt x="259" y="49"/>
                  </a:cubicBezTo>
                  <a:cubicBezTo>
                    <a:pt x="247" y="49"/>
                    <a:pt x="247" y="49"/>
                    <a:pt x="247" y="49"/>
                  </a:cubicBezTo>
                  <a:close/>
                  <a:moveTo>
                    <a:pt x="16" y="36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26" y="32"/>
                    <a:pt x="23" y="27"/>
                    <a:pt x="23" y="21"/>
                  </a:cubicBezTo>
                  <a:cubicBezTo>
                    <a:pt x="23" y="9"/>
                    <a:pt x="32" y="0"/>
                    <a:pt x="43" y="0"/>
                  </a:cubicBezTo>
                  <a:cubicBezTo>
                    <a:pt x="54" y="0"/>
                    <a:pt x="63" y="9"/>
                    <a:pt x="63" y="21"/>
                  </a:cubicBezTo>
                  <a:cubicBezTo>
                    <a:pt x="63" y="27"/>
                    <a:pt x="61" y="32"/>
                    <a:pt x="56" y="36"/>
                  </a:cubicBezTo>
                  <a:cubicBezTo>
                    <a:pt x="71" y="36"/>
                    <a:pt x="71" y="36"/>
                    <a:pt x="71" y="36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7" y="197"/>
                    <a:pt x="87" y="197"/>
                    <a:pt x="87" y="197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36"/>
                    <a:pt x="16" y="36"/>
                    <a:pt x="16" y="36"/>
                  </a:cubicBezTo>
                  <a:close/>
                  <a:moveTo>
                    <a:pt x="79" y="49"/>
                  </a:moveTo>
                  <a:cubicBezTo>
                    <a:pt x="79" y="51"/>
                    <a:pt x="78" y="53"/>
                    <a:pt x="77" y="55"/>
                  </a:cubicBezTo>
                  <a:cubicBezTo>
                    <a:pt x="101" y="111"/>
                    <a:pt x="178" y="111"/>
                    <a:pt x="202" y="55"/>
                  </a:cubicBezTo>
                  <a:cubicBezTo>
                    <a:pt x="202" y="53"/>
                    <a:pt x="201" y="51"/>
                    <a:pt x="200" y="49"/>
                  </a:cubicBezTo>
                  <a:cubicBezTo>
                    <a:pt x="166" y="81"/>
                    <a:pt x="113" y="81"/>
                    <a:pt x="79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6" name="Freeform 228"/>
            <p:cNvSpPr/>
            <p:nvPr/>
          </p:nvSpPr>
          <p:spPr bwMode="auto">
            <a:xfrm>
              <a:off x="3566" y="5078"/>
              <a:ext cx="20" cy="39"/>
            </a:xfrm>
            <a:custGeom>
              <a:avLst/>
              <a:gdLst>
                <a:gd name="T0" fmla="*/ 4 w 13"/>
                <a:gd name="T1" fmla="*/ 24 h 24"/>
                <a:gd name="T2" fmla="*/ 13 w 13"/>
                <a:gd name="T3" fmla="*/ 24 h 24"/>
                <a:gd name="T4" fmla="*/ 12 w 13"/>
                <a:gd name="T5" fmla="*/ 0 h 24"/>
                <a:gd name="T6" fmla="*/ 4 w 13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4">
                  <a:moveTo>
                    <a:pt x="4" y="24"/>
                  </a:moveTo>
                  <a:cubicBezTo>
                    <a:pt x="7" y="24"/>
                    <a:pt x="10" y="24"/>
                    <a:pt x="13" y="24"/>
                  </a:cubicBezTo>
                  <a:cubicBezTo>
                    <a:pt x="13" y="16"/>
                    <a:pt x="13" y="8"/>
                    <a:pt x="12" y="0"/>
                  </a:cubicBezTo>
                  <a:cubicBezTo>
                    <a:pt x="4" y="5"/>
                    <a:pt x="0" y="13"/>
                    <a:pt x="4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8" name="Freeform 230"/>
            <p:cNvSpPr/>
            <p:nvPr/>
          </p:nvSpPr>
          <p:spPr bwMode="auto">
            <a:xfrm>
              <a:off x="3873" y="5078"/>
              <a:ext cx="24" cy="39"/>
            </a:xfrm>
            <a:custGeom>
              <a:avLst/>
              <a:gdLst>
                <a:gd name="T0" fmla="*/ 4 w 14"/>
                <a:gd name="T1" fmla="*/ 24 h 24"/>
                <a:gd name="T2" fmla="*/ 14 w 14"/>
                <a:gd name="T3" fmla="*/ 24 h 24"/>
                <a:gd name="T4" fmla="*/ 13 w 14"/>
                <a:gd name="T5" fmla="*/ 0 h 24"/>
                <a:gd name="T6" fmla="*/ 4 w 14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4">
                  <a:moveTo>
                    <a:pt x="4" y="24"/>
                  </a:moveTo>
                  <a:cubicBezTo>
                    <a:pt x="7" y="24"/>
                    <a:pt x="10" y="24"/>
                    <a:pt x="14" y="24"/>
                  </a:cubicBezTo>
                  <a:cubicBezTo>
                    <a:pt x="13" y="16"/>
                    <a:pt x="13" y="8"/>
                    <a:pt x="13" y="0"/>
                  </a:cubicBezTo>
                  <a:cubicBezTo>
                    <a:pt x="5" y="5"/>
                    <a:pt x="0" y="13"/>
                    <a:pt x="4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7991" name="Freeform 231"/>
          <p:cNvSpPr>
            <a:spLocks noEditPoints="1"/>
          </p:cNvSpPr>
          <p:nvPr/>
        </p:nvSpPr>
        <p:spPr>
          <a:xfrm>
            <a:off x="3033789" y="4938191"/>
            <a:ext cx="292100" cy="220134"/>
          </a:xfrm>
          <a:custGeom>
            <a:avLst/>
            <a:gdLst/>
            <a:ahLst/>
            <a:cxnLst>
              <a:cxn ang="0">
                <a:pos x="127932" y="0"/>
              </a:cxn>
              <a:cxn ang="0">
                <a:pos x="219710" y="50156"/>
              </a:cxn>
              <a:cxn ang="0">
                <a:pos x="120979" y="139324"/>
              </a:cxn>
              <a:cxn ang="0">
                <a:pos x="133494" y="109370"/>
              </a:cxn>
              <a:cxn ang="0">
                <a:pos x="154353" y="120516"/>
              </a:cxn>
              <a:cxn ang="0">
                <a:pos x="136275" y="86381"/>
              </a:cxn>
              <a:cxn ang="0">
                <a:pos x="135580" y="55729"/>
              </a:cxn>
              <a:cxn ang="0">
                <a:pos x="146705" y="57819"/>
              </a:cxn>
              <a:cxn ang="0">
                <a:pos x="133494" y="36921"/>
              </a:cxn>
              <a:cxn ang="0">
                <a:pos x="132104" y="32741"/>
              </a:cxn>
              <a:cxn ang="0">
                <a:pos x="130018" y="18112"/>
              </a:cxn>
              <a:cxn ang="0">
                <a:pos x="115417" y="20898"/>
              </a:cxn>
              <a:cxn ang="0">
                <a:pos x="112636" y="21595"/>
              </a:cxn>
              <a:cxn ang="0">
                <a:pos x="127932" y="0"/>
              </a:cxn>
              <a:cxn ang="0">
                <a:pos x="11124" y="36921"/>
              </a:cxn>
              <a:cxn ang="0">
                <a:pos x="63270" y="165100"/>
              </a:cxn>
              <a:cxn ang="0">
                <a:pos x="115417" y="36921"/>
              </a:cxn>
              <a:cxn ang="0">
                <a:pos x="11124" y="36921"/>
              </a:cxn>
              <a:cxn ang="0">
                <a:pos x="36154" y="114943"/>
              </a:cxn>
              <a:cxn ang="0">
                <a:pos x="91082" y="114943"/>
              </a:cxn>
              <a:cxn ang="0">
                <a:pos x="36154" y="114943"/>
              </a:cxn>
              <a:cxn ang="0">
                <a:pos x="52841" y="82201"/>
              </a:cxn>
              <a:cxn ang="0">
                <a:pos x="25030" y="76628"/>
              </a:cxn>
              <a:cxn ang="0">
                <a:pos x="52841" y="82201"/>
              </a:cxn>
              <a:cxn ang="0">
                <a:pos x="74395" y="82201"/>
              </a:cxn>
              <a:cxn ang="0">
                <a:pos x="102902" y="76628"/>
              </a:cxn>
              <a:cxn ang="0">
                <a:pos x="74395" y="82201"/>
              </a:cxn>
              <a:cxn ang="0">
                <a:pos x="162001" y="65482"/>
              </a:cxn>
              <a:cxn ang="0">
                <a:pos x="186336" y="81505"/>
              </a:cxn>
              <a:cxn ang="0">
                <a:pos x="162001" y="65482"/>
              </a:cxn>
            </a:cxnLst>
            <a:rect l="0" t="0" r="0" b="0"/>
            <a:pathLst>
              <a:path w="316" h="237">
                <a:moveTo>
                  <a:pt x="184" y="0"/>
                </a:moveTo>
                <a:cubicBezTo>
                  <a:pt x="223" y="31"/>
                  <a:pt x="269" y="56"/>
                  <a:pt x="316" y="72"/>
                </a:cubicBezTo>
                <a:cubicBezTo>
                  <a:pt x="291" y="148"/>
                  <a:pt x="251" y="206"/>
                  <a:pt x="174" y="200"/>
                </a:cubicBezTo>
                <a:cubicBezTo>
                  <a:pt x="182" y="187"/>
                  <a:pt x="188" y="172"/>
                  <a:pt x="192" y="157"/>
                </a:cubicBezTo>
                <a:cubicBezTo>
                  <a:pt x="222" y="173"/>
                  <a:pt x="222" y="173"/>
                  <a:pt x="222" y="173"/>
                </a:cubicBezTo>
                <a:cubicBezTo>
                  <a:pt x="233" y="153"/>
                  <a:pt x="217" y="132"/>
                  <a:pt x="196" y="124"/>
                </a:cubicBezTo>
                <a:cubicBezTo>
                  <a:pt x="197" y="109"/>
                  <a:pt x="197" y="95"/>
                  <a:pt x="195" y="80"/>
                </a:cubicBezTo>
                <a:cubicBezTo>
                  <a:pt x="200" y="81"/>
                  <a:pt x="205" y="82"/>
                  <a:pt x="211" y="83"/>
                </a:cubicBezTo>
                <a:cubicBezTo>
                  <a:pt x="215" y="69"/>
                  <a:pt x="205" y="52"/>
                  <a:pt x="192" y="53"/>
                </a:cubicBezTo>
                <a:cubicBezTo>
                  <a:pt x="191" y="51"/>
                  <a:pt x="191" y="49"/>
                  <a:pt x="190" y="47"/>
                </a:cubicBezTo>
                <a:cubicBezTo>
                  <a:pt x="187" y="26"/>
                  <a:pt x="187" y="26"/>
                  <a:pt x="187" y="26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5" y="30"/>
                  <a:pt x="163" y="31"/>
                  <a:pt x="162" y="31"/>
                </a:cubicBezTo>
                <a:cubicBezTo>
                  <a:pt x="169" y="21"/>
                  <a:pt x="176" y="10"/>
                  <a:pt x="184" y="0"/>
                </a:cubicBezTo>
                <a:close/>
                <a:moveTo>
                  <a:pt x="16" y="53"/>
                </a:moveTo>
                <a:cubicBezTo>
                  <a:pt x="0" y="135"/>
                  <a:pt x="10" y="208"/>
                  <a:pt x="91" y="237"/>
                </a:cubicBezTo>
                <a:cubicBezTo>
                  <a:pt x="172" y="208"/>
                  <a:pt x="181" y="135"/>
                  <a:pt x="166" y="53"/>
                </a:cubicBezTo>
                <a:cubicBezTo>
                  <a:pt x="117" y="62"/>
                  <a:pt x="65" y="61"/>
                  <a:pt x="16" y="53"/>
                </a:cubicBezTo>
                <a:close/>
                <a:moveTo>
                  <a:pt x="52" y="165"/>
                </a:moveTo>
                <a:cubicBezTo>
                  <a:pt x="131" y="165"/>
                  <a:pt x="131" y="165"/>
                  <a:pt x="131" y="165"/>
                </a:cubicBezTo>
                <a:cubicBezTo>
                  <a:pt x="131" y="207"/>
                  <a:pt x="52" y="207"/>
                  <a:pt x="52" y="165"/>
                </a:cubicBezTo>
                <a:close/>
                <a:moveTo>
                  <a:pt x="76" y="118"/>
                </a:moveTo>
                <a:cubicBezTo>
                  <a:pt x="59" y="121"/>
                  <a:pt x="46" y="118"/>
                  <a:pt x="36" y="110"/>
                </a:cubicBezTo>
                <a:cubicBezTo>
                  <a:pt x="50" y="77"/>
                  <a:pt x="78" y="99"/>
                  <a:pt x="76" y="118"/>
                </a:cubicBezTo>
                <a:close/>
                <a:moveTo>
                  <a:pt x="107" y="118"/>
                </a:moveTo>
                <a:cubicBezTo>
                  <a:pt x="106" y="99"/>
                  <a:pt x="133" y="77"/>
                  <a:pt x="148" y="110"/>
                </a:cubicBezTo>
                <a:cubicBezTo>
                  <a:pt x="138" y="118"/>
                  <a:pt x="124" y="121"/>
                  <a:pt x="107" y="118"/>
                </a:cubicBezTo>
                <a:close/>
                <a:moveTo>
                  <a:pt x="233" y="94"/>
                </a:moveTo>
                <a:cubicBezTo>
                  <a:pt x="244" y="108"/>
                  <a:pt x="255" y="116"/>
                  <a:pt x="268" y="117"/>
                </a:cubicBezTo>
                <a:cubicBezTo>
                  <a:pt x="281" y="84"/>
                  <a:pt x="246" y="80"/>
                  <a:pt x="233" y="9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92" name="Freeform 232"/>
          <p:cNvSpPr>
            <a:spLocks noEditPoints="1"/>
          </p:cNvSpPr>
          <p:nvPr/>
        </p:nvSpPr>
        <p:spPr>
          <a:xfrm>
            <a:off x="3734406" y="4936074"/>
            <a:ext cx="188384" cy="22648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5693" y="37522"/>
              </a:cxn>
              <a:cxn ang="0">
                <a:pos x="122914" y="37522"/>
              </a:cxn>
              <a:cxn ang="0">
                <a:pos x="122914" y="72265"/>
              </a:cxn>
              <a:cxn ang="0">
                <a:pos x="107637" y="72265"/>
              </a:cxn>
              <a:cxn ang="0">
                <a:pos x="107637" y="91721"/>
              </a:cxn>
              <a:cxn ang="0">
                <a:pos x="102776" y="91721"/>
              </a:cxn>
              <a:cxn ang="0">
                <a:pos x="102776" y="105618"/>
              </a:cxn>
              <a:cxn ang="0">
                <a:pos x="140970" y="169545"/>
              </a:cxn>
              <a:cxn ang="0">
                <a:pos x="129164" y="169545"/>
              </a:cxn>
              <a:cxn ang="0">
                <a:pos x="116664" y="148699"/>
              </a:cxn>
              <a:cxn ang="0">
                <a:pos x="105553" y="159817"/>
              </a:cxn>
              <a:cxn ang="0">
                <a:pos x="104165" y="160511"/>
              </a:cxn>
              <a:cxn ang="0">
                <a:pos x="102776" y="160511"/>
              </a:cxn>
              <a:cxn ang="0">
                <a:pos x="88887" y="160511"/>
              </a:cxn>
              <a:cxn ang="0">
                <a:pos x="88193" y="160511"/>
              </a:cxn>
              <a:cxn ang="0">
                <a:pos x="86804" y="159817"/>
              </a:cxn>
              <a:cxn ang="0">
                <a:pos x="74304" y="150783"/>
              </a:cxn>
              <a:cxn ang="0">
                <a:pos x="63193" y="169545"/>
              </a:cxn>
              <a:cxn ang="0">
                <a:pos x="51388" y="169545"/>
              </a:cxn>
              <a:cxn ang="0">
                <a:pos x="88887" y="106313"/>
              </a:cxn>
              <a:cxn ang="0">
                <a:pos x="88887" y="91721"/>
              </a:cxn>
              <a:cxn ang="0">
                <a:pos x="84026" y="91721"/>
              </a:cxn>
              <a:cxn ang="0">
                <a:pos x="84026" y="72265"/>
              </a:cxn>
              <a:cxn ang="0">
                <a:pos x="74998" y="72265"/>
              </a:cxn>
              <a:cxn ang="0">
                <a:pos x="0" y="113261"/>
              </a:cxn>
              <a:cxn ang="0">
                <a:pos x="0" y="0"/>
              </a:cxn>
              <a:cxn ang="0">
                <a:pos x="9722" y="15981"/>
              </a:cxn>
              <a:cxn ang="0">
                <a:pos x="9722" y="30573"/>
              </a:cxn>
              <a:cxn ang="0">
                <a:pos x="56943" y="34047"/>
              </a:cxn>
              <a:cxn ang="0">
                <a:pos x="9722" y="15981"/>
              </a:cxn>
              <a:cxn ang="0">
                <a:pos x="113192" y="141750"/>
              </a:cxn>
              <a:cxn ang="0">
                <a:pos x="102776" y="125074"/>
              </a:cxn>
              <a:cxn ang="0">
                <a:pos x="102776" y="151478"/>
              </a:cxn>
              <a:cxn ang="0">
                <a:pos x="113192" y="141750"/>
              </a:cxn>
              <a:cxn ang="0">
                <a:pos x="88887" y="152173"/>
              </a:cxn>
              <a:cxn ang="0">
                <a:pos x="88887" y="125769"/>
              </a:cxn>
              <a:cxn ang="0">
                <a:pos x="77776" y="144530"/>
              </a:cxn>
              <a:cxn ang="0">
                <a:pos x="88887" y="152173"/>
              </a:cxn>
            </a:cxnLst>
            <a:rect l="0" t="0" r="0" b="0"/>
            <a:pathLst>
              <a:path w="203" h="244">
                <a:moveTo>
                  <a:pt x="0" y="0"/>
                </a:moveTo>
                <a:cubicBezTo>
                  <a:pt x="41" y="11"/>
                  <a:pt x="79" y="27"/>
                  <a:pt x="109" y="54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77" y="104"/>
                  <a:pt x="177" y="104"/>
                  <a:pt x="177" y="104"/>
                </a:cubicBezTo>
                <a:cubicBezTo>
                  <a:pt x="155" y="104"/>
                  <a:pt x="155" y="104"/>
                  <a:pt x="155" y="104"/>
                </a:cubicBezTo>
                <a:cubicBezTo>
                  <a:pt x="155" y="132"/>
                  <a:pt x="155" y="132"/>
                  <a:pt x="155" y="132"/>
                </a:cubicBezTo>
                <a:cubicBezTo>
                  <a:pt x="148" y="132"/>
                  <a:pt x="148" y="132"/>
                  <a:pt x="148" y="132"/>
                </a:cubicBezTo>
                <a:cubicBezTo>
                  <a:pt x="148" y="152"/>
                  <a:pt x="148" y="152"/>
                  <a:pt x="148" y="152"/>
                </a:cubicBezTo>
                <a:cubicBezTo>
                  <a:pt x="203" y="244"/>
                  <a:pt x="203" y="244"/>
                  <a:pt x="203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68" y="214"/>
                  <a:pt x="168" y="214"/>
                  <a:pt x="168" y="214"/>
                </a:cubicBezTo>
                <a:cubicBezTo>
                  <a:pt x="152" y="230"/>
                  <a:pt x="152" y="230"/>
                  <a:pt x="152" y="230"/>
                </a:cubicBezTo>
                <a:cubicBezTo>
                  <a:pt x="150" y="231"/>
                  <a:pt x="150" y="231"/>
                  <a:pt x="150" y="231"/>
                </a:cubicBezTo>
                <a:cubicBezTo>
                  <a:pt x="148" y="231"/>
                  <a:pt x="148" y="231"/>
                  <a:pt x="148" y="231"/>
                </a:cubicBezTo>
                <a:cubicBezTo>
                  <a:pt x="128" y="231"/>
                  <a:pt x="128" y="231"/>
                  <a:pt x="128" y="231"/>
                </a:cubicBezTo>
                <a:cubicBezTo>
                  <a:pt x="127" y="231"/>
                  <a:pt x="127" y="231"/>
                  <a:pt x="127" y="231"/>
                </a:cubicBezTo>
                <a:cubicBezTo>
                  <a:pt x="125" y="230"/>
                  <a:pt x="125" y="230"/>
                  <a:pt x="125" y="230"/>
                </a:cubicBezTo>
                <a:cubicBezTo>
                  <a:pt x="107" y="217"/>
                  <a:pt x="107" y="217"/>
                  <a:pt x="107" y="217"/>
                </a:cubicBezTo>
                <a:cubicBezTo>
                  <a:pt x="91" y="244"/>
                  <a:pt x="91" y="244"/>
                  <a:pt x="91" y="244"/>
                </a:cubicBezTo>
                <a:cubicBezTo>
                  <a:pt x="74" y="244"/>
                  <a:pt x="74" y="244"/>
                  <a:pt x="74" y="244"/>
                </a:cubicBezTo>
                <a:cubicBezTo>
                  <a:pt x="128" y="153"/>
                  <a:pt x="128" y="153"/>
                  <a:pt x="128" y="153"/>
                </a:cubicBezTo>
                <a:cubicBezTo>
                  <a:pt x="128" y="132"/>
                  <a:pt x="128" y="132"/>
                  <a:pt x="128" y="132"/>
                </a:cubicBezTo>
                <a:cubicBezTo>
                  <a:pt x="121" y="132"/>
                  <a:pt x="121" y="132"/>
                  <a:pt x="121" y="132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08" y="104"/>
                  <a:pt x="108" y="104"/>
                  <a:pt x="108" y="104"/>
                </a:cubicBezTo>
                <a:cubicBezTo>
                  <a:pt x="78" y="136"/>
                  <a:pt x="40" y="152"/>
                  <a:pt x="0" y="163"/>
                </a:cubicBezTo>
                <a:cubicBezTo>
                  <a:pt x="0" y="109"/>
                  <a:pt x="0" y="54"/>
                  <a:pt x="0" y="0"/>
                </a:cubicBezTo>
                <a:close/>
                <a:moveTo>
                  <a:pt x="14" y="23"/>
                </a:moveTo>
                <a:cubicBezTo>
                  <a:pt x="14" y="30"/>
                  <a:pt x="14" y="37"/>
                  <a:pt x="14" y="44"/>
                </a:cubicBezTo>
                <a:cubicBezTo>
                  <a:pt x="37" y="46"/>
                  <a:pt x="59" y="47"/>
                  <a:pt x="82" y="49"/>
                </a:cubicBezTo>
                <a:cubicBezTo>
                  <a:pt x="63" y="39"/>
                  <a:pt x="46" y="27"/>
                  <a:pt x="14" y="23"/>
                </a:cubicBezTo>
                <a:close/>
                <a:moveTo>
                  <a:pt x="163" y="204"/>
                </a:moveTo>
                <a:cubicBezTo>
                  <a:pt x="148" y="180"/>
                  <a:pt x="148" y="180"/>
                  <a:pt x="148" y="180"/>
                </a:cubicBezTo>
                <a:cubicBezTo>
                  <a:pt x="148" y="218"/>
                  <a:pt x="148" y="218"/>
                  <a:pt x="148" y="218"/>
                </a:cubicBezTo>
                <a:cubicBezTo>
                  <a:pt x="163" y="204"/>
                  <a:pt x="163" y="204"/>
                  <a:pt x="163" y="204"/>
                </a:cubicBezTo>
                <a:close/>
                <a:moveTo>
                  <a:pt x="128" y="219"/>
                </a:moveTo>
                <a:cubicBezTo>
                  <a:pt x="128" y="181"/>
                  <a:pt x="128" y="181"/>
                  <a:pt x="128" y="181"/>
                </a:cubicBezTo>
                <a:cubicBezTo>
                  <a:pt x="112" y="208"/>
                  <a:pt x="112" y="208"/>
                  <a:pt x="112" y="208"/>
                </a:cubicBezTo>
                <a:lnTo>
                  <a:pt x="128" y="21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93" name="Freeform 233"/>
          <p:cNvSpPr>
            <a:spLocks noEditPoints="1"/>
          </p:cNvSpPr>
          <p:nvPr/>
        </p:nvSpPr>
        <p:spPr>
          <a:xfrm>
            <a:off x="1765903" y="4902207"/>
            <a:ext cx="186267" cy="292100"/>
          </a:xfrm>
          <a:custGeom>
            <a:avLst/>
            <a:gdLst/>
            <a:ahLst/>
            <a:cxnLst>
              <a:cxn ang="0">
                <a:pos x="123048" y="209338"/>
              </a:cxn>
              <a:cxn ang="0">
                <a:pos x="130739" y="219075"/>
              </a:cxn>
              <a:cxn ang="0">
                <a:pos x="114659" y="210729"/>
              </a:cxn>
              <a:cxn ang="0">
                <a:pos x="96481" y="177346"/>
              </a:cxn>
              <a:cxn ang="0">
                <a:pos x="52435" y="131445"/>
              </a:cxn>
              <a:cxn ang="0">
                <a:pos x="28664" y="177346"/>
              </a:cxn>
              <a:cxn ang="0">
                <a:pos x="16080" y="219075"/>
              </a:cxn>
              <a:cxn ang="0">
                <a:pos x="0" y="209338"/>
              </a:cxn>
              <a:cxn ang="0">
                <a:pos x="38452" y="118230"/>
              </a:cxn>
              <a:cxn ang="0">
                <a:pos x="125845" y="60506"/>
              </a:cxn>
              <a:cxn ang="0">
                <a:pos x="138430" y="97366"/>
              </a:cxn>
              <a:cxn ang="0">
                <a:pos x="125845" y="93889"/>
              </a:cxn>
              <a:cxn ang="0">
                <a:pos x="109066" y="84152"/>
              </a:cxn>
              <a:cxn ang="0">
                <a:pos x="98578" y="107798"/>
              </a:cxn>
              <a:cxn ang="0">
                <a:pos x="21673" y="97366"/>
              </a:cxn>
              <a:cxn ang="0">
                <a:pos x="9787" y="73025"/>
              </a:cxn>
              <a:cxn ang="0">
                <a:pos x="21673" y="60506"/>
              </a:cxn>
              <a:cxn ang="0">
                <a:pos x="14681" y="54247"/>
              </a:cxn>
              <a:cxn ang="0">
                <a:pos x="14681" y="9736"/>
              </a:cxn>
              <a:cxn ang="0">
                <a:pos x="59427" y="9736"/>
              </a:cxn>
              <a:cxn ang="0">
                <a:pos x="72710" y="9736"/>
              </a:cxn>
              <a:cxn ang="0">
                <a:pos x="117455" y="9736"/>
              </a:cxn>
              <a:cxn ang="0">
                <a:pos x="117455" y="54247"/>
              </a:cxn>
              <a:cxn ang="0">
                <a:pos x="109066" y="73025"/>
              </a:cxn>
              <a:cxn ang="0">
                <a:pos x="125845" y="63288"/>
              </a:cxn>
              <a:cxn ang="0">
                <a:pos x="102773" y="24341"/>
              </a:cxn>
              <a:cxn ang="0">
                <a:pos x="87392" y="24341"/>
              </a:cxn>
              <a:cxn ang="0">
                <a:pos x="87392" y="39642"/>
              </a:cxn>
              <a:cxn ang="0">
                <a:pos x="102773" y="39642"/>
              </a:cxn>
              <a:cxn ang="0">
                <a:pos x="102773" y="24341"/>
              </a:cxn>
              <a:cxn ang="0">
                <a:pos x="37054" y="20864"/>
              </a:cxn>
              <a:cxn ang="0">
                <a:pos x="26567" y="31991"/>
              </a:cxn>
              <a:cxn ang="0">
                <a:pos x="37054" y="42424"/>
              </a:cxn>
              <a:cxn ang="0">
                <a:pos x="48240" y="31991"/>
              </a:cxn>
              <a:cxn ang="0">
                <a:pos x="55931" y="138399"/>
              </a:cxn>
              <a:cxn ang="0">
                <a:pos x="61524" y="177346"/>
              </a:cxn>
              <a:cxn ang="0">
                <a:pos x="67816" y="209338"/>
              </a:cxn>
              <a:cxn ang="0">
                <a:pos x="72710" y="177346"/>
              </a:cxn>
              <a:cxn ang="0">
                <a:pos x="55931" y="138399"/>
              </a:cxn>
            </a:cxnLst>
            <a:rect l="0" t="0" r="0" b="0"/>
            <a:pathLst>
              <a:path w="198" h="315">
                <a:moveTo>
                  <a:pt x="132" y="170"/>
                </a:moveTo>
                <a:cubicBezTo>
                  <a:pt x="176" y="301"/>
                  <a:pt x="176" y="301"/>
                  <a:pt x="176" y="301"/>
                </a:cubicBezTo>
                <a:cubicBezTo>
                  <a:pt x="187" y="301"/>
                  <a:pt x="187" y="301"/>
                  <a:pt x="187" y="301"/>
                </a:cubicBezTo>
                <a:cubicBezTo>
                  <a:pt x="187" y="315"/>
                  <a:pt x="187" y="315"/>
                  <a:pt x="187" y="315"/>
                </a:cubicBezTo>
                <a:cubicBezTo>
                  <a:pt x="164" y="315"/>
                  <a:pt x="164" y="315"/>
                  <a:pt x="164" y="315"/>
                </a:cubicBezTo>
                <a:cubicBezTo>
                  <a:pt x="164" y="303"/>
                  <a:pt x="164" y="303"/>
                  <a:pt x="164" y="303"/>
                </a:cubicBezTo>
                <a:cubicBezTo>
                  <a:pt x="146" y="255"/>
                  <a:pt x="146" y="255"/>
                  <a:pt x="146" y="255"/>
                </a:cubicBezTo>
                <a:cubicBezTo>
                  <a:pt x="138" y="255"/>
                  <a:pt x="138" y="255"/>
                  <a:pt x="138" y="255"/>
                </a:cubicBezTo>
                <a:cubicBezTo>
                  <a:pt x="112" y="189"/>
                  <a:pt x="112" y="189"/>
                  <a:pt x="112" y="189"/>
                </a:cubicBezTo>
                <a:cubicBezTo>
                  <a:pt x="75" y="189"/>
                  <a:pt x="75" y="189"/>
                  <a:pt x="75" y="189"/>
                </a:cubicBezTo>
                <a:cubicBezTo>
                  <a:pt x="49" y="255"/>
                  <a:pt x="49" y="255"/>
                  <a:pt x="49" y="255"/>
                </a:cubicBezTo>
                <a:cubicBezTo>
                  <a:pt x="41" y="255"/>
                  <a:pt x="41" y="255"/>
                  <a:pt x="41" y="255"/>
                </a:cubicBezTo>
                <a:cubicBezTo>
                  <a:pt x="23" y="303"/>
                  <a:pt x="23" y="303"/>
                  <a:pt x="23" y="303"/>
                </a:cubicBezTo>
                <a:cubicBezTo>
                  <a:pt x="23" y="315"/>
                  <a:pt x="23" y="315"/>
                  <a:pt x="23" y="315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01"/>
                  <a:pt x="0" y="301"/>
                  <a:pt x="0" y="301"/>
                </a:cubicBezTo>
                <a:cubicBezTo>
                  <a:pt x="11" y="301"/>
                  <a:pt x="11" y="301"/>
                  <a:pt x="11" y="301"/>
                </a:cubicBezTo>
                <a:cubicBezTo>
                  <a:pt x="55" y="170"/>
                  <a:pt x="55" y="170"/>
                  <a:pt x="55" y="170"/>
                </a:cubicBezTo>
                <a:cubicBezTo>
                  <a:pt x="132" y="170"/>
                  <a:pt x="132" y="170"/>
                  <a:pt x="132" y="170"/>
                </a:cubicBezTo>
                <a:close/>
                <a:moveTo>
                  <a:pt x="180" y="87"/>
                </a:moveTo>
                <a:cubicBezTo>
                  <a:pt x="198" y="87"/>
                  <a:pt x="198" y="87"/>
                  <a:pt x="198" y="87"/>
                </a:cubicBezTo>
                <a:cubicBezTo>
                  <a:pt x="198" y="140"/>
                  <a:pt x="198" y="140"/>
                  <a:pt x="198" y="140"/>
                </a:cubicBezTo>
                <a:cubicBezTo>
                  <a:pt x="180" y="140"/>
                  <a:pt x="180" y="140"/>
                  <a:pt x="180" y="140"/>
                </a:cubicBezTo>
                <a:cubicBezTo>
                  <a:pt x="180" y="135"/>
                  <a:pt x="180" y="135"/>
                  <a:pt x="180" y="135"/>
                </a:cubicBezTo>
                <a:cubicBezTo>
                  <a:pt x="162" y="124"/>
                  <a:pt x="162" y="124"/>
                  <a:pt x="162" y="124"/>
                </a:cubicBezTo>
                <a:cubicBezTo>
                  <a:pt x="156" y="121"/>
                  <a:pt x="156" y="121"/>
                  <a:pt x="156" y="121"/>
                </a:cubicBezTo>
                <a:cubicBezTo>
                  <a:pt x="156" y="140"/>
                  <a:pt x="156" y="140"/>
                  <a:pt x="156" y="140"/>
                </a:cubicBezTo>
                <a:cubicBezTo>
                  <a:pt x="156" y="148"/>
                  <a:pt x="149" y="155"/>
                  <a:pt x="141" y="155"/>
                </a:cubicBezTo>
                <a:cubicBezTo>
                  <a:pt x="46" y="155"/>
                  <a:pt x="46" y="155"/>
                  <a:pt x="46" y="155"/>
                </a:cubicBezTo>
                <a:cubicBezTo>
                  <a:pt x="38" y="155"/>
                  <a:pt x="31" y="148"/>
                  <a:pt x="31" y="140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14" y="105"/>
                  <a:pt x="14" y="105"/>
                  <a:pt x="14" y="105"/>
                </a:cubicBezTo>
                <a:cubicBezTo>
                  <a:pt x="14" y="87"/>
                  <a:pt x="14" y="87"/>
                  <a:pt x="14" y="87"/>
                </a:cubicBezTo>
                <a:cubicBezTo>
                  <a:pt x="31" y="87"/>
                  <a:pt x="31" y="87"/>
                  <a:pt x="31" y="87"/>
                </a:cubicBezTo>
                <a:cubicBezTo>
                  <a:pt x="31" y="86"/>
                  <a:pt x="31" y="86"/>
                  <a:pt x="31" y="86"/>
                </a:cubicBezTo>
                <a:cubicBezTo>
                  <a:pt x="28" y="84"/>
                  <a:pt x="24" y="81"/>
                  <a:pt x="21" y="78"/>
                </a:cubicBezTo>
                <a:cubicBezTo>
                  <a:pt x="13" y="70"/>
                  <a:pt x="8" y="59"/>
                  <a:pt x="8" y="46"/>
                </a:cubicBezTo>
                <a:cubicBezTo>
                  <a:pt x="8" y="33"/>
                  <a:pt x="13" y="22"/>
                  <a:pt x="21" y="14"/>
                </a:cubicBezTo>
                <a:cubicBezTo>
                  <a:pt x="29" y="5"/>
                  <a:pt x="41" y="0"/>
                  <a:pt x="53" y="0"/>
                </a:cubicBezTo>
                <a:cubicBezTo>
                  <a:pt x="66" y="0"/>
                  <a:pt x="77" y="5"/>
                  <a:pt x="85" y="14"/>
                </a:cubicBezTo>
                <a:cubicBezTo>
                  <a:pt x="89" y="18"/>
                  <a:pt x="92" y="22"/>
                  <a:pt x="94" y="27"/>
                </a:cubicBezTo>
                <a:cubicBezTo>
                  <a:pt x="97" y="22"/>
                  <a:pt x="100" y="18"/>
                  <a:pt x="104" y="14"/>
                </a:cubicBezTo>
                <a:cubicBezTo>
                  <a:pt x="112" y="5"/>
                  <a:pt x="123" y="0"/>
                  <a:pt x="136" y="0"/>
                </a:cubicBezTo>
                <a:cubicBezTo>
                  <a:pt x="148" y="0"/>
                  <a:pt x="160" y="5"/>
                  <a:pt x="168" y="14"/>
                </a:cubicBezTo>
                <a:cubicBezTo>
                  <a:pt x="176" y="22"/>
                  <a:pt x="181" y="33"/>
                  <a:pt x="181" y="46"/>
                </a:cubicBezTo>
                <a:cubicBezTo>
                  <a:pt x="181" y="59"/>
                  <a:pt x="176" y="70"/>
                  <a:pt x="168" y="78"/>
                </a:cubicBezTo>
                <a:cubicBezTo>
                  <a:pt x="165" y="82"/>
                  <a:pt x="161" y="85"/>
                  <a:pt x="156" y="87"/>
                </a:cubicBezTo>
                <a:cubicBezTo>
                  <a:pt x="156" y="105"/>
                  <a:pt x="156" y="105"/>
                  <a:pt x="156" y="105"/>
                </a:cubicBezTo>
                <a:cubicBezTo>
                  <a:pt x="162" y="102"/>
                  <a:pt x="162" y="102"/>
                  <a:pt x="162" y="102"/>
                </a:cubicBezTo>
                <a:cubicBezTo>
                  <a:pt x="180" y="91"/>
                  <a:pt x="180" y="91"/>
                  <a:pt x="180" y="91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7" y="35"/>
                </a:moveTo>
                <a:cubicBezTo>
                  <a:pt x="144" y="32"/>
                  <a:pt x="140" y="30"/>
                  <a:pt x="136" y="30"/>
                </a:cubicBezTo>
                <a:cubicBezTo>
                  <a:pt x="132" y="30"/>
                  <a:pt x="128" y="32"/>
                  <a:pt x="125" y="35"/>
                </a:cubicBezTo>
                <a:cubicBezTo>
                  <a:pt x="122" y="38"/>
                  <a:pt x="120" y="42"/>
                  <a:pt x="120" y="46"/>
                </a:cubicBezTo>
                <a:cubicBezTo>
                  <a:pt x="120" y="50"/>
                  <a:pt x="122" y="54"/>
                  <a:pt x="125" y="57"/>
                </a:cubicBezTo>
                <a:cubicBezTo>
                  <a:pt x="128" y="60"/>
                  <a:pt x="132" y="61"/>
                  <a:pt x="136" y="61"/>
                </a:cubicBezTo>
                <a:cubicBezTo>
                  <a:pt x="140" y="61"/>
                  <a:pt x="144" y="60"/>
                  <a:pt x="147" y="57"/>
                </a:cubicBezTo>
                <a:cubicBezTo>
                  <a:pt x="150" y="54"/>
                  <a:pt x="151" y="50"/>
                  <a:pt x="151" y="46"/>
                </a:cubicBezTo>
                <a:cubicBezTo>
                  <a:pt x="151" y="42"/>
                  <a:pt x="150" y="38"/>
                  <a:pt x="147" y="35"/>
                </a:cubicBezTo>
                <a:close/>
                <a:moveTo>
                  <a:pt x="64" y="35"/>
                </a:moveTo>
                <a:cubicBezTo>
                  <a:pt x="61" y="32"/>
                  <a:pt x="57" y="30"/>
                  <a:pt x="53" y="30"/>
                </a:cubicBezTo>
                <a:cubicBezTo>
                  <a:pt x="49" y="30"/>
                  <a:pt x="45" y="32"/>
                  <a:pt x="42" y="35"/>
                </a:cubicBezTo>
                <a:cubicBezTo>
                  <a:pt x="39" y="38"/>
                  <a:pt x="38" y="42"/>
                  <a:pt x="38" y="46"/>
                </a:cubicBezTo>
                <a:cubicBezTo>
                  <a:pt x="38" y="50"/>
                  <a:pt x="39" y="54"/>
                  <a:pt x="42" y="57"/>
                </a:cubicBezTo>
                <a:cubicBezTo>
                  <a:pt x="45" y="60"/>
                  <a:pt x="49" y="61"/>
                  <a:pt x="53" y="61"/>
                </a:cubicBezTo>
                <a:cubicBezTo>
                  <a:pt x="57" y="61"/>
                  <a:pt x="61" y="60"/>
                  <a:pt x="64" y="57"/>
                </a:cubicBezTo>
                <a:cubicBezTo>
                  <a:pt x="67" y="54"/>
                  <a:pt x="69" y="50"/>
                  <a:pt x="69" y="46"/>
                </a:cubicBezTo>
                <a:cubicBezTo>
                  <a:pt x="69" y="42"/>
                  <a:pt x="67" y="38"/>
                  <a:pt x="64" y="35"/>
                </a:cubicBezTo>
                <a:close/>
                <a:moveTo>
                  <a:pt x="80" y="199"/>
                </a:moveTo>
                <a:cubicBezTo>
                  <a:pt x="83" y="255"/>
                  <a:pt x="83" y="255"/>
                  <a:pt x="83" y="255"/>
                </a:cubicBezTo>
                <a:cubicBezTo>
                  <a:pt x="88" y="255"/>
                  <a:pt x="88" y="255"/>
                  <a:pt x="88" y="255"/>
                </a:cubicBezTo>
                <a:cubicBezTo>
                  <a:pt x="89" y="301"/>
                  <a:pt x="89" y="301"/>
                  <a:pt x="89" y="301"/>
                </a:cubicBezTo>
                <a:cubicBezTo>
                  <a:pt x="97" y="301"/>
                  <a:pt x="97" y="301"/>
                  <a:pt x="97" y="301"/>
                </a:cubicBezTo>
                <a:cubicBezTo>
                  <a:pt x="99" y="255"/>
                  <a:pt x="99" y="255"/>
                  <a:pt x="99" y="255"/>
                </a:cubicBezTo>
                <a:cubicBezTo>
                  <a:pt x="104" y="255"/>
                  <a:pt x="104" y="255"/>
                  <a:pt x="104" y="255"/>
                </a:cubicBezTo>
                <a:cubicBezTo>
                  <a:pt x="106" y="199"/>
                  <a:pt x="106" y="199"/>
                  <a:pt x="106" y="199"/>
                </a:cubicBezTo>
                <a:lnTo>
                  <a:pt x="80" y="19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94" name="Freeform 234"/>
          <p:cNvSpPr>
            <a:spLocks noEditPoints="1"/>
          </p:cNvSpPr>
          <p:nvPr/>
        </p:nvSpPr>
        <p:spPr>
          <a:xfrm>
            <a:off x="2409370" y="5585892"/>
            <a:ext cx="226484" cy="226483"/>
          </a:xfrm>
          <a:custGeom>
            <a:avLst/>
            <a:gdLst/>
            <a:ahLst/>
            <a:cxnLst>
              <a:cxn ang="0">
                <a:pos x="85090" y="0"/>
              </a:cxn>
              <a:cxn ang="0">
                <a:pos x="145071" y="24420"/>
              </a:cxn>
              <a:cxn ang="0">
                <a:pos x="170180" y="84423"/>
              </a:cxn>
              <a:cxn ang="0">
                <a:pos x="145071" y="145124"/>
              </a:cxn>
              <a:cxn ang="0">
                <a:pos x="85090" y="169545"/>
              </a:cxn>
              <a:cxn ang="0">
                <a:pos x="25108" y="145124"/>
              </a:cxn>
              <a:cxn ang="0">
                <a:pos x="0" y="84423"/>
              </a:cxn>
              <a:cxn ang="0">
                <a:pos x="25108" y="24420"/>
              </a:cxn>
              <a:cxn ang="0">
                <a:pos x="85090" y="0"/>
              </a:cxn>
              <a:cxn ang="0">
                <a:pos x="118568" y="94191"/>
              </a:cxn>
              <a:cxn ang="0">
                <a:pos x="119962" y="76051"/>
              </a:cxn>
              <a:cxn ang="0">
                <a:pos x="96946" y="62794"/>
              </a:cxn>
              <a:cxn ang="0">
                <a:pos x="76023" y="50235"/>
              </a:cxn>
              <a:cxn ang="0">
                <a:pos x="59284" y="58608"/>
              </a:cxn>
              <a:cxn ang="0">
                <a:pos x="59284" y="84423"/>
              </a:cxn>
              <a:cxn ang="0">
                <a:pos x="59284" y="109541"/>
              </a:cxn>
              <a:cxn ang="0">
                <a:pos x="74628" y="120007"/>
              </a:cxn>
              <a:cxn ang="0">
                <a:pos x="96946" y="106750"/>
              </a:cxn>
              <a:cxn ang="0">
                <a:pos x="118568" y="94191"/>
              </a:cxn>
              <a:cxn ang="0">
                <a:pos x="124147" y="46049"/>
              </a:cxn>
              <a:cxn ang="0">
                <a:pos x="85090" y="30001"/>
              </a:cxn>
              <a:cxn ang="0">
                <a:pos x="46729" y="46049"/>
              </a:cxn>
              <a:cxn ang="0">
                <a:pos x="30688" y="84423"/>
              </a:cxn>
              <a:cxn ang="0">
                <a:pos x="46729" y="123495"/>
              </a:cxn>
              <a:cxn ang="0">
                <a:pos x="85090" y="139543"/>
              </a:cxn>
              <a:cxn ang="0">
                <a:pos x="124147" y="123495"/>
              </a:cxn>
              <a:cxn ang="0">
                <a:pos x="140189" y="84423"/>
              </a:cxn>
              <a:cxn ang="0">
                <a:pos x="124147" y="46049"/>
              </a:cxn>
            </a:cxnLst>
            <a:rect l="0" t="0" r="0" b="0"/>
            <a:pathLst>
              <a:path w="244" h="243">
                <a:moveTo>
                  <a:pt x="122" y="0"/>
                </a:moveTo>
                <a:cubicBezTo>
                  <a:pt x="156" y="0"/>
                  <a:pt x="186" y="13"/>
                  <a:pt x="208" y="35"/>
                </a:cubicBezTo>
                <a:cubicBezTo>
                  <a:pt x="231" y="57"/>
                  <a:pt x="244" y="88"/>
                  <a:pt x="244" y="121"/>
                </a:cubicBezTo>
                <a:cubicBezTo>
                  <a:pt x="244" y="155"/>
                  <a:pt x="231" y="186"/>
                  <a:pt x="208" y="208"/>
                </a:cubicBezTo>
                <a:cubicBezTo>
                  <a:pt x="186" y="230"/>
                  <a:pt x="156" y="243"/>
                  <a:pt x="122" y="243"/>
                </a:cubicBezTo>
                <a:cubicBezTo>
                  <a:pt x="89" y="243"/>
                  <a:pt x="58" y="230"/>
                  <a:pt x="36" y="208"/>
                </a:cubicBezTo>
                <a:cubicBezTo>
                  <a:pt x="14" y="186"/>
                  <a:pt x="0" y="155"/>
                  <a:pt x="0" y="121"/>
                </a:cubicBezTo>
                <a:cubicBezTo>
                  <a:pt x="0" y="88"/>
                  <a:pt x="14" y="57"/>
                  <a:pt x="36" y="35"/>
                </a:cubicBezTo>
                <a:cubicBezTo>
                  <a:pt x="58" y="13"/>
                  <a:pt x="89" y="0"/>
                  <a:pt x="122" y="0"/>
                </a:cubicBezTo>
                <a:close/>
                <a:moveTo>
                  <a:pt x="170" y="135"/>
                </a:moveTo>
                <a:cubicBezTo>
                  <a:pt x="182" y="128"/>
                  <a:pt x="184" y="117"/>
                  <a:pt x="172" y="109"/>
                </a:cubicBezTo>
                <a:cubicBezTo>
                  <a:pt x="161" y="102"/>
                  <a:pt x="150" y="96"/>
                  <a:pt x="139" y="90"/>
                </a:cubicBezTo>
                <a:cubicBezTo>
                  <a:pt x="129" y="84"/>
                  <a:pt x="119" y="78"/>
                  <a:pt x="109" y="72"/>
                </a:cubicBezTo>
                <a:cubicBezTo>
                  <a:pt x="96" y="65"/>
                  <a:pt x="85" y="69"/>
                  <a:pt x="85" y="84"/>
                </a:cubicBezTo>
                <a:cubicBezTo>
                  <a:pt x="85" y="96"/>
                  <a:pt x="85" y="109"/>
                  <a:pt x="85" y="121"/>
                </a:cubicBezTo>
                <a:cubicBezTo>
                  <a:pt x="85" y="133"/>
                  <a:pt x="85" y="145"/>
                  <a:pt x="85" y="157"/>
                </a:cubicBezTo>
                <a:cubicBezTo>
                  <a:pt x="85" y="171"/>
                  <a:pt x="94" y="178"/>
                  <a:pt x="107" y="172"/>
                </a:cubicBezTo>
                <a:cubicBezTo>
                  <a:pt x="118" y="165"/>
                  <a:pt x="128" y="159"/>
                  <a:pt x="139" y="153"/>
                </a:cubicBezTo>
                <a:cubicBezTo>
                  <a:pt x="150" y="147"/>
                  <a:pt x="160" y="141"/>
                  <a:pt x="170" y="135"/>
                </a:cubicBezTo>
                <a:close/>
                <a:moveTo>
                  <a:pt x="178" y="66"/>
                </a:moveTo>
                <a:cubicBezTo>
                  <a:pt x="164" y="52"/>
                  <a:pt x="144" y="43"/>
                  <a:pt x="122" y="43"/>
                </a:cubicBezTo>
                <a:cubicBezTo>
                  <a:pt x="101" y="43"/>
                  <a:pt x="81" y="52"/>
                  <a:pt x="67" y="66"/>
                </a:cubicBezTo>
                <a:cubicBezTo>
                  <a:pt x="52" y="80"/>
                  <a:pt x="44" y="100"/>
                  <a:pt x="44" y="121"/>
                </a:cubicBezTo>
                <a:cubicBezTo>
                  <a:pt x="44" y="143"/>
                  <a:pt x="52" y="163"/>
                  <a:pt x="67" y="177"/>
                </a:cubicBezTo>
                <a:cubicBezTo>
                  <a:pt x="81" y="191"/>
                  <a:pt x="101" y="200"/>
                  <a:pt x="122" y="200"/>
                </a:cubicBezTo>
                <a:cubicBezTo>
                  <a:pt x="144" y="200"/>
                  <a:pt x="164" y="191"/>
                  <a:pt x="178" y="177"/>
                </a:cubicBezTo>
                <a:cubicBezTo>
                  <a:pt x="192" y="163"/>
                  <a:pt x="201" y="143"/>
                  <a:pt x="201" y="121"/>
                </a:cubicBezTo>
                <a:cubicBezTo>
                  <a:pt x="201" y="100"/>
                  <a:pt x="192" y="80"/>
                  <a:pt x="178" y="6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95" name="Freeform 235"/>
          <p:cNvSpPr>
            <a:spLocks noEditPoints="1"/>
          </p:cNvSpPr>
          <p:nvPr/>
        </p:nvSpPr>
        <p:spPr>
          <a:xfrm>
            <a:off x="3042255" y="5602825"/>
            <a:ext cx="264583" cy="215900"/>
          </a:xfrm>
          <a:custGeom>
            <a:avLst/>
            <a:gdLst/>
            <a:ahLst/>
            <a:cxnLst>
              <a:cxn ang="0">
                <a:pos x="198120" y="0"/>
              </a:cxn>
              <a:cxn ang="0">
                <a:pos x="198120" y="161290"/>
              </a:cxn>
              <a:cxn ang="0">
                <a:pos x="155170" y="161290"/>
              </a:cxn>
              <a:cxn ang="0">
                <a:pos x="170410" y="125293"/>
              </a:cxn>
              <a:cxn ang="0">
                <a:pos x="142009" y="47071"/>
              </a:cxn>
              <a:cxn ang="0">
                <a:pos x="96289" y="25612"/>
              </a:cxn>
              <a:cxn ang="0">
                <a:pos x="56110" y="47071"/>
              </a:cxn>
              <a:cxn ang="0">
                <a:pos x="27709" y="125293"/>
              </a:cxn>
              <a:cxn ang="0">
                <a:pos x="42949" y="161290"/>
              </a:cxn>
              <a:cxn ang="0">
                <a:pos x="0" y="161290"/>
              </a:cxn>
              <a:cxn ang="0">
                <a:pos x="0" y="0"/>
              </a:cxn>
              <a:cxn ang="0">
                <a:pos x="198120" y="0"/>
              </a:cxn>
              <a:cxn ang="0">
                <a:pos x="152400" y="44995"/>
              </a:cxn>
              <a:cxn ang="0">
                <a:pos x="171103" y="98989"/>
              </a:cxn>
              <a:cxn ang="0">
                <a:pos x="167640" y="38072"/>
              </a:cxn>
              <a:cxn ang="0">
                <a:pos x="152400" y="44995"/>
              </a:cxn>
              <a:cxn ang="0">
                <a:pos x="44334" y="44995"/>
              </a:cxn>
              <a:cxn ang="0">
                <a:pos x="29787" y="38072"/>
              </a:cxn>
              <a:cxn ang="0">
                <a:pos x="25630" y="98989"/>
              </a:cxn>
              <a:cxn ang="0">
                <a:pos x="44334" y="44995"/>
              </a:cxn>
            </a:cxnLst>
            <a:rect l="0" t="0" r="0" b="0"/>
            <a:pathLst>
              <a:path w="286" h="233">
                <a:moveTo>
                  <a:pt x="286" y="0"/>
                </a:moveTo>
                <a:cubicBezTo>
                  <a:pt x="286" y="233"/>
                  <a:pt x="286" y="233"/>
                  <a:pt x="286" y="233"/>
                </a:cubicBezTo>
                <a:cubicBezTo>
                  <a:pt x="224" y="233"/>
                  <a:pt x="224" y="233"/>
                  <a:pt x="224" y="233"/>
                </a:cubicBezTo>
                <a:cubicBezTo>
                  <a:pt x="222" y="218"/>
                  <a:pt x="220" y="195"/>
                  <a:pt x="246" y="181"/>
                </a:cubicBezTo>
                <a:cubicBezTo>
                  <a:pt x="221" y="148"/>
                  <a:pt x="208" y="110"/>
                  <a:pt x="205" y="68"/>
                </a:cubicBezTo>
                <a:cubicBezTo>
                  <a:pt x="180" y="72"/>
                  <a:pt x="153" y="62"/>
                  <a:pt x="139" y="37"/>
                </a:cubicBezTo>
                <a:cubicBezTo>
                  <a:pt x="127" y="59"/>
                  <a:pt x="104" y="70"/>
                  <a:pt x="81" y="68"/>
                </a:cubicBezTo>
                <a:cubicBezTo>
                  <a:pt x="78" y="111"/>
                  <a:pt x="65" y="149"/>
                  <a:pt x="40" y="181"/>
                </a:cubicBezTo>
                <a:cubicBezTo>
                  <a:pt x="66" y="195"/>
                  <a:pt x="64" y="218"/>
                  <a:pt x="62" y="233"/>
                </a:cubicBezTo>
                <a:cubicBezTo>
                  <a:pt x="0" y="233"/>
                  <a:pt x="0" y="233"/>
                  <a:pt x="0" y="233"/>
                </a:cubicBezTo>
                <a:cubicBezTo>
                  <a:pt x="0" y="0"/>
                  <a:pt x="0" y="0"/>
                  <a:pt x="0" y="0"/>
                </a:cubicBezTo>
                <a:cubicBezTo>
                  <a:pt x="95" y="0"/>
                  <a:pt x="191" y="0"/>
                  <a:pt x="286" y="0"/>
                </a:cubicBezTo>
                <a:close/>
                <a:moveTo>
                  <a:pt x="220" y="65"/>
                </a:moveTo>
                <a:cubicBezTo>
                  <a:pt x="224" y="103"/>
                  <a:pt x="234" y="127"/>
                  <a:pt x="247" y="143"/>
                </a:cubicBezTo>
                <a:cubicBezTo>
                  <a:pt x="245" y="113"/>
                  <a:pt x="244" y="84"/>
                  <a:pt x="242" y="55"/>
                </a:cubicBezTo>
                <a:cubicBezTo>
                  <a:pt x="235" y="58"/>
                  <a:pt x="228" y="62"/>
                  <a:pt x="220" y="65"/>
                </a:cubicBezTo>
                <a:close/>
                <a:moveTo>
                  <a:pt x="64" y="65"/>
                </a:moveTo>
                <a:cubicBezTo>
                  <a:pt x="57" y="62"/>
                  <a:pt x="50" y="58"/>
                  <a:pt x="43" y="55"/>
                </a:cubicBezTo>
                <a:cubicBezTo>
                  <a:pt x="41" y="84"/>
                  <a:pt x="39" y="113"/>
                  <a:pt x="37" y="143"/>
                </a:cubicBezTo>
                <a:cubicBezTo>
                  <a:pt x="50" y="127"/>
                  <a:pt x="61" y="103"/>
                  <a:pt x="64" y="6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96" name="Freeform 236"/>
          <p:cNvSpPr>
            <a:spLocks noEditPoints="1"/>
          </p:cNvSpPr>
          <p:nvPr/>
        </p:nvSpPr>
        <p:spPr>
          <a:xfrm>
            <a:off x="3723823" y="5575308"/>
            <a:ext cx="196850" cy="237067"/>
          </a:xfrm>
          <a:custGeom>
            <a:avLst/>
            <a:gdLst/>
            <a:ahLst/>
            <a:cxnLst>
              <a:cxn ang="0">
                <a:pos x="12449" y="37370"/>
              </a:cxn>
              <a:cxn ang="0">
                <a:pos x="29049" y="20761"/>
              </a:cxn>
              <a:cxn ang="0">
                <a:pos x="55331" y="17993"/>
              </a:cxn>
              <a:cxn ang="0">
                <a:pos x="77464" y="0"/>
              </a:cxn>
              <a:cxn ang="0">
                <a:pos x="93371" y="6920"/>
              </a:cxn>
              <a:cxn ang="0">
                <a:pos x="105821" y="14533"/>
              </a:cxn>
              <a:cxn ang="0">
                <a:pos x="141095" y="52595"/>
              </a:cxn>
              <a:cxn ang="0">
                <a:pos x="24207" y="177165"/>
              </a:cxn>
              <a:cxn ang="0">
                <a:pos x="61556" y="105883"/>
              </a:cxn>
              <a:cxn ang="0">
                <a:pos x="60864" y="96195"/>
              </a:cxn>
              <a:cxn ang="0">
                <a:pos x="53256" y="113496"/>
              </a:cxn>
              <a:cxn ang="0">
                <a:pos x="58098" y="103115"/>
              </a:cxn>
              <a:cxn ang="0">
                <a:pos x="57406" y="104499"/>
              </a:cxn>
              <a:cxn ang="0">
                <a:pos x="73314" y="113496"/>
              </a:cxn>
              <a:cxn ang="0">
                <a:pos x="78155" y="98963"/>
              </a:cxn>
              <a:cxn ang="0">
                <a:pos x="68472" y="110728"/>
              </a:cxn>
              <a:cxn ang="0">
                <a:pos x="73314" y="97579"/>
              </a:cxn>
              <a:cxn ang="0">
                <a:pos x="73314" y="111420"/>
              </a:cxn>
              <a:cxn ang="0">
                <a:pos x="92680" y="105883"/>
              </a:cxn>
              <a:cxn ang="0">
                <a:pos x="92680" y="96195"/>
              </a:cxn>
              <a:cxn ang="0">
                <a:pos x="84380" y="113496"/>
              </a:cxn>
              <a:cxn ang="0">
                <a:pos x="89913" y="103115"/>
              </a:cxn>
              <a:cxn ang="0">
                <a:pos x="88530" y="104499"/>
              </a:cxn>
              <a:cxn ang="0">
                <a:pos x="62247" y="119724"/>
              </a:cxn>
              <a:cxn ang="0">
                <a:pos x="53256" y="131489"/>
              </a:cxn>
              <a:cxn ang="0">
                <a:pos x="62247" y="132181"/>
              </a:cxn>
              <a:cxn ang="0">
                <a:pos x="58098" y="132181"/>
              </a:cxn>
              <a:cxn ang="0">
                <a:pos x="57406" y="119724"/>
              </a:cxn>
              <a:cxn ang="0">
                <a:pos x="58098" y="123185"/>
              </a:cxn>
              <a:cxn ang="0">
                <a:pos x="67089" y="134949"/>
              </a:cxn>
              <a:cxn ang="0">
                <a:pos x="71930" y="119724"/>
              </a:cxn>
              <a:cxn ang="0">
                <a:pos x="62939" y="131489"/>
              </a:cxn>
              <a:cxn ang="0">
                <a:pos x="67089" y="119032"/>
              </a:cxn>
              <a:cxn ang="0">
                <a:pos x="67089" y="132873"/>
              </a:cxn>
              <a:cxn ang="0">
                <a:pos x="81613" y="130105"/>
              </a:cxn>
              <a:cxn ang="0">
                <a:pos x="82305" y="121800"/>
              </a:cxn>
              <a:cxn ang="0">
                <a:pos x="77464" y="116956"/>
              </a:cxn>
              <a:cxn ang="0">
                <a:pos x="76772" y="134949"/>
              </a:cxn>
              <a:cxn ang="0">
                <a:pos x="78155" y="129413"/>
              </a:cxn>
              <a:cxn ang="0">
                <a:pos x="78847" y="134949"/>
              </a:cxn>
              <a:cxn ang="0">
                <a:pos x="78155" y="119724"/>
              </a:cxn>
              <a:cxn ang="0">
                <a:pos x="78155" y="123185"/>
              </a:cxn>
              <a:cxn ang="0">
                <a:pos x="89913" y="116956"/>
              </a:cxn>
              <a:cxn ang="0">
                <a:pos x="82997" y="116956"/>
              </a:cxn>
              <a:cxn ang="0">
                <a:pos x="86455" y="125261"/>
              </a:cxn>
              <a:cxn ang="0">
                <a:pos x="20057" y="52595"/>
              </a:cxn>
              <a:cxn ang="0">
                <a:pos x="120345" y="35294"/>
              </a:cxn>
              <a:cxn ang="0">
                <a:pos x="96138" y="31142"/>
              </a:cxn>
              <a:cxn ang="0">
                <a:pos x="85763" y="23529"/>
              </a:cxn>
              <a:cxn ang="0">
                <a:pos x="82997" y="16609"/>
              </a:cxn>
              <a:cxn ang="0">
                <a:pos x="71239" y="16609"/>
              </a:cxn>
              <a:cxn ang="0">
                <a:pos x="69855" y="26297"/>
              </a:cxn>
              <a:cxn ang="0">
                <a:pos x="66397" y="35986"/>
              </a:cxn>
              <a:cxn ang="0">
                <a:pos x="62247" y="38062"/>
              </a:cxn>
              <a:cxn ang="0">
                <a:pos x="47723" y="30450"/>
              </a:cxn>
              <a:cxn ang="0">
                <a:pos x="38732" y="31142"/>
              </a:cxn>
              <a:cxn ang="0">
                <a:pos x="30432" y="42907"/>
              </a:cxn>
              <a:cxn ang="0">
                <a:pos x="123804" y="90658"/>
              </a:cxn>
              <a:cxn ang="0">
                <a:pos x="115504" y="138410"/>
              </a:cxn>
            </a:cxnLst>
            <a:rect l="0" t="0" r="0" b="0"/>
            <a:pathLst>
              <a:path w="213" h="256">
                <a:moveTo>
                  <a:pt x="0" y="76"/>
                </a:moveTo>
                <a:cubicBezTo>
                  <a:pt x="8" y="76"/>
                  <a:pt x="8" y="76"/>
                  <a:pt x="8" y="76"/>
                </a:cubicBezTo>
                <a:cubicBezTo>
                  <a:pt x="9" y="68"/>
                  <a:pt x="13" y="60"/>
                  <a:pt x="18" y="54"/>
                </a:cubicBezTo>
                <a:cubicBezTo>
                  <a:pt x="22" y="49"/>
                  <a:pt x="28" y="46"/>
                  <a:pt x="34" y="43"/>
                </a:cubicBezTo>
                <a:cubicBezTo>
                  <a:pt x="35" y="38"/>
                  <a:pt x="38" y="34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7" y="24"/>
                  <a:pt x="55" y="21"/>
                  <a:pt x="63" y="21"/>
                </a:cubicBezTo>
                <a:cubicBezTo>
                  <a:pt x="69" y="21"/>
                  <a:pt x="75" y="23"/>
                  <a:pt x="80" y="26"/>
                </a:cubicBezTo>
                <a:cubicBezTo>
                  <a:pt x="81" y="20"/>
                  <a:pt x="84" y="14"/>
                  <a:pt x="89" y="10"/>
                </a:cubicBezTo>
                <a:cubicBezTo>
                  <a:pt x="89" y="10"/>
                  <a:pt x="89" y="10"/>
                  <a:pt x="89" y="10"/>
                </a:cubicBezTo>
                <a:cubicBezTo>
                  <a:pt x="95" y="4"/>
                  <a:pt x="103" y="0"/>
                  <a:pt x="112" y="0"/>
                </a:cubicBezTo>
                <a:cubicBezTo>
                  <a:pt x="121" y="0"/>
                  <a:pt x="129" y="4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8" y="13"/>
                  <a:pt x="141" y="17"/>
                  <a:pt x="143" y="22"/>
                </a:cubicBezTo>
                <a:cubicBezTo>
                  <a:pt x="146" y="21"/>
                  <a:pt x="149" y="21"/>
                  <a:pt x="153" y="21"/>
                </a:cubicBezTo>
                <a:cubicBezTo>
                  <a:pt x="167" y="21"/>
                  <a:pt x="180" y="27"/>
                  <a:pt x="189" y="36"/>
                </a:cubicBezTo>
                <a:cubicBezTo>
                  <a:pt x="198" y="45"/>
                  <a:pt x="204" y="58"/>
                  <a:pt x="204" y="72"/>
                </a:cubicBezTo>
                <a:cubicBezTo>
                  <a:pt x="204" y="73"/>
                  <a:pt x="204" y="75"/>
                  <a:pt x="204" y="76"/>
                </a:cubicBezTo>
                <a:cubicBezTo>
                  <a:pt x="213" y="76"/>
                  <a:pt x="213" y="76"/>
                  <a:pt x="213" y="76"/>
                </a:cubicBezTo>
                <a:cubicBezTo>
                  <a:pt x="182" y="256"/>
                  <a:pt x="182" y="256"/>
                  <a:pt x="182" y="256"/>
                </a:cubicBezTo>
                <a:cubicBezTo>
                  <a:pt x="35" y="256"/>
                  <a:pt x="35" y="256"/>
                  <a:pt x="35" y="256"/>
                </a:cubicBezTo>
                <a:cubicBezTo>
                  <a:pt x="0" y="76"/>
                  <a:pt x="0" y="76"/>
                  <a:pt x="0" y="76"/>
                </a:cubicBezTo>
                <a:close/>
                <a:moveTo>
                  <a:pt x="83" y="154"/>
                </a:moveTo>
                <a:cubicBezTo>
                  <a:pt x="86" y="154"/>
                  <a:pt x="88" y="154"/>
                  <a:pt x="89" y="153"/>
                </a:cubicBezTo>
                <a:cubicBezTo>
                  <a:pt x="90" y="153"/>
                  <a:pt x="90" y="151"/>
                  <a:pt x="90" y="150"/>
                </a:cubicBezTo>
                <a:cubicBezTo>
                  <a:pt x="90" y="142"/>
                  <a:pt x="90" y="142"/>
                  <a:pt x="90" y="142"/>
                </a:cubicBezTo>
                <a:cubicBezTo>
                  <a:pt x="90" y="141"/>
                  <a:pt x="90" y="139"/>
                  <a:pt x="88" y="139"/>
                </a:cubicBezTo>
                <a:cubicBezTo>
                  <a:pt x="87" y="138"/>
                  <a:pt x="85" y="138"/>
                  <a:pt x="83" y="138"/>
                </a:cubicBezTo>
                <a:cubicBezTo>
                  <a:pt x="77" y="138"/>
                  <a:pt x="77" y="138"/>
                  <a:pt x="77" y="138"/>
                </a:cubicBezTo>
                <a:cubicBezTo>
                  <a:pt x="77" y="164"/>
                  <a:pt x="77" y="164"/>
                  <a:pt x="77" y="164"/>
                </a:cubicBezTo>
                <a:cubicBezTo>
                  <a:pt x="83" y="164"/>
                  <a:pt x="83" y="164"/>
                  <a:pt x="83" y="164"/>
                </a:cubicBezTo>
                <a:cubicBezTo>
                  <a:pt x="83" y="154"/>
                  <a:pt x="83" y="154"/>
                  <a:pt x="83" y="154"/>
                </a:cubicBezTo>
                <a:close/>
                <a:moveTo>
                  <a:pt x="84" y="149"/>
                </a:moveTo>
                <a:cubicBezTo>
                  <a:pt x="84" y="143"/>
                  <a:pt x="84" y="143"/>
                  <a:pt x="84" y="143"/>
                </a:cubicBezTo>
                <a:cubicBezTo>
                  <a:pt x="84" y="142"/>
                  <a:pt x="84" y="142"/>
                  <a:pt x="83" y="142"/>
                </a:cubicBezTo>
                <a:cubicBezTo>
                  <a:pt x="83" y="151"/>
                  <a:pt x="83" y="151"/>
                  <a:pt x="83" y="151"/>
                </a:cubicBezTo>
                <a:cubicBezTo>
                  <a:pt x="84" y="151"/>
                  <a:pt x="84" y="150"/>
                  <a:pt x="84" y="149"/>
                </a:cubicBezTo>
                <a:close/>
                <a:moveTo>
                  <a:pt x="99" y="160"/>
                </a:moveTo>
                <a:cubicBezTo>
                  <a:pt x="99" y="163"/>
                  <a:pt x="102" y="164"/>
                  <a:pt x="106" y="164"/>
                </a:cubicBezTo>
                <a:cubicBezTo>
                  <a:pt x="108" y="164"/>
                  <a:pt x="110" y="164"/>
                  <a:pt x="111" y="163"/>
                </a:cubicBezTo>
                <a:cubicBezTo>
                  <a:pt x="112" y="162"/>
                  <a:pt x="113" y="161"/>
                  <a:pt x="113" y="160"/>
                </a:cubicBezTo>
                <a:cubicBezTo>
                  <a:pt x="113" y="143"/>
                  <a:pt x="113" y="143"/>
                  <a:pt x="113" y="143"/>
                </a:cubicBezTo>
                <a:cubicBezTo>
                  <a:pt x="113" y="139"/>
                  <a:pt x="110" y="138"/>
                  <a:pt x="106" y="138"/>
                </a:cubicBezTo>
                <a:cubicBezTo>
                  <a:pt x="102" y="138"/>
                  <a:pt x="99" y="139"/>
                  <a:pt x="99" y="143"/>
                </a:cubicBezTo>
                <a:cubicBezTo>
                  <a:pt x="99" y="160"/>
                  <a:pt x="99" y="160"/>
                  <a:pt x="99" y="160"/>
                </a:cubicBezTo>
                <a:close/>
                <a:moveTo>
                  <a:pt x="107" y="160"/>
                </a:moveTo>
                <a:cubicBezTo>
                  <a:pt x="107" y="142"/>
                  <a:pt x="107" y="142"/>
                  <a:pt x="107" y="142"/>
                </a:cubicBezTo>
                <a:cubicBezTo>
                  <a:pt x="107" y="141"/>
                  <a:pt x="107" y="141"/>
                  <a:pt x="106" y="141"/>
                </a:cubicBezTo>
                <a:cubicBezTo>
                  <a:pt x="105" y="141"/>
                  <a:pt x="105" y="141"/>
                  <a:pt x="105" y="142"/>
                </a:cubicBezTo>
                <a:cubicBezTo>
                  <a:pt x="105" y="160"/>
                  <a:pt x="105" y="160"/>
                  <a:pt x="105" y="160"/>
                </a:cubicBezTo>
                <a:cubicBezTo>
                  <a:pt x="105" y="160"/>
                  <a:pt x="105" y="161"/>
                  <a:pt x="106" y="161"/>
                </a:cubicBezTo>
                <a:cubicBezTo>
                  <a:pt x="107" y="161"/>
                  <a:pt x="107" y="160"/>
                  <a:pt x="107" y="160"/>
                </a:cubicBezTo>
                <a:close/>
                <a:moveTo>
                  <a:pt x="128" y="154"/>
                </a:moveTo>
                <a:cubicBezTo>
                  <a:pt x="131" y="154"/>
                  <a:pt x="133" y="154"/>
                  <a:pt x="134" y="153"/>
                </a:cubicBezTo>
                <a:cubicBezTo>
                  <a:pt x="135" y="153"/>
                  <a:pt x="135" y="151"/>
                  <a:pt x="135" y="150"/>
                </a:cubicBezTo>
                <a:cubicBezTo>
                  <a:pt x="135" y="142"/>
                  <a:pt x="135" y="142"/>
                  <a:pt x="135" y="142"/>
                </a:cubicBezTo>
                <a:cubicBezTo>
                  <a:pt x="135" y="141"/>
                  <a:pt x="135" y="139"/>
                  <a:pt x="134" y="139"/>
                </a:cubicBezTo>
                <a:cubicBezTo>
                  <a:pt x="132" y="138"/>
                  <a:pt x="131" y="138"/>
                  <a:pt x="128" y="138"/>
                </a:cubicBezTo>
                <a:cubicBezTo>
                  <a:pt x="122" y="138"/>
                  <a:pt x="122" y="138"/>
                  <a:pt x="122" y="138"/>
                </a:cubicBezTo>
                <a:cubicBezTo>
                  <a:pt x="122" y="164"/>
                  <a:pt x="122" y="164"/>
                  <a:pt x="122" y="164"/>
                </a:cubicBezTo>
                <a:cubicBezTo>
                  <a:pt x="128" y="164"/>
                  <a:pt x="128" y="164"/>
                  <a:pt x="128" y="164"/>
                </a:cubicBezTo>
                <a:cubicBezTo>
                  <a:pt x="128" y="154"/>
                  <a:pt x="128" y="154"/>
                  <a:pt x="128" y="154"/>
                </a:cubicBezTo>
                <a:close/>
                <a:moveTo>
                  <a:pt x="130" y="149"/>
                </a:moveTo>
                <a:cubicBezTo>
                  <a:pt x="130" y="143"/>
                  <a:pt x="130" y="143"/>
                  <a:pt x="130" y="143"/>
                </a:cubicBezTo>
                <a:cubicBezTo>
                  <a:pt x="130" y="142"/>
                  <a:pt x="129" y="142"/>
                  <a:pt x="128" y="142"/>
                </a:cubicBezTo>
                <a:cubicBezTo>
                  <a:pt x="128" y="151"/>
                  <a:pt x="128" y="151"/>
                  <a:pt x="128" y="151"/>
                </a:cubicBezTo>
                <a:cubicBezTo>
                  <a:pt x="129" y="151"/>
                  <a:pt x="130" y="150"/>
                  <a:pt x="130" y="149"/>
                </a:cubicBezTo>
                <a:close/>
                <a:moveTo>
                  <a:pt x="90" y="178"/>
                </a:moveTo>
                <a:cubicBezTo>
                  <a:pt x="90" y="173"/>
                  <a:pt x="90" y="173"/>
                  <a:pt x="90" y="173"/>
                </a:cubicBezTo>
                <a:cubicBezTo>
                  <a:pt x="90" y="170"/>
                  <a:pt x="88" y="168"/>
                  <a:pt x="84" y="168"/>
                </a:cubicBezTo>
                <a:cubicBezTo>
                  <a:pt x="79" y="168"/>
                  <a:pt x="77" y="170"/>
                  <a:pt x="77" y="173"/>
                </a:cubicBezTo>
                <a:cubicBezTo>
                  <a:pt x="77" y="190"/>
                  <a:pt x="77" y="190"/>
                  <a:pt x="77" y="190"/>
                </a:cubicBezTo>
                <a:cubicBezTo>
                  <a:pt x="77" y="194"/>
                  <a:pt x="79" y="195"/>
                  <a:pt x="84" y="195"/>
                </a:cubicBezTo>
                <a:cubicBezTo>
                  <a:pt x="85" y="195"/>
                  <a:pt x="87" y="195"/>
                  <a:pt x="88" y="194"/>
                </a:cubicBezTo>
                <a:cubicBezTo>
                  <a:pt x="89" y="193"/>
                  <a:pt x="90" y="192"/>
                  <a:pt x="90" y="191"/>
                </a:cubicBezTo>
                <a:cubicBezTo>
                  <a:pt x="90" y="184"/>
                  <a:pt x="90" y="184"/>
                  <a:pt x="90" y="184"/>
                </a:cubicBezTo>
                <a:cubicBezTo>
                  <a:pt x="84" y="184"/>
                  <a:pt x="84" y="184"/>
                  <a:pt x="84" y="184"/>
                </a:cubicBezTo>
                <a:cubicBezTo>
                  <a:pt x="84" y="191"/>
                  <a:pt x="84" y="191"/>
                  <a:pt x="84" y="191"/>
                </a:cubicBezTo>
                <a:cubicBezTo>
                  <a:pt x="84" y="191"/>
                  <a:pt x="84" y="192"/>
                  <a:pt x="84" y="192"/>
                </a:cubicBezTo>
                <a:cubicBezTo>
                  <a:pt x="83" y="192"/>
                  <a:pt x="83" y="191"/>
                  <a:pt x="83" y="191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3" y="172"/>
                  <a:pt x="83" y="172"/>
                  <a:pt x="84" y="172"/>
                </a:cubicBezTo>
                <a:cubicBezTo>
                  <a:pt x="84" y="172"/>
                  <a:pt x="84" y="172"/>
                  <a:pt x="84" y="173"/>
                </a:cubicBezTo>
                <a:cubicBezTo>
                  <a:pt x="84" y="178"/>
                  <a:pt x="84" y="178"/>
                  <a:pt x="84" y="178"/>
                </a:cubicBezTo>
                <a:cubicBezTo>
                  <a:pt x="90" y="178"/>
                  <a:pt x="90" y="178"/>
                  <a:pt x="90" y="178"/>
                </a:cubicBezTo>
                <a:close/>
                <a:moveTo>
                  <a:pt x="91" y="190"/>
                </a:moveTo>
                <a:cubicBezTo>
                  <a:pt x="91" y="194"/>
                  <a:pt x="93" y="195"/>
                  <a:pt x="97" y="195"/>
                </a:cubicBezTo>
                <a:cubicBezTo>
                  <a:pt x="99" y="195"/>
                  <a:pt x="101" y="195"/>
                  <a:pt x="102" y="194"/>
                </a:cubicBezTo>
                <a:cubicBezTo>
                  <a:pt x="103" y="193"/>
                  <a:pt x="104" y="192"/>
                  <a:pt x="104" y="190"/>
                </a:cubicBezTo>
                <a:cubicBezTo>
                  <a:pt x="104" y="173"/>
                  <a:pt x="104" y="173"/>
                  <a:pt x="104" y="173"/>
                </a:cubicBezTo>
                <a:cubicBezTo>
                  <a:pt x="104" y="170"/>
                  <a:pt x="102" y="168"/>
                  <a:pt x="97" y="168"/>
                </a:cubicBezTo>
                <a:cubicBezTo>
                  <a:pt x="93" y="168"/>
                  <a:pt x="91" y="170"/>
                  <a:pt x="91" y="173"/>
                </a:cubicBezTo>
                <a:cubicBezTo>
                  <a:pt x="91" y="190"/>
                  <a:pt x="91" y="190"/>
                  <a:pt x="91" y="190"/>
                </a:cubicBezTo>
                <a:close/>
                <a:moveTo>
                  <a:pt x="98" y="191"/>
                </a:moveTo>
                <a:cubicBezTo>
                  <a:pt x="98" y="173"/>
                  <a:pt x="98" y="173"/>
                  <a:pt x="98" y="173"/>
                </a:cubicBezTo>
                <a:cubicBezTo>
                  <a:pt x="98" y="172"/>
                  <a:pt x="98" y="172"/>
                  <a:pt x="97" y="172"/>
                </a:cubicBezTo>
                <a:cubicBezTo>
                  <a:pt x="97" y="172"/>
                  <a:pt x="96" y="172"/>
                  <a:pt x="96" y="173"/>
                </a:cubicBezTo>
                <a:cubicBezTo>
                  <a:pt x="96" y="191"/>
                  <a:pt x="96" y="191"/>
                  <a:pt x="96" y="191"/>
                </a:cubicBezTo>
                <a:cubicBezTo>
                  <a:pt x="96" y="191"/>
                  <a:pt x="97" y="192"/>
                  <a:pt x="97" y="192"/>
                </a:cubicBezTo>
                <a:cubicBezTo>
                  <a:pt x="98" y="192"/>
                  <a:pt x="98" y="191"/>
                  <a:pt x="98" y="191"/>
                </a:cubicBezTo>
                <a:close/>
                <a:moveTo>
                  <a:pt x="120" y="195"/>
                </a:moveTo>
                <a:cubicBezTo>
                  <a:pt x="119" y="194"/>
                  <a:pt x="118" y="192"/>
                  <a:pt x="118" y="188"/>
                </a:cubicBezTo>
                <a:cubicBezTo>
                  <a:pt x="119" y="185"/>
                  <a:pt x="119" y="185"/>
                  <a:pt x="119" y="185"/>
                </a:cubicBezTo>
                <a:cubicBezTo>
                  <a:pt x="119" y="183"/>
                  <a:pt x="117" y="181"/>
                  <a:pt x="115" y="181"/>
                </a:cubicBezTo>
                <a:cubicBezTo>
                  <a:pt x="117" y="180"/>
                  <a:pt x="119" y="178"/>
                  <a:pt x="119" y="176"/>
                </a:cubicBezTo>
                <a:cubicBezTo>
                  <a:pt x="119" y="173"/>
                  <a:pt x="119" y="173"/>
                  <a:pt x="119" y="173"/>
                </a:cubicBezTo>
                <a:cubicBezTo>
                  <a:pt x="119" y="172"/>
                  <a:pt x="118" y="170"/>
                  <a:pt x="117" y="170"/>
                </a:cubicBezTo>
                <a:cubicBezTo>
                  <a:pt x="116" y="169"/>
                  <a:pt x="114" y="169"/>
                  <a:pt x="112" y="169"/>
                </a:cubicBezTo>
                <a:cubicBezTo>
                  <a:pt x="105" y="169"/>
                  <a:pt x="105" y="169"/>
                  <a:pt x="105" y="169"/>
                </a:cubicBezTo>
                <a:cubicBezTo>
                  <a:pt x="105" y="195"/>
                  <a:pt x="105" y="195"/>
                  <a:pt x="105" y="195"/>
                </a:cubicBezTo>
                <a:cubicBezTo>
                  <a:pt x="111" y="195"/>
                  <a:pt x="111" y="195"/>
                  <a:pt x="111" y="195"/>
                </a:cubicBezTo>
                <a:cubicBezTo>
                  <a:pt x="111" y="182"/>
                  <a:pt x="111" y="182"/>
                  <a:pt x="111" y="182"/>
                </a:cubicBezTo>
                <a:cubicBezTo>
                  <a:pt x="112" y="182"/>
                  <a:pt x="113" y="183"/>
                  <a:pt x="113" y="184"/>
                </a:cubicBezTo>
                <a:cubicBezTo>
                  <a:pt x="113" y="184"/>
                  <a:pt x="113" y="185"/>
                  <a:pt x="113" y="187"/>
                </a:cubicBezTo>
                <a:cubicBezTo>
                  <a:pt x="113" y="189"/>
                  <a:pt x="113" y="189"/>
                  <a:pt x="113" y="189"/>
                </a:cubicBezTo>
                <a:cubicBezTo>
                  <a:pt x="113" y="189"/>
                  <a:pt x="113" y="189"/>
                  <a:pt x="113" y="189"/>
                </a:cubicBezTo>
                <a:cubicBezTo>
                  <a:pt x="113" y="192"/>
                  <a:pt x="113" y="194"/>
                  <a:pt x="114" y="195"/>
                </a:cubicBezTo>
                <a:cubicBezTo>
                  <a:pt x="120" y="195"/>
                  <a:pt x="120" y="195"/>
                  <a:pt x="120" y="195"/>
                </a:cubicBezTo>
                <a:close/>
                <a:moveTo>
                  <a:pt x="113" y="178"/>
                </a:moveTo>
                <a:cubicBezTo>
                  <a:pt x="113" y="173"/>
                  <a:pt x="113" y="173"/>
                  <a:pt x="113" y="173"/>
                </a:cubicBezTo>
                <a:cubicBezTo>
                  <a:pt x="113" y="172"/>
                  <a:pt x="112" y="172"/>
                  <a:pt x="111" y="172"/>
                </a:cubicBezTo>
                <a:cubicBezTo>
                  <a:pt x="111" y="179"/>
                  <a:pt x="111" y="179"/>
                  <a:pt x="111" y="179"/>
                </a:cubicBezTo>
                <a:cubicBezTo>
                  <a:pt x="112" y="179"/>
                  <a:pt x="113" y="179"/>
                  <a:pt x="113" y="178"/>
                </a:cubicBezTo>
                <a:close/>
                <a:moveTo>
                  <a:pt x="135" y="195"/>
                </a:moveTo>
                <a:cubicBezTo>
                  <a:pt x="135" y="169"/>
                  <a:pt x="135" y="169"/>
                  <a:pt x="135" y="169"/>
                </a:cubicBezTo>
                <a:cubicBezTo>
                  <a:pt x="130" y="169"/>
                  <a:pt x="130" y="169"/>
                  <a:pt x="130" y="169"/>
                </a:cubicBezTo>
                <a:cubicBezTo>
                  <a:pt x="130" y="181"/>
                  <a:pt x="130" y="181"/>
                  <a:pt x="130" y="181"/>
                </a:cubicBezTo>
                <a:cubicBezTo>
                  <a:pt x="127" y="169"/>
                  <a:pt x="127" y="169"/>
                  <a:pt x="127" y="169"/>
                </a:cubicBezTo>
                <a:cubicBezTo>
                  <a:pt x="120" y="169"/>
                  <a:pt x="120" y="169"/>
                  <a:pt x="120" y="169"/>
                </a:cubicBezTo>
                <a:cubicBezTo>
                  <a:pt x="120" y="195"/>
                  <a:pt x="120" y="195"/>
                  <a:pt x="120" y="195"/>
                </a:cubicBezTo>
                <a:cubicBezTo>
                  <a:pt x="125" y="195"/>
                  <a:pt x="125" y="195"/>
                  <a:pt x="125" y="195"/>
                </a:cubicBezTo>
                <a:cubicBezTo>
                  <a:pt x="125" y="181"/>
                  <a:pt x="125" y="181"/>
                  <a:pt x="125" y="181"/>
                </a:cubicBezTo>
                <a:cubicBezTo>
                  <a:pt x="129" y="195"/>
                  <a:pt x="129" y="195"/>
                  <a:pt x="129" y="195"/>
                </a:cubicBezTo>
                <a:cubicBezTo>
                  <a:pt x="135" y="195"/>
                  <a:pt x="135" y="195"/>
                  <a:pt x="135" y="195"/>
                </a:cubicBezTo>
                <a:close/>
                <a:moveTo>
                  <a:pt x="29" y="76"/>
                </a:moveTo>
                <a:cubicBezTo>
                  <a:pt x="183" y="76"/>
                  <a:pt x="183" y="76"/>
                  <a:pt x="183" y="76"/>
                </a:cubicBezTo>
                <a:cubicBezTo>
                  <a:pt x="183" y="75"/>
                  <a:pt x="183" y="73"/>
                  <a:pt x="183" y="72"/>
                </a:cubicBezTo>
                <a:cubicBezTo>
                  <a:pt x="183" y="64"/>
                  <a:pt x="180" y="56"/>
                  <a:pt x="174" y="51"/>
                </a:cubicBezTo>
                <a:cubicBezTo>
                  <a:pt x="169" y="45"/>
                  <a:pt x="161" y="42"/>
                  <a:pt x="153" y="42"/>
                </a:cubicBezTo>
                <a:cubicBezTo>
                  <a:pt x="150" y="42"/>
                  <a:pt x="148" y="42"/>
                  <a:pt x="145" y="43"/>
                </a:cubicBezTo>
                <a:cubicBezTo>
                  <a:pt x="143" y="43"/>
                  <a:pt x="141" y="44"/>
                  <a:pt x="139" y="45"/>
                </a:cubicBezTo>
                <a:cubicBezTo>
                  <a:pt x="137" y="46"/>
                  <a:pt x="135" y="47"/>
                  <a:pt x="132" y="46"/>
                </a:cubicBezTo>
                <a:cubicBezTo>
                  <a:pt x="127" y="45"/>
                  <a:pt x="123" y="40"/>
                  <a:pt x="124" y="34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4" y="33"/>
                  <a:pt x="124" y="33"/>
                  <a:pt x="124" y="33"/>
                </a:cubicBezTo>
                <a:cubicBezTo>
                  <a:pt x="124" y="29"/>
                  <a:pt x="122" y="26"/>
                  <a:pt x="120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18" y="22"/>
                  <a:pt x="115" y="21"/>
                  <a:pt x="112" y="21"/>
                </a:cubicBezTo>
                <a:cubicBezTo>
                  <a:pt x="109" y="21"/>
                  <a:pt x="106" y="22"/>
                  <a:pt x="104" y="24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101" y="26"/>
                  <a:pt x="100" y="29"/>
                  <a:pt x="100" y="33"/>
                </a:cubicBezTo>
                <a:cubicBezTo>
                  <a:pt x="100" y="34"/>
                  <a:pt x="100" y="34"/>
                  <a:pt x="100" y="35"/>
                </a:cubicBezTo>
                <a:cubicBezTo>
                  <a:pt x="101" y="36"/>
                  <a:pt x="101" y="37"/>
                  <a:pt x="101" y="38"/>
                </a:cubicBezTo>
                <a:cubicBezTo>
                  <a:pt x="101" y="38"/>
                  <a:pt x="101" y="38"/>
                  <a:pt x="101" y="38"/>
                </a:cubicBezTo>
                <a:cubicBezTo>
                  <a:pt x="101" y="38"/>
                  <a:pt x="101" y="38"/>
                  <a:pt x="101" y="38"/>
                </a:cubicBezTo>
                <a:cubicBezTo>
                  <a:pt x="103" y="43"/>
                  <a:pt x="101" y="49"/>
                  <a:pt x="96" y="52"/>
                </a:cubicBezTo>
                <a:cubicBezTo>
                  <a:pt x="95" y="52"/>
                  <a:pt x="94" y="53"/>
                  <a:pt x="92" y="53"/>
                </a:cubicBezTo>
                <a:cubicBezTo>
                  <a:pt x="91" y="54"/>
                  <a:pt x="91" y="55"/>
                  <a:pt x="90" y="55"/>
                </a:cubicBezTo>
                <a:cubicBezTo>
                  <a:pt x="90" y="55"/>
                  <a:pt x="90" y="55"/>
                  <a:pt x="90" y="55"/>
                </a:cubicBezTo>
                <a:cubicBezTo>
                  <a:pt x="88" y="56"/>
                  <a:pt x="87" y="57"/>
                  <a:pt x="85" y="58"/>
                </a:cubicBezTo>
                <a:cubicBezTo>
                  <a:pt x="79" y="59"/>
                  <a:pt x="74" y="55"/>
                  <a:pt x="73" y="49"/>
                </a:cubicBezTo>
                <a:cubicBezTo>
                  <a:pt x="72" y="47"/>
                  <a:pt x="71" y="45"/>
                  <a:pt x="69" y="44"/>
                </a:cubicBezTo>
                <a:cubicBezTo>
                  <a:pt x="68" y="43"/>
                  <a:pt x="66" y="42"/>
                  <a:pt x="63" y="42"/>
                </a:cubicBezTo>
                <a:cubicBezTo>
                  <a:pt x="61" y="42"/>
                  <a:pt x="58" y="43"/>
                  <a:pt x="56" y="45"/>
                </a:cubicBezTo>
                <a:cubicBezTo>
                  <a:pt x="56" y="45"/>
                  <a:pt x="56" y="45"/>
                  <a:pt x="56" y="45"/>
                </a:cubicBezTo>
                <a:cubicBezTo>
                  <a:pt x="55" y="46"/>
                  <a:pt x="54" y="49"/>
                  <a:pt x="54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4" y="57"/>
                  <a:pt x="50" y="62"/>
                  <a:pt x="44" y="62"/>
                </a:cubicBezTo>
                <a:cubicBezTo>
                  <a:pt x="40" y="63"/>
                  <a:pt x="36" y="65"/>
                  <a:pt x="33" y="68"/>
                </a:cubicBezTo>
                <a:cubicBezTo>
                  <a:pt x="31" y="70"/>
                  <a:pt x="30" y="73"/>
                  <a:pt x="29" y="76"/>
                </a:cubicBezTo>
                <a:close/>
                <a:moveTo>
                  <a:pt x="179" y="131"/>
                </a:moveTo>
                <a:cubicBezTo>
                  <a:pt x="35" y="131"/>
                  <a:pt x="35" y="131"/>
                  <a:pt x="35" y="131"/>
                </a:cubicBezTo>
                <a:cubicBezTo>
                  <a:pt x="48" y="200"/>
                  <a:pt x="48" y="200"/>
                  <a:pt x="48" y="200"/>
                </a:cubicBezTo>
                <a:cubicBezTo>
                  <a:pt x="167" y="200"/>
                  <a:pt x="167" y="200"/>
                  <a:pt x="167" y="200"/>
                </a:cubicBezTo>
                <a:lnTo>
                  <a:pt x="179" y="13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97" name="Freeform 237"/>
          <p:cNvSpPr>
            <a:spLocks noEditPoints="1"/>
          </p:cNvSpPr>
          <p:nvPr/>
        </p:nvSpPr>
        <p:spPr>
          <a:xfrm>
            <a:off x="1753203" y="2997204"/>
            <a:ext cx="234951" cy="228600"/>
          </a:xfrm>
          <a:custGeom>
            <a:avLst/>
            <a:gdLst/>
            <a:ahLst/>
            <a:cxnLst>
              <a:cxn ang="0">
                <a:pos x="23740" y="34150"/>
              </a:cxn>
              <a:cxn ang="0">
                <a:pos x="32817" y="43210"/>
              </a:cxn>
              <a:cxn ang="0">
                <a:pos x="14663" y="52271"/>
              </a:cxn>
              <a:cxn ang="0">
                <a:pos x="4887" y="43210"/>
              </a:cxn>
              <a:cxn ang="0">
                <a:pos x="117305" y="94088"/>
              </a:cxn>
              <a:cxn ang="0">
                <a:pos x="73315" y="119875"/>
              </a:cxn>
              <a:cxn ang="0">
                <a:pos x="57954" y="84331"/>
              </a:cxn>
              <a:cxn ang="0">
                <a:pos x="74712" y="50180"/>
              </a:cxn>
              <a:cxn ang="0">
                <a:pos x="119400" y="75967"/>
              </a:cxn>
              <a:cxn ang="0">
                <a:pos x="37007" y="133814"/>
              </a:cxn>
              <a:cxn ang="0">
                <a:pos x="138252" y="33453"/>
              </a:cxn>
              <a:cxn ang="0">
                <a:pos x="37007" y="133814"/>
              </a:cxn>
              <a:cxn ang="0">
                <a:pos x="138252" y="171450"/>
              </a:cxn>
              <a:cxn ang="0">
                <a:pos x="143140" y="171450"/>
              </a:cxn>
              <a:cxn ang="0">
                <a:pos x="161295" y="162389"/>
              </a:cxn>
              <a:cxn ang="0">
                <a:pos x="170372" y="171450"/>
              </a:cxn>
              <a:cxn ang="0">
                <a:pos x="175260" y="0"/>
              </a:cxn>
              <a:cxn ang="0">
                <a:pos x="170372" y="696"/>
              </a:cxn>
              <a:cxn ang="0">
                <a:pos x="161295" y="9757"/>
              </a:cxn>
              <a:cxn ang="0">
                <a:pos x="143140" y="696"/>
              </a:cxn>
              <a:cxn ang="0">
                <a:pos x="143140" y="0"/>
              </a:cxn>
              <a:cxn ang="0">
                <a:pos x="138252" y="26484"/>
              </a:cxn>
              <a:cxn ang="0">
                <a:pos x="37007" y="0"/>
              </a:cxn>
              <a:cxn ang="0">
                <a:pos x="32817" y="696"/>
              </a:cxn>
              <a:cxn ang="0">
                <a:pos x="23740" y="9757"/>
              </a:cxn>
              <a:cxn ang="0">
                <a:pos x="4887" y="696"/>
              </a:cxn>
              <a:cxn ang="0">
                <a:pos x="4887" y="0"/>
              </a:cxn>
              <a:cxn ang="0">
                <a:pos x="0" y="171450"/>
              </a:cxn>
              <a:cxn ang="0">
                <a:pos x="4887" y="171450"/>
              </a:cxn>
              <a:cxn ang="0">
                <a:pos x="23740" y="162389"/>
              </a:cxn>
              <a:cxn ang="0">
                <a:pos x="32817" y="171450"/>
              </a:cxn>
              <a:cxn ang="0">
                <a:pos x="37007" y="140784"/>
              </a:cxn>
              <a:cxn ang="0">
                <a:pos x="152217" y="34150"/>
              </a:cxn>
              <a:cxn ang="0">
                <a:pos x="170372" y="43210"/>
              </a:cxn>
              <a:cxn ang="0">
                <a:pos x="161295" y="52271"/>
              </a:cxn>
              <a:cxn ang="0">
                <a:pos x="143140" y="43210"/>
              </a:cxn>
              <a:cxn ang="0">
                <a:pos x="152217" y="34150"/>
              </a:cxn>
              <a:cxn ang="0">
                <a:pos x="161295" y="76664"/>
              </a:cxn>
              <a:cxn ang="0">
                <a:pos x="170372" y="85725"/>
              </a:cxn>
              <a:cxn ang="0">
                <a:pos x="152217" y="95482"/>
              </a:cxn>
              <a:cxn ang="0">
                <a:pos x="143140" y="85725"/>
              </a:cxn>
              <a:cxn ang="0">
                <a:pos x="152217" y="119875"/>
              </a:cxn>
              <a:cxn ang="0">
                <a:pos x="170372" y="128935"/>
              </a:cxn>
              <a:cxn ang="0">
                <a:pos x="161295" y="137996"/>
              </a:cxn>
              <a:cxn ang="0">
                <a:pos x="143140" y="128935"/>
              </a:cxn>
              <a:cxn ang="0">
                <a:pos x="152217" y="119875"/>
              </a:cxn>
              <a:cxn ang="0">
                <a:pos x="23740" y="76664"/>
              </a:cxn>
              <a:cxn ang="0">
                <a:pos x="32817" y="85725"/>
              </a:cxn>
              <a:cxn ang="0">
                <a:pos x="14663" y="95482"/>
              </a:cxn>
              <a:cxn ang="0">
                <a:pos x="4887" y="85725"/>
              </a:cxn>
              <a:cxn ang="0">
                <a:pos x="14663" y="119875"/>
              </a:cxn>
              <a:cxn ang="0">
                <a:pos x="32817" y="128935"/>
              </a:cxn>
              <a:cxn ang="0">
                <a:pos x="23740" y="137996"/>
              </a:cxn>
              <a:cxn ang="0">
                <a:pos x="4887" y="128935"/>
              </a:cxn>
              <a:cxn ang="0">
                <a:pos x="14663" y="119875"/>
              </a:cxn>
            </a:cxnLst>
            <a:rect l="0" t="0" r="0" b="0"/>
            <a:pathLst>
              <a:path w="251" h="246">
                <a:moveTo>
                  <a:pt x="21" y="49"/>
                </a:moveTo>
                <a:cubicBezTo>
                  <a:pt x="25" y="49"/>
                  <a:pt x="29" y="49"/>
                  <a:pt x="34" y="49"/>
                </a:cubicBezTo>
                <a:cubicBezTo>
                  <a:pt x="41" y="49"/>
                  <a:pt x="47" y="55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9"/>
                  <a:pt x="41" y="75"/>
                  <a:pt x="34" y="75"/>
                </a:cubicBezTo>
                <a:cubicBezTo>
                  <a:pt x="29" y="75"/>
                  <a:pt x="25" y="75"/>
                  <a:pt x="21" y="75"/>
                </a:cubicBezTo>
                <a:cubicBezTo>
                  <a:pt x="13" y="75"/>
                  <a:pt x="7" y="69"/>
                  <a:pt x="7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7" y="55"/>
                  <a:pt x="13" y="49"/>
                  <a:pt x="21" y="49"/>
                </a:cubicBezTo>
                <a:close/>
                <a:moveTo>
                  <a:pt x="168" y="135"/>
                </a:moveTo>
                <a:cubicBezTo>
                  <a:pt x="158" y="141"/>
                  <a:pt x="148" y="147"/>
                  <a:pt x="138" y="153"/>
                </a:cubicBezTo>
                <a:cubicBezTo>
                  <a:pt x="127" y="159"/>
                  <a:pt x="116" y="165"/>
                  <a:pt x="105" y="172"/>
                </a:cubicBezTo>
                <a:cubicBezTo>
                  <a:pt x="92" y="178"/>
                  <a:pt x="84" y="171"/>
                  <a:pt x="83" y="157"/>
                </a:cubicBezTo>
                <a:cubicBezTo>
                  <a:pt x="83" y="145"/>
                  <a:pt x="83" y="133"/>
                  <a:pt x="83" y="121"/>
                </a:cubicBezTo>
                <a:cubicBezTo>
                  <a:pt x="83" y="109"/>
                  <a:pt x="83" y="96"/>
                  <a:pt x="83" y="84"/>
                </a:cubicBezTo>
                <a:cubicBezTo>
                  <a:pt x="84" y="69"/>
                  <a:pt x="95" y="65"/>
                  <a:pt x="107" y="72"/>
                </a:cubicBezTo>
                <a:cubicBezTo>
                  <a:pt x="118" y="78"/>
                  <a:pt x="128" y="84"/>
                  <a:pt x="138" y="90"/>
                </a:cubicBezTo>
                <a:cubicBezTo>
                  <a:pt x="149" y="96"/>
                  <a:pt x="160" y="102"/>
                  <a:pt x="171" y="109"/>
                </a:cubicBezTo>
                <a:cubicBezTo>
                  <a:pt x="183" y="116"/>
                  <a:pt x="180" y="128"/>
                  <a:pt x="168" y="135"/>
                </a:cubicBezTo>
                <a:close/>
                <a:moveTo>
                  <a:pt x="53" y="192"/>
                </a:moveTo>
                <a:cubicBezTo>
                  <a:pt x="198" y="192"/>
                  <a:pt x="198" y="192"/>
                  <a:pt x="198" y="192"/>
                </a:cubicBezTo>
                <a:cubicBezTo>
                  <a:pt x="198" y="48"/>
                  <a:pt x="198" y="48"/>
                  <a:pt x="198" y="48"/>
                </a:cubicBezTo>
                <a:cubicBezTo>
                  <a:pt x="53" y="48"/>
                  <a:pt x="53" y="48"/>
                  <a:pt x="53" y="48"/>
                </a:cubicBezTo>
                <a:cubicBezTo>
                  <a:pt x="53" y="192"/>
                  <a:pt x="53" y="192"/>
                  <a:pt x="53" y="192"/>
                </a:cubicBezTo>
                <a:close/>
                <a:moveTo>
                  <a:pt x="198" y="202"/>
                </a:moveTo>
                <a:cubicBezTo>
                  <a:pt x="198" y="246"/>
                  <a:pt x="198" y="246"/>
                  <a:pt x="198" y="246"/>
                </a:cubicBezTo>
                <a:cubicBezTo>
                  <a:pt x="205" y="246"/>
                  <a:pt x="205" y="246"/>
                  <a:pt x="205" y="246"/>
                </a:cubicBezTo>
                <a:cubicBezTo>
                  <a:pt x="205" y="246"/>
                  <a:pt x="205" y="246"/>
                  <a:pt x="205" y="246"/>
                </a:cubicBezTo>
                <a:cubicBezTo>
                  <a:pt x="205" y="239"/>
                  <a:pt x="211" y="233"/>
                  <a:pt x="218" y="233"/>
                </a:cubicBezTo>
                <a:cubicBezTo>
                  <a:pt x="231" y="233"/>
                  <a:pt x="231" y="233"/>
                  <a:pt x="231" y="233"/>
                </a:cubicBezTo>
                <a:cubicBezTo>
                  <a:pt x="238" y="233"/>
                  <a:pt x="244" y="239"/>
                  <a:pt x="244" y="246"/>
                </a:cubicBezTo>
                <a:cubicBezTo>
                  <a:pt x="244" y="246"/>
                  <a:pt x="244" y="246"/>
                  <a:pt x="244" y="246"/>
                </a:cubicBezTo>
                <a:cubicBezTo>
                  <a:pt x="251" y="246"/>
                  <a:pt x="251" y="246"/>
                  <a:pt x="251" y="246"/>
                </a:cubicBezTo>
                <a:cubicBezTo>
                  <a:pt x="251" y="0"/>
                  <a:pt x="251" y="0"/>
                  <a:pt x="251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8"/>
                  <a:pt x="238" y="14"/>
                  <a:pt x="231" y="14"/>
                </a:cubicBezTo>
                <a:cubicBezTo>
                  <a:pt x="218" y="14"/>
                  <a:pt x="218" y="14"/>
                  <a:pt x="218" y="14"/>
                </a:cubicBezTo>
                <a:cubicBezTo>
                  <a:pt x="211" y="14"/>
                  <a:pt x="205" y="8"/>
                  <a:pt x="205" y="1"/>
                </a:cubicBezTo>
                <a:cubicBezTo>
                  <a:pt x="205" y="1"/>
                  <a:pt x="205" y="1"/>
                  <a:pt x="205" y="1"/>
                </a:cubicBezTo>
                <a:cubicBezTo>
                  <a:pt x="205" y="0"/>
                  <a:pt x="205" y="0"/>
                  <a:pt x="205" y="0"/>
                </a:cubicBezTo>
                <a:cubicBezTo>
                  <a:pt x="198" y="0"/>
                  <a:pt x="198" y="0"/>
                  <a:pt x="198" y="0"/>
                </a:cubicBezTo>
                <a:cubicBezTo>
                  <a:pt x="198" y="38"/>
                  <a:pt x="198" y="38"/>
                  <a:pt x="198" y="38"/>
                </a:cubicBezTo>
                <a:cubicBezTo>
                  <a:pt x="53" y="38"/>
                  <a:pt x="53" y="38"/>
                  <a:pt x="53" y="38"/>
                </a:cubicBezTo>
                <a:cubicBezTo>
                  <a:pt x="53" y="0"/>
                  <a:pt x="53" y="0"/>
                  <a:pt x="53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8"/>
                  <a:pt x="41" y="14"/>
                  <a:pt x="34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13" y="14"/>
                  <a:pt x="7" y="8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7" y="0"/>
                  <a:pt x="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6"/>
                  <a:pt x="0" y="246"/>
                  <a:pt x="0" y="246"/>
                </a:cubicBezTo>
                <a:cubicBezTo>
                  <a:pt x="7" y="246"/>
                  <a:pt x="7" y="246"/>
                  <a:pt x="7" y="246"/>
                </a:cubicBezTo>
                <a:cubicBezTo>
                  <a:pt x="7" y="246"/>
                  <a:pt x="7" y="246"/>
                  <a:pt x="7" y="246"/>
                </a:cubicBezTo>
                <a:cubicBezTo>
                  <a:pt x="7" y="239"/>
                  <a:pt x="13" y="233"/>
                  <a:pt x="21" y="233"/>
                </a:cubicBezTo>
                <a:cubicBezTo>
                  <a:pt x="34" y="233"/>
                  <a:pt x="34" y="233"/>
                  <a:pt x="34" y="233"/>
                </a:cubicBezTo>
                <a:cubicBezTo>
                  <a:pt x="41" y="233"/>
                  <a:pt x="47" y="239"/>
                  <a:pt x="47" y="246"/>
                </a:cubicBezTo>
                <a:cubicBezTo>
                  <a:pt x="47" y="246"/>
                  <a:pt x="47" y="246"/>
                  <a:pt x="47" y="246"/>
                </a:cubicBezTo>
                <a:cubicBezTo>
                  <a:pt x="53" y="246"/>
                  <a:pt x="53" y="246"/>
                  <a:pt x="53" y="246"/>
                </a:cubicBezTo>
                <a:cubicBezTo>
                  <a:pt x="53" y="202"/>
                  <a:pt x="53" y="202"/>
                  <a:pt x="53" y="202"/>
                </a:cubicBezTo>
                <a:cubicBezTo>
                  <a:pt x="198" y="202"/>
                  <a:pt x="198" y="202"/>
                  <a:pt x="198" y="202"/>
                </a:cubicBezTo>
                <a:close/>
                <a:moveTo>
                  <a:pt x="218" y="49"/>
                </a:moveTo>
                <a:cubicBezTo>
                  <a:pt x="222" y="49"/>
                  <a:pt x="227" y="49"/>
                  <a:pt x="231" y="49"/>
                </a:cubicBezTo>
                <a:cubicBezTo>
                  <a:pt x="238" y="49"/>
                  <a:pt x="244" y="55"/>
                  <a:pt x="244" y="62"/>
                </a:cubicBezTo>
                <a:cubicBezTo>
                  <a:pt x="244" y="62"/>
                  <a:pt x="244" y="62"/>
                  <a:pt x="244" y="62"/>
                </a:cubicBezTo>
                <a:cubicBezTo>
                  <a:pt x="244" y="69"/>
                  <a:pt x="238" y="75"/>
                  <a:pt x="231" y="75"/>
                </a:cubicBezTo>
                <a:cubicBezTo>
                  <a:pt x="227" y="75"/>
                  <a:pt x="222" y="75"/>
                  <a:pt x="218" y="75"/>
                </a:cubicBezTo>
                <a:cubicBezTo>
                  <a:pt x="211" y="75"/>
                  <a:pt x="205" y="69"/>
                  <a:pt x="205" y="62"/>
                </a:cubicBezTo>
                <a:cubicBezTo>
                  <a:pt x="205" y="62"/>
                  <a:pt x="205" y="62"/>
                  <a:pt x="205" y="62"/>
                </a:cubicBezTo>
                <a:cubicBezTo>
                  <a:pt x="205" y="55"/>
                  <a:pt x="211" y="49"/>
                  <a:pt x="218" y="49"/>
                </a:cubicBezTo>
                <a:close/>
                <a:moveTo>
                  <a:pt x="218" y="110"/>
                </a:moveTo>
                <a:cubicBezTo>
                  <a:pt x="222" y="110"/>
                  <a:pt x="227" y="110"/>
                  <a:pt x="231" y="110"/>
                </a:cubicBezTo>
                <a:cubicBezTo>
                  <a:pt x="238" y="110"/>
                  <a:pt x="244" y="116"/>
                  <a:pt x="244" y="123"/>
                </a:cubicBezTo>
                <a:cubicBezTo>
                  <a:pt x="244" y="123"/>
                  <a:pt x="244" y="123"/>
                  <a:pt x="244" y="123"/>
                </a:cubicBezTo>
                <a:cubicBezTo>
                  <a:pt x="244" y="131"/>
                  <a:pt x="238" y="137"/>
                  <a:pt x="231" y="137"/>
                </a:cubicBezTo>
                <a:cubicBezTo>
                  <a:pt x="227" y="137"/>
                  <a:pt x="222" y="137"/>
                  <a:pt x="218" y="137"/>
                </a:cubicBezTo>
                <a:cubicBezTo>
                  <a:pt x="211" y="137"/>
                  <a:pt x="205" y="131"/>
                  <a:pt x="205" y="123"/>
                </a:cubicBezTo>
                <a:cubicBezTo>
                  <a:pt x="205" y="123"/>
                  <a:pt x="205" y="123"/>
                  <a:pt x="205" y="123"/>
                </a:cubicBezTo>
                <a:cubicBezTo>
                  <a:pt x="205" y="116"/>
                  <a:pt x="211" y="110"/>
                  <a:pt x="218" y="110"/>
                </a:cubicBezTo>
                <a:close/>
                <a:moveTo>
                  <a:pt x="218" y="172"/>
                </a:moveTo>
                <a:cubicBezTo>
                  <a:pt x="222" y="172"/>
                  <a:pt x="227" y="172"/>
                  <a:pt x="231" y="172"/>
                </a:cubicBezTo>
                <a:cubicBezTo>
                  <a:pt x="238" y="172"/>
                  <a:pt x="244" y="177"/>
                  <a:pt x="244" y="185"/>
                </a:cubicBezTo>
                <a:cubicBezTo>
                  <a:pt x="244" y="185"/>
                  <a:pt x="244" y="185"/>
                  <a:pt x="244" y="185"/>
                </a:cubicBezTo>
                <a:cubicBezTo>
                  <a:pt x="244" y="192"/>
                  <a:pt x="238" y="198"/>
                  <a:pt x="231" y="198"/>
                </a:cubicBezTo>
                <a:cubicBezTo>
                  <a:pt x="227" y="198"/>
                  <a:pt x="222" y="198"/>
                  <a:pt x="218" y="198"/>
                </a:cubicBezTo>
                <a:cubicBezTo>
                  <a:pt x="211" y="198"/>
                  <a:pt x="205" y="192"/>
                  <a:pt x="205" y="185"/>
                </a:cubicBezTo>
                <a:cubicBezTo>
                  <a:pt x="205" y="185"/>
                  <a:pt x="205" y="185"/>
                  <a:pt x="205" y="185"/>
                </a:cubicBezTo>
                <a:cubicBezTo>
                  <a:pt x="205" y="177"/>
                  <a:pt x="211" y="172"/>
                  <a:pt x="218" y="172"/>
                </a:cubicBezTo>
                <a:close/>
                <a:moveTo>
                  <a:pt x="21" y="110"/>
                </a:moveTo>
                <a:cubicBezTo>
                  <a:pt x="25" y="110"/>
                  <a:pt x="29" y="110"/>
                  <a:pt x="34" y="110"/>
                </a:cubicBezTo>
                <a:cubicBezTo>
                  <a:pt x="41" y="110"/>
                  <a:pt x="47" y="116"/>
                  <a:pt x="47" y="123"/>
                </a:cubicBezTo>
                <a:cubicBezTo>
                  <a:pt x="47" y="123"/>
                  <a:pt x="47" y="123"/>
                  <a:pt x="47" y="123"/>
                </a:cubicBezTo>
                <a:cubicBezTo>
                  <a:pt x="47" y="131"/>
                  <a:pt x="41" y="137"/>
                  <a:pt x="34" y="137"/>
                </a:cubicBezTo>
                <a:cubicBezTo>
                  <a:pt x="29" y="137"/>
                  <a:pt x="25" y="137"/>
                  <a:pt x="21" y="137"/>
                </a:cubicBezTo>
                <a:cubicBezTo>
                  <a:pt x="13" y="137"/>
                  <a:pt x="7" y="131"/>
                  <a:pt x="7" y="123"/>
                </a:cubicBezTo>
                <a:cubicBezTo>
                  <a:pt x="7" y="123"/>
                  <a:pt x="7" y="123"/>
                  <a:pt x="7" y="123"/>
                </a:cubicBezTo>
                <a:cubicBezTo>
                  <a:pt x="7" y="116"/>
                  <a:pt x="13" y="110"/>
                  <a:pt x="21" y="110"/>
                </a:cubicBezTo>
                <a:close/>
                <a:moveTo>
                  <a:pt x="21" y="172"/>
                </a:moveTo>
                <a:cubicBezTo>
                  <a:pt x="25" y="172"/>
                  <a:pt x="29" y="172"/>
                  <a:pt x="34" y="172"/>
                </a:cubicBezTo>
                <a:cubicBezTo>
                  <a:pt x="41" y="172"/>
                  <a:pt x="47" y="177"/>
                  <a:pt x="47" y="185"/>
                </a:cubicBezTo>
                <a:cubicBezTo>
                  <a:pt x="47" y="185"/>
                  <a:pt x="47" y="185"/>
                  <a:pt x="47" y="185"/>
                </a:cubicBezTo>
                <a:cubicBezTo>
                  <a:pt x="47" y="192"/>
                  <a:pt x="41" y="198"/>
                  <a:pt x="34" y="198"/>
                </a:cubicBezTo>
                <a:cubicBezTo>
                  <a:pt x="29" y="198"/>
                  <a:pt x="25" y="198"/>
                  <a:pt x="21" y="198"/>
                </a:cubicBezTo>
                <a:cubicBezTo>
                  <a:pt x="13" y="198"/>
                  <a:pt x="7" y="192"/>
                  <a:pt x="7" y="185"/>
                </a:cubicBezTo>
                <a:cubicBezTo>
                  <a:pt x="7" y="185"/>
                  <a:pt x="7" y="185"/>
                  <a:pt x="7" y="185"/>
                </a:cubicBezTo>
                <a:cubicBezTo>
                  <a:pt x="7" y="177"/>
                  <a:pt x="13" y="172"/>
                  <a:pt x="21" y="17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98" name="Freeform 238"/>
          <p:cNvSpPr>
            <a:spLocks noEditPoints="1"/>
          </p:cNvSpPr>
          <p:nvPr/>
        </p:nvSpPr>
        <p:spPr>
          <a:xfrm>
            <a:off x="1725687" y="5583775"/>
            <a:ext cx="277283" cy="228600"/>
          </a:xfrm>
          <a:custGeom>
            <a:avLst/>
            <a:gdLst/>
            <a:ahLst/>
            <a:cxnLst>
              <a:cxn ang="0">
                <a:pos x="84700" y="0"/>
              </a:cxn>
              <a:cxn ang="0">
                <a:pos x="144407" y="25081"/>
              </a:cxn>
              <a:cxn ang="0">
                <a:pos x="169401" y="84997"/>
              </a:cxn>
              <a:cxn ang="0">
                <a:pos x="144407" y="144913"/>
              </a:cxn>
              <a:cxn ang="0">
                <a:pos x="84700" y="169994"/>
              </a:cxn>
              <a:cxn ang="0">
                <a:pos x="24299" y="144913"/>
              </a:cxn>
              <a:cxn ang="0">
                <a:pos x="0" y="84997"/>
              </a:cxn>
              <a:cxn ang="0">
                <a:pos x="24299" y="25081"/>
              </a:cxn>
              <a:cxn ang="0">
                <a:pos x="84700" y="0"/>
              </a:cxn>
              <a:cxn ang="0">
                <a:pos x="121496" y="170691"/>
              </a:cxn>
              <a:cxn ang="0">
                <a:pos x="208280" y="110078"/>
              </a:cxn>
              <a:cxn ang="0">
                <a:pos x="206891" y="87784"/>
              </a:cxn>
              <a:cxn ang="0">
                <a:pos x="121496" y="170691"/>
              </a:cxn>
              <a:cxn ang="0">
                <a:pos x="90254" y="55736"/>
              </a:cxn>
              <a:cxn ang="0">
                <a:pos x="104834" y="63399"/>
              </a:cxn>
              <a:cxn ang="0">
                <a:pos x="125662" y="49465"/>
              </a:cxn>
              <a:cxn ang="0">
                <a:pos x="122885" y="45982"/>
              </a:cxn>
              <a:cxn ang="0">
                <a:pos x="90254" y="30654"/>
              </a:cxn>
              <a:cxn ang="0">
                <a:pos x="90254" y="55736"/>
              </a:cxn>
              <a:cxn ang="0">
                <a:pos x="112471" y="75243"/>
              </a:cxn>
              <a:cxn ang="0">
                <a:pos x="113859" y="84997"/>
              </a:cxn>
              <a:cxn ang="0">
                <a:pos x="111776" y="96144"/>
              </a:cxn>
              <a:cxn ang="0">
                <a:pos x="133299" y="109381"/>
              </a:cxn>
              <a:cxn ang="0">
                <a:pos x="138853" y="84997"/>
              </a:cxn>
              <a:cxn ang="0">
                <a:pos x="133299" y="60612"/>
              </a:cxn>
              <a:cxn ang="0">
                <a:pos x="112471" y="75243"/>
              </a:cxn>
              <a:cxn ang="0">
                <a:pos x="103445" y="107291"/>
              </a:cxn>
              <a:cxn ang="0">
                <a:pos x="90254" y="114258"/>
              </a:cxn>
              <a:cxn ang="0">
                <a:pos x="90254" y="139340"/>
              </a:cxn>
              <a:cxn ang="0">
                <a:pos x="122885" y="124012"/>
              </a:cxn>
              <a:cxn ang="0">
                <a:pos x="125662" y="121225"/>
              </a:cxn>
              <a:cxn ang="0">
                <a:pos x="103445" y="107291"/>
              </a:cxn>
              <a:cxn ang="0">
                <a:pos x="76369" y="113562"/>
              </a:cxn>
              <a:cxn ang="0">
                <a:pos x="65261" y="107988"/>
              </a:cxn>
              <a:cxn ang="0">
                <a:pos x="44433" y="122619"/>
              </a:cxn>
              <a:cxn ang="0">
                <a:pos x="45821" y="124012"/>
              </a:cxn>
              <a:cxn ang="0">
                <a:pos x="76369" y="139340"/>
              </a:cxn>
              <a:cxn ang="0">
                <a:pos x="76369" y="113562"/>
              </a:cxn>
              <a:cxn ang="0">
                <a:pos x="56929" y="96841"/>
              </a:cxn>
              <a:cxn ang="0">
                <a:pos x="54847" y="84997"/>
              </a:cxn>
              <a:cxn ang="0">
                <a:pos x="55541" y="77333"/>
              </a:cxn>
              <a:cxn ang="0">
                <a:pos x="34019" y="64096"/>
              </a:cxn>
              <a:cxn ang="0">
                <a:pos x="29853" y="84997"/>
              </a:cxn>
              <a:cxn ang="0">
                <a:pos x="36101" y="110775"/>
              </a:cxn>
              <a:cxn ang="0">
                <a:pos x="56929" y="96841"/>
              </a:cxn>
              <a:cxn ang="0">
                <a:pos x="62484" y="65489"/>
              </a:cxn>
              <a:cxn ang="0">
                <a:pos x="63178" y="64096"/>
              </a:cxn>
              <a:cxn ang="0">
                <a:pos x="76369" y="56432"/>
              </a:cxn>
              <a:cxn ang="0">
                <a:pos x="76369" y="30654"/>
              </a:cxn>
              <a:cxn ang="0">
                <a:pos x="45821" y="45982"/>
              </a:cxn>
              <a:cxn ang="0">
                <a:pos x="40961" y="51555"/>
              </a:cxn>
              <a:cxn ang="0">
                <a:pos x="62484" y="65489"/>
              </a:cxn>
            </a:cxnLst>
            <a:rect l="0" t="0" r="0" b="0"/>
            <a:pathLst>
              <a:path w="300" h="247">
                <a:moveTo>
                  <a:pt x="122" y="0"/>
                </a:moveTo>
                <a:cubicBezTo>
                  <a:pt x="155" y="0"/>
                  <a:pt x="186" y="14"/>
                  <a:pt x="208" y="36"/>
                </a:cubicBezTo>
                <a:cubicBezTo>
                  <a:pt x="230" y="58"/>
                  <a:pt x="244" y="88"/>
                  <a:pt x="244" y="122"/>
                </a:cubicBezTo>
                <a:cubicBezTo>
                  <a:pt x="244" y="156"/>
                  <a:pt x="230" y="186"/>
                  <a:pt x="208" y="208"/>
                </a:cubicBezTo>
                <a:cubicBezTo>
                  <a:pt x="186" y="230"/>
                  <a:pt x="155" y="244"/>
                  <a:pt x="122" y="244"/>
                </a:cubicBezTo>
                <a:cubicBezTo>
                  <a:pt x="88" y="244"/>
                  <a:pt x="57" y="230"/>
                  <a:pt x="35" y="208"/>
                </a:cubicBezTo>
                <a:cubicBezTo>
                  <a:pt x="13" y="186"/>
                  <a:pt x="0" y="156"/>
                  <a:pt x="0" y="122"/>
                </a:cubicBezTo>
                <a:cubicBezTo>
                  <a:pt x="0" y="88"/>
                  <a:pt x="13" y="58"/>
                  <a:pt x="35" y="36"/>
                </a:cubicBezTo>
                <a:cubicBezTo>
                  <a:pt x="57" y="14"/>
                  <a:pt x="88" y="0"/>
                  <a:pt x="122" y="0"/>
                </a:cubicBezTo>
                <a:close/>
                <a:moveTo>
                  <a:pt x="175" y="245"/>
                </a:moveTo>
                <a:cubicBezTo>
                  <a:pt x="292" y="247"/>
                  <a:pt x="257" y="150"/>
                  <a:pt x="300" y="158"/>
                </a:cubicBezTo>
                <a:cubicBezTo>
                  <a:pt x="298" y="126"/>
                  <a:pt x="298" y="126"/>
                  <a:pt x="298" y="126"/>
                </a:cubicBezTo>
                <a:cubicBezTo>
                  <a:pt x="230" y="122"/>
                  <a:pt x="286" y="229"/>
                  <a:pt x="175" y="245"/>
                </a:cubicBezTo>
                <a:close/>
                <a:moveTo>
                  <a:pt x="130" y="80"/>
                </a:moveTo>
                <a:cubicBezTo>
                  <a:pt x="139" y="82"/>
                  <a:pt x="146" y="86"/>
                  <a:pt x="151" y="91"/>
                </a:cubicBezTo>
                <a:cubicBezTo>
                  <a:pt x="181" y="71"/>
                  <a:pt x="181" y="71"/>
                  <a:pt x="181" y="71"/>
                </a:cubicBezTo>
                <a:cubicBezTo>
                  <a:pt x="180" y="69"/>
                  <a:pt x="179" y="68"/>
                  <a:pt x="177" y="66"/>
                </a:cubicBezTo>
                <a:cubicBezTo>
                  <a:pt x="165" y="54"/>
                  <a:pt x="149" y="46"/>
                  <a:pt x="130" y="44"/>
                </a:cubicBezTo>
                <a:cubicBezTo>
                  <a:pt x="130" y="80"/>
                  <a:pt x="130" y="80"/>
                  <a:pt x="130" y="80"/>
                </a:cubicBezTo>
                <a:close/>
                <a:moveTo>
                  <a:pt x="162" y="108"/>
                </a:moveTo>
                <a:cubicBezTo>
                  <a:pt x="164" y="112"/>
                  <a:pt x="164" y="117"/>
                  <a:pt x="164" y="122"/>
                </a:cubicBezTo>
                <a:cubicBezTo>
                  <a:pt x="164" y="128"/>
                  <a:pt x="163" y="133"/>
                  <a:pt x="161" y="138"/>
                </a:cubicBezTo>
                <a:cubicBezTo>
                  <a:pt x="192" y="157"/>
                  <a:pt x="192" y="157"/>
                  <a:pt x="192" y="157"/>
                </a:cubicBezTo>
                <a:cubicBezTo>
                  <a:pt x="197" y="147"/>
                  <a:pt x="200" y="135"/>
                  <a:pt x="200" y="122"/>
                </a:cubicBezTo>
                <a:cubicBezTo>
                  <a:pt x="200" y="110"/>
                  <a:pt x="197" y="98"/>
                  <a:pt x="192" y="87"/>
                </a:cubicBezTo>
                <a:cubicBezTo>
                  <a:pt x="162" y="108"/>
                  <a:pt x="162" y="108"/>
                  <a:pt x="162" y="108"/>
                </a:cubicBezTo>
                <a:close/>
                <a:moveTo>
                  <a:pt x="149" y="154"/>
                </a:moveTo>
                <a:cubicBezTo>
                  <a:pt x="144" y="159"/>
                  <a:pt x="138" y="162"/>
                  <a:pt x="130" y="164"/>
                </a:cubicBezTo>
                <a:cubicBezTo>
                  <a:pt x="130" y="200"/>
                  <a:pt x="130" y="200"/>
                  <a:pt x="130" y="200"/>
                </a:cubicBezTo>
                <a:cubicBezTo>
                  <a:pt x="149" y="198"/>
                  <a:pt x="165" y="190"/>
                  <a:pt x="177" y="178"/>
                </a:cubicBezTo>
                <a:cubicBezTo>
                  <a:pt x="178" y="176"/>
                  <a:pt x="180" y="175"/>
                  <a:pt x="181" y="174"/>
                </a:cubicBezTo>
                <a:cubicBezTo>
                  <a:pt x="149" y="154"/>
                  <a:pt x="149" y="154"/>
                  <a:pt x="149" y="154"/>
                </a:cubicBezTo>
                <a:close/>
                <a:moveTo>
                  <a:pt x="110" y="163"/>
                </a:moveTo>
                <a:cubicBezTo>
                  <a:pt x="104" y="162"/>
                  <a:pt x="99" y="159"/>
                  <a:pt x="94" y="155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65" y="176"/>
                  <a:pt x="65" y="177"/>
                  <a:pt x="66" y="178"/>
                </a:cubicBezTo>
                <a:cubicBezTo>
                  <a:pt x="78" y="189"/>
                  <a:pt x="93" y="197"/>
                  <a:pt x="110" y="200"/>
                </a:cubicBezTo>
                <a:cubicBezTo>
                  <a:pt x="110" y="163"/>
                  <a:pt x="110" y="163"/>
                  <a:pt x="110" y="163"/>
                </a:cubicBezTo>
                <a:close/>
                <a:moveTo>
                  <a:pt x="82" y="139"/>
                </a:moveTo>
                <a:cubicBezTo>
                  <a:pt x="80" y="134"/>
                  <a:pt x="79" y="128"/>
                  <a:pt x="79" y="122"/>
                </a:cubicBezTo>
                <a:cubicBezTo>
                  <a:pt x="79" y="118"/>
                  <a:pt x="79" y="115"/>
                  <a:pt x="80" y="111"/>
                </a:cubicBezTo>
                <a:cubicBezTo>
                  <a:pt x="49" y="92"/>
                  <a:pt x="49" y="92"/>
                  <a:pt x="49" y="92"/>
                </a:cubicBezTo>
                <a:cubicBezTo>
                  <a:pt x="45" y="101"/>
                  <a:pt x="43" y="111"/>
                  <a:pt x="43" y="122"/>
                </a:cubicBezTo>
                <a:cubicBezTo>
                  <a:pt x="43" y="135"/>
                  <a:pt x="46" y="148"/>
                  <a:pt x="52" y="159"/>
                </a:cubicBezTo>
                <a:cubicBezTo>
                  <a:pt x="82" y="139"/>
                  <a:pt x="82" y="139"/>
                  <a:pt x="82" y="139"/>
                </a:cubicBezTo>
                <a:close/>
                <a:moveTo>
                  <a:pt x="90" y="94"/>
                </a:moveTo>
                <a:cubicBezTo>
                  <a:pt x="90" y="93"/>
                  <a:pt x="91" y="92"/>
                  <a:pt x="91" y="92"/>
                </a:cubicBezTo>
                <a:cubicBezTo>
                  <a:pt x="97" y="86"/>
                  <a:pt x="103" y="83"/>
                  <a:pt x="110" y="81"/>
                </a:cubicBezTo>
                <a:cubicBezTo>
                  <a:pt x="110" y="44"/>
                  <a:pt x="110" y="44"/>
                  <a:pt x="110" y="44"/>
                </a:cubicBezTo>
                <a:cubicBezTo>
                  <a:pt x="93" y="46"/>
                  <a:pt x="78" y="55"/>
                  <a:pt x="66" y="66"/>
                </a:cubicBezTo>
                <a:cubicBezTo>
                  <a:pt x="63" y="69"/>
                  <a:pt x="61" y="72"/>
                  <a:pt x="59" y="74"/>
                </a:cubicBezTo>
                <a:lnTo>
                  <a:pt x="90" y="9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99" name="Freeform 242"/>
          <p:cNvSpPr>
            <a:spLocks noEditPoints="1"/>
          </p:cNvSpPr>
          <p:nvPr/>
        </p:nvSpPr>
        <p:spPr>
          <a:xfrm>
            <a:off x="1753203" y="4343406"/>
            <a:ext cx="230718" cy="148167"/>
          </a:xfrm>
          <a:custGeom>
            <a:avLst/>
            <a:gdLst/>
            <a:ahLst/>
            <a:cxnLst>
              <a:cxn ang="0">
                <a:pos x="0" y="27924"/>
              </a:cxn>
              <a:cxn ang="0">
                <a:pos x="88034" y="21641"/>
              </a:cxn>
              <a:cxn ang="0">
                <a:pos x="94273" y="13264"/>
              </a:cxn>
              <a:cxn ang="0">
                <a:pos x="126853" y="0"/>
              </a:cxn>
              <a:cxn ang="0">
                <a:pos x="158739" y="13264"/>
              </a:cxn>
              <a:cxn ang="0">
                <a:pos x="168444" y="27226"/>
              </a:cxn>
              <a:cxn ang="0">
                <a:pos x="173990" y="27924"/>
              </a:cxn>
              <a:cxn ang="0">
                <a:pos x="173990" y="90753"/>
              </a:cxn>
              <a:cxn ang="0">
                <a:pos x="160126" y="92149"/>
              </a:cxn>
              <a:cxn ang="0">
                <a:pos x="160126" y="112395"/>
              </a:cxn>
              <a:cxn ang="0">
                <a:pos x="147648" y="112395"/>
              </a:cxn>
              <a:cxn ang="0">
                <a:pos x="141410" y="94244"/>
              </a:cxn>
              <a:cxn ang="0">
                <a:pos x="32579" y="94942"/>
              </a:cxn>
              <a:cxn ang="0">
                <a:pos x="26341" y="112395"/>
              </a:cxn>
              <a:cxn ang="0">
                <a:pos x="13863" y="112395"/>
              </a:cxn>
              <a:cxn ang="0">
                <a:pos x="13863" y="92149"/>
              </a:cxn>
              <a:cxn ang="0">
                <a:pos x="0" y="90753"/>
              </a:cxn>
              <a:cxn ang="0">
                <a:pos x="0" y="27924"/>
              </a:cxn>
              <a:cxn ang="0">
                <a:pos x="126853" y="29320"/>
              </a:cxn>
              <a:cxn ang="0">
                <a:pos x="108830" y="36999"/>
              </a:cxn>
              <a:cxn ang="0">
                <a:pos x="111603" y="56546"/>
              </a:cxn>
              <a:cxn ang="0">
                <a:pos x="124080" y="45376"/>
              </a:cxn>
              <a:cxn ang="0">
                <a:pos x="126853" y="29320"/>
              </a:cxn>
              <a:cxn ang="0">
                <a:pos x="146262" y="26528"/>
              </a:cxn>
              <a:cxn ang="0">
                <a:pos x="126853" y="18150"/>
              </a:cxn>
              <a:cxn ang="0">
                <a:pos x="107444" y="26528"/>
              </a:cxn>
              <a:cxn ang="0">
                <a:pos x="99125" y="46074"/>
              </a:cxn>
              <a:cxn ang="0">
                <a:pos x="107444" y="65621"/>
              </a:cxn>
              <a:cxn ang="0">
                <a:pos x="126853" y="73999"/>
              </a:cxn>
              <a:cxn ang="0">
                <a:pos x="146262" y="65621"/>
              </a:cxn>
              <a:cxn ang="0">
                <a:pos x="153887" y="46074"/>
              </a:cxn>
              <a:cxn ang="0">
                <a:pos x="146262" y="26528"/>
              </a:cxn>
              <a:cxn ang="0">
                <a:pos x="20795" y="67716"/>
              </a:cxn>
              <a:cxn ang="0">
                <a:pos x="20795" y="73999"/>
              </a:cxn>
              <a:cxn ang="0">
                <a:pos x="69318" y="73999"/>
              </a:cxn>
              <a:cxn ang="0">
                <a:pos x="69318" y="67716"/>
              </a:cxn>
              <a:cxn ang="0">
                <a:pos x="20795" y="67716"/>
              </a:cxn>
              <a:cxn ang="0">
                <a:pos x="20795" y="39792"/>
              </a:cxn>
              <a:cxn ang="0">
                <a:pos x="20795" y="46773"/>
              </a:cxn>
              <a:cxn ang="0">
                <a:pos x="69318" y="46773"/>
              </a:cxn>
              <a:cxn ang="0">
                <a:pos x="69318" y="39792"/>
              </a:cxn>
              <a:cxn ang="0">
                <a:pos x="20795" y="39792"/>
              </a:cxn>
              <a:cxn ang="0">
                <a:pos x="20795" y="53754"/>
              </a:cxn>
              <a:cxn ang="0">
                <a:pos x="20795" y="60037"/>
              </a:cxn>
              <a:cxn ang="0">
                <a:pos x="69318" y="60037"/>
              </a:cxn>
              <a:cxn ang="0">
                <a:pos x="69318" y="53754"/>
              </a:cxn>
              <a:cxn ang="0">
                <a:pos x="20795" y="53754"/>
              </a:cxn>
            </a:cxnLst>
            <a:rect l="0" t="0" r="0" b="0"/>
            <a:pathLst>
              <a:path w="251" h="161">
                <a:moveTo>
                  <a:pt x="0" y="40"/>
                </a:moveTo>
                <a:cubicBezTo>
                  <a:pt x="43" y="34"/>
                  <a:pt x="85" y="31"/>
                  <a:pt x="127" y="31"/>
                </a:cubicBezTo>
                <a:cubicBezTo>
                  <a:pt x="129" y="27"/>
                  <a:pt x="132" y="23"/>
                  <a:pt x="136" y="19"/>
                </a:cubicBezTo>
                <a:cubicBezTo>
                  <a:pt x="148" y="7"/>
                  <a:pt x="164" y="0"/>
                  <a:pt x="183" y="0"/>
                </a:cubicBezTo>
                <a:cubicBezTo>
                  <a:pt x="201" y="0"/>
                  <a:pt x="217" y="7"/>
                  <a:pt x="229" y="19"/>
                </a:cubicBezTo>
                <a:cubicBezTo>
                  <a:pt x="235" y="25"/>
                  <a:pt x="239" y="31"/>
                  <a:pt x="243" y="39"/>
                </a:cubicBezTo>
                <a:cubicBezTo>
                  <a:pt x="245" y="39"/>
                  <a:pt x="248" y="39"/>
                  <a:pt x="251" y="40"/>
                </a:cubicBezTo>
                <a:cubicBezTo>
                  <a:pt x="251" y="70"/>
                  <a:pt x="251" y="100"/>
                  <a:pt x="251" y="130"/>
                </a:cubicBezTo>
                <a:cubicBezTo>
                  <a:pt x="244" y="131"/>
                  <a:pt x="238" y="131"/>
                  <a:pt x="231" y="132"/>
                </a:cubicBezTo>
                <a:cubicBezTo>
                  <a:pt x="231" y="161"/>
                  <a:pt x="231" y="161"/>
                  <a:pt x="231" y="161"/>
                </a:cubicBezTo>
                <a:cubicBezTo>
                  <a:pt x="213" y="161"/>
                  <a:pt x="213" y="161"/>
                  <a:pt x="213" y="161"/>
                </a:cubicBezTo>
                <a:cubicBezTo>
                  <a:pt x="204" y="135"/>
                  <a:pt x="204" y="135"/>
                  <a:pt x="204" y="135"/>
                </a:cubicBezTo>
                <a:cubicBezTo>
                  <a:pt x="151" y="140"/>
                  <a:pt x="99" y="141"/>
                  <a:pt x="47" y="136"/>
                </a:cubicBezTo>
                <a:cubicBezTo>
                  <a:pt x="38" y="161"/>
                  <a:pt x="38" y="161"/>
                  <a:pt x="38" y="161"/>
                </a:cubicBezTo>
                <a:cubicBezTo>
                  <a:pt x="20" y="161"/>
                  <a:pt x="20" y="161"/>
                  <a:pt x="20" y="161"/>
                </a:cubicBezTo>
                <a:cubicBezTo>
                  <a:pt x="20" y="132"/>
                  <a:pt x="20" y="132"/>
                  <a:pt x="20" y="132"/>
                </a:cubicBezTo>
                <a:cubicBezTo>
                  <a:pt x="13" y="132"/>
                  <a:pt x="7" y="131"/>
                  <a:pt x="0" y="130"/>
                </a:cubicBezTo>
                <a:cubicBezTo>
                  <a:pt x="0" y="100"/>
                  <a:pt x="0" y="70"/>
                  <a:pt x="0" y="40"/>
                </a:cubicBezTo>
                <a:close/>
                <a:moveTo>
                  <a:pt x="183" y="42"/>
                </a:moveTo>
                <a:cubicBezTo>
                  <a:pt x="175" y="37"/>
                  <a:pt x="163" y="42"/>
                  <a:pt x="157" y="53"/>
                </a:cubicBezTo>
                <a:cubicBezTo>
                  <a:pt x="151" y="63"/>
                  <a:pt x="153" y="76"/>
                  <a:pt x="161" y="81"/>
                </a:cubicBezTo>
                <a:cubicBezTo>
                  <a:pt x="169" y="85"/>
                  <a:pt x="173" y="76"/>
                  <a:pt x="179" y="65"/>
                </a:cubicBezTo>
                <a:cubicBezTo>
                  <a:pt x="185" y="55"/>
                  <a:pt x="191" y="47"/>
                  <a:pt x="183" y="42"/>
                </a:cubicBezTo>
                <a:close/>
                <a:moveTo>
                  <a:pt x="211" y="38"/>
                </a:moveTo>
                <a:cubicBezTo>
                  <a:pt x="204" y="31"/>
                  <a:pt x="194" y="26"/>
                  <a:pt x="183" y="26"/>
                </a:cubicBezTo>
                <a:cubicBezTo>
                  <a:pt x="172" y="26"/>
                  <a:pt x="162" y="31"/>
                  <a:pt x="155" y="38"/>
                </a:cubicBezTo>
                <a:cubicBezTo>
                  <a:pt x="147" y="45"/>
                  <a:pt x="143" y="55"/>
                  <a:pt x="143" y="66"/>
                </a:cubicBezTo>
                <a:cubicBezTo>
                  <a:pt x="143" y="77"/>
                  <a:pt x="147" y="87"/>
                  <a:pt x="155" y="94"/>
                </a:cubicBezTo>
                <a:cubicBezTo>
                  <a:pt x="162" y="101"/>
                  <a:pt x="172" y="106"/>
                  <a:pt x="183" y="106"/>
                </a:cubicBezTo>
                <a:cubicBezTo>
                  <a:pt x="194" y="106"/>
                  <a:pt x="204" y="101"/>
                  <a:pt x="211" y="94"/>
                </a:cubicBezTo>
                <a:cubicBezTo>
                  <a:pt x="218" y="87"/>
                  <a:pt x="222" y="77"/>
                  <a:pt x="222" y="66"/>
                </a:cubicBezTo>
                <a:cubicBezTo>
                  <a:pt x="222" y="55"/>
                  <a:pt x="218" y="45"/>
                  <a:pt x="211" y="38"/>
                </a:cubicBezTo>
                <a:close/>
                <a:moveTo>
                  <a:pt x="30" y="97"/>
                </a:moveTo>
                <a:cubicBezTo>
                  <a:pt x="30" y="106"/>
                  <a:pt x="30" y="106"/>
                  <a:pt x="30" y="106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100" y="97"/>
                  <a:pt x="100" y="97"/>
                  <a:pt x="100" y="97"/>
                </a:cubicBezTo>
                <a:cubicBezTo>
                  <a:pt x="30" y="97"/>
                  <a:pt x="30" y="97"/>
                  <a:pt x="30" y="97"/>
                </a:cubicBezTo>
                <a:close/>
                <a:moveTo>
                  <a:pt x="30" y="57"/>
                </a:moveTo>
                <a:cubicBezTo>
                  <a:pt x="30" y="67"/>
                  <a:pt x="30" y="67"/>
                  <a:pt x="30" y="67"/>
                </a:cubicBezTo>
                <a:cubicBezTo>
                  <a:pt x="100" y="67"/>
                  <a:pt x="100" y="67"/>
                  <a:pt x="100" y="67"/>
                </a:cubicBezTo>
                <a:cubicBezTo>
                  <a:pt x="100" y="57"/>
                  <a:pt x="100" y="57"/>
                  <a:pt x="100" y="57"/>
                </a:cubicBezTo>
                <a:cubicBezTo>
                  <a:pt x="30" y="57"/>
                  <a:pt x="30" y="57"/>
                  <a:pt x="30" y="57"/>
                </a:cubicBezTo>
                <a:close/>
                <a:moveTo>
                  <a:pt x="30" y="77"/>
                </a:moveTo>
                <a:cubicBezTo>
                  <a:pt x="30" y="86"/>
                  <a:pt x="30" y="86"/>
                  <a:pt x="30" y="86"/>
                </a:cubicBezTo>
                <a:cubicBezTo>
                  <a:pt x="100" y="86"/>
                  <a:pt x="100" y="86"/>
                  <a:pt x="100" y="86"/>
                </a:cubicBezTo>
                <a:cubicBezTo>
                  <a:pt x="100" y="77"/>
                  <a:pt x="100" y="77"/>
                  <a:pt x="100" y="77"/>
                </a:cubicBezTo>
                <a:lnTo>
                  <a:pt x="30" y="77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000" name="Freeform 243"/>
          <p:cNvSpPr>
            <a:spLocks noEditPoints="1"/>
          </p:cNvSpPr>
          <p:nvPr/>
        </p:nvSpPr>
        <p:spPr>
          <a:xfrm>
            <a:off x="2413604" y="4914907"/>
            <a:ext cx="218018" cy="251884"/>
          </a:xfrm>
          <a:custGeom>
            <a:avLst/>
            <a:gdLst/>
            <a:ahLst/>
            <a:cxnLst>
              <a:cxn ang="0">
                <a:pos x="162560" y="82395"/>
              </a:cxn>
              <a:cxn ang="0">
                <a:pos x="143024" y="182945"/>
              </a:cxn>
              <a:cxn ang="0">
                <a:pos x="139536" y="189230"/>
              </a:cxn>
              <a:cxn ang="0">
                <a:pos x="122094" y="182945"/>
              </a:cxn>
              <a:cxn ang="0">
                <a:pos x="39767" y="189230"/>
              </a:cxn>
              <a:cxn ang="0">
                <a:pos x="22325" y="182945"/>
              </a:cxn>
              <a:cxn ang="0">
                <a:pos x="0" y="163394"/>
              </a:cxn>
              <a:cxn ang="0">
                <a:pos x="19535" y="62843"/>
              </a:cxn>
              <a:cxn ang="0">
                <a:pos x="39070" y="13965"/>
              </a:cxn>
              <a:cxn ang="0">
                <a:pos x="85117" y="0"/>
              </a:cxn>
              <a:cxn ang="0">
                <a:pos x="71861" y="45387"/>
              </a:cxn>
              <a:cxn ang="0">
                <a:pos x="42558" y="58654"/>
              </a:cxn>
              <a:cxn ang="0">
                <a:pos x="30000" y="21646"/>
              </a:cxn>
              <a:cxn ang="0">
                <a:pos x="55814" y="95662"/>
              </a:cxn>
              <a:cxn ang="0">
                <a:pos x="38372" y="126386"/>
              </a:cxn>
              <a:cxn ang="0">
                <a:pos x="55814" y="95662"/>
              </a:cxn>
              <a:cxn ang="0">
                <a:pos x="125582" y="87981"/>
              </a:cxn>
              <a:cxn ang="0">
                <a:pos x="149304" y="83093"/>
              </a:cxn>
              <a:cxn ang="0">
                <a:pos x="136745" y="143144"/>
              </a:cxn>
              <a:cxn ang="0">
                <a:pos x="136745" y="157109"/>
              </a:cxn>
              <a:cxn ang="0">
                <a:pos x="136745" y="143144"/>
              </a:cxn>
              <a:cxn ang="0">
                <a:pos x="130466" y="129179"/>
              </a:cxn>
              <a:cxn ang="0">
                <a:pos x="143722" y="129179"/>
              </a:cxn>
              <a:cxn ang="0">
                <a:pos x="125582" y="105438"/>
              </a:cxn>
              <a:cxn ang="0">
                <a:pos x="149304" y="110325"/>
              </a:cxn>
              <a:cxn ang="0">
                <a:pos x="125582" y="105438"/>
              </a:cxn>
              <a:cxn ang="0">
                <a:pos x="125582" y="102645"/>
              </a:cxn>
              <a:cxn ang="0">
                <a:pos x="149304" y="98455"/>
              </a:cxn>
              <a:cxn ang="0">
                <a:pos x="125582" y="90774"/>
              </a:cxn>
              <a:cxn ang="0">
                <a:pos x="149304" y="94964"/>
              </a:cxn>
              <a:cxn ang="0">
                <a:pos x="125582" y="90774"/>
              </a:cxn>
              <a:cxn ang="0">
                <a:pos x="23721" y="111024"/>
              </a:cxn>
              <a:cxn ang="0">
                <a:pos x="49535" y="157808"/>
              </a:cxn>
              <a:cxn ang="0">
                <a:pos x="118606" y="131972"/>
              </a:cxn>
              <a:cxn ang="0">
                <a:pos x="92791" y="85188"/>
              </a:cxn>
            </a:cxnLst>
            <a:rect l="0" t="0" r="0" b="0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57"/>
          <p:cNvSpPr>
            <a:spLocks noChangeArrowheads="1"/>
          </p:cNvSpPr>
          <p:nvPr/>
        </p:nvSpPr>
        <p:spPr bwMode="auto">
          <a:xfrm>
            <a:off x="3773863" y="2409839"/>
            <a:ext cx="464427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PART 1-8</a:t>
            </a:r>
          </a:p>
        </p:txBody>
      </p:sp>
      <p:sp>
        <p:nvSpPr>
          <p:cNvPr id="5" name="文本框 40"/>
          <p:cNvSpPr txBox="1"/>
          <p:nvPr/>
        </p:nvSpPr>
        <p:spPr>
          <a:xfrm>
            <a:off x="3091543" y="3352800"/>
            <a:ext cx="6008914" cy="854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1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1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1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1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1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1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您汇报顺利！此处文字通过</a:t>
            </a:r>
            <a:r>
              <a:rPr kumimoji="0" lang="en-US" altLang="zh-CN" sz="11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1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1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1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kumimoji="0" lang="zh-CN" altLang="en-US" sz="11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kumimoji="0" lang="zh-CN" altLang="en-US" sz="11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57"/>
          <p:cNvSpPr>
            <a:spLocks noChangeArrowheads="1"/>
          </p:cNvSpPr>
          <p:nvPr/>
        </p:nvSpPr>
        <p:spPr bwMode="auto">
          <a:xfrm>
            <a:off x="3989473" y="363701"/>
            <a:ext cx="421305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/>
            <a:r>
              <a:rPr lang="zh-CN" altLang="en-US" sz="28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添加您宝贵的标题</a:t>
            </a:r>
            <a:endParaRPr lang="en-US" altLang="zh-CN" sz="28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57"/>
          <p:cNvSpPr>
            <a:spLocks noChangeArrowheads="1"/>
          </p:cNvSpPr>
          <p:nvPr/>
        </p:nvSpPr>
        <p:spPr bwMode="auto">
          <a:xfrm>
            <a:off x="2454109" y="886921"/>
            <a:ext cx="7283780" cy="33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使用说明：图片均可以使用填充功能更换，文字只需要复制粘贴进入即可，内页有说明。</a:t>
            </a:r>
          </a:p>
        </p:txBody>
      </p:sp>
      <p:sp>
        <p:nvSpPr>
          <p:cNvPr id="27" name="椭圆 41"/>
          <p:cNvSpPr/>
          <p:nvPr/>
        </p:nvSpPr>
        <p:spPr>
          <a:xfrm>
            <a:off x="1439109" y="2263623"/>
            <a:ext cx="631825" cy="644525"/>
          </a:xfrm>
          <a:prstGeom prst="ellipse">
            <a:avLst/>
          </a:prstGeom>
          <a:noFill/>
          <a:ln w="28575" cap="flat" cmpd="sng">
            <a:solidFill>
              <a:srgbClr val="FBF0D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45310" rIns="0" bIns="45310" anchor="ctr"/>
          <a:lstStyle/>
          <a:p>
            <a:pPr algn="ctr"/>
            <a:r>
              <a:rPr lang="en-US" altLang="x-none" sz="28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微软雅黑" panose="020B0503020204020204" pitchFamily="34" charset="-122"/>
                <a:cs typeface="+mn-ea"/>
              </a:rPr>
              <a:t>1</a:t>
            </a:r>
            <a:endParaRPr lang="en-US" altLang="x-none" sz="28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椭圆 43"/>
          <p:cNvSpPr/>
          <p:nvPr/>
        </p:nvSpPr>
        <p:spPr>
          <a:xfrm>
            <a:off x="1389102" y="2219173"/>
            <a:ext cx="731838" cy="730250"/>
          </a:xfrm>
          <a:prstGeom prst="ellipse">
            <a:avLst/>
          </a:prstGeom>
          <a:noFill/>
          <a:ln w="12700" cap="flat" cmpd="sng">
            <a:solidFill>
              <a:srgbClr val="FBF0D1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0625" tIns="45310" rIns="90625" bIns="45310" anchor="ctr"/>
          <a:lstStyle/>
          <a:p>
            <a:pPr algn="ctr"/>
            <a:endParaRPr lang="zh-CN" altLang="en-US" sz="28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等腰三角形 28"/>
          <p:cNvSpPr/>
          <p:nvPr/>
        </p:nvSpPr>
        <p:spPr>
          <a:xfrm rot="10800000">
            <a:off x="1669297" y="3616601"/>
            <a:ext cx="171448" cy="146780"/>
          </a:xfrm>
          <a:prstGeom prst="triangl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矩形 57"/>
          <p:cNvSpPr>
            <a:spLocks noChangeArrowheads="1"/>
          </p:cNvSpPr>
          <p:nvPr/>
        </p:nvSpPr>
        <p:spPr bwMode="auto">
          <a:xfrm>
            <a:off x="854115" y="3112629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文本框 2"/>
          <p:cNvSpPr txBox="1"/>
          <p:nvPr/>
        </p:nvSpPr>
        <p:spPr>
          <a:xfrm>
            <a:off x="854114" y="3948695"/>
            <a:ext cx="1801814" cy="14773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</a:t>
            </a:r>
            <a:r>
              <a:rPr lang="en-US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蓝素材</a:t>
            </a:r>
            <a:r>
              <a:rPr lang="en-US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</a:t>
            </a:r>
            <a:r>
              <a:rPr lang="en-US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！</a:t>
            </a:r>
            <a:endParaRPr lang="en-US" altLang="en-US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32" name="椭圆 41"/>
          <p:cNvSpPr/>
          <p:nvPr/>
        </p:nvSpPr>
        <p:spPr>
          <a:xfrm>
            <a:off x="3609598" y="2263623"/>
            <a:ext cx="631825" cy="644525"/>
          </a:xfrm>
          <a:prstGeom prst="ellipse">
            <a:avLst/>
          </a:prstGeom>
          <a:noFill/>
          <a:ln w="28575" cap="flat" cmpd="sng">
            <a:solidFill>
              <a:srgbClr val="FBF0D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45310" rIns="0" bIns="45310" anchor="ctr"/>
          <a:lstStyle/>
          <a:p>
            <a:pPr algn="ctr"/>
            <a:r>
              <a:rPr lang="en-US" altLang="x-none" sz="28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微软雅黑" panose="020B0503020204020204" pitchFamily="34" charset="-122"/>
                <a:cs typeface="+mn-ea"/>
              </a:rPr>
              <a:t>2</a:t>
            </a:r>
            <a:endParaRPr lang="en-US" altLang="x-none" sz="28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椭圆 43"/>
          <p:cNvSpPr/>
          <p:nvPr/>
        </p:nvSpPr>
        <p:spPr>
          <a:xfrm>
            <a:off x="3559591" y="2219173"/>
            <a:ext cx="731838" cy="730250"/>
          </a:xfrm>
          <a:prstGeom prst="ellipse">
            <a:avLst/>
          </a:prstGeom>
          <a:noFill/>
          <a:ln w="12700" cap="flat" cmpd="sng">
            <a:solidFill>
              <a:srgbClr val="FBF0D1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0625" tIns="45310" rIns="90625" bIns="45310" anchor="ctr"/>
          <a:lstStyle/>
          <a:p>
            <a:pPr algn="ctr"/>
            <a:endParaRPr lang="zh-CN" altLang="en-US" sz="28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等腰三角形 33"/>
          <p:cNvSpPr/>
          <p:nvPr/>
        </p:nvSpPr>
        <p:spPr>
          <a:xfrm rot="10800000">
            <a:off x="3839786" y="3616601"/>
            <a:ext cx="171448" cy="146780"/>
          </a:xfrm>
          <a:prstGeom prst="triangl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矩形 57"/>
          <p:cNvSpPr>
            <a:spLocks noChangeArrowheads="1"/>
          </p:cNvSpPr>
          <p:nvPr/>
        </p:nvSpPr>
        <p:spPr bwMode="auto">
          <a:xfrm>
            <a:off x="3024604" y="3112629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文本框 2"/>
          <p:cNvSpPr txBox="1"/>
          <p:nvPr/>
        </p:nvSpPr>
        <p:spPr>
          <a:xfrm>
            <a:off x="3024603" y="3948695"/>
            <a:ext cx="1801814" cy="14773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</a:t>
            </a:r>
            <a:r>
              <a:rPr lang="en-US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蓝素材</a:t>
            </a:r>
            <a:r>
              <a:rPr lang="en-US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</a:t>
            </a:r>
            <a:r>
              <a:rPr lang="en-US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！</a:t>
            </a:r>
            <a:endParaRPr lang="en-US" altLang="en-US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37" name="椭圆 41"/>
          <p:cNvSpPr/>
          <p:nvPr/>
        </p:nvSpPr>
        <p:spPr>
          <a:xfrm>
            <a:off x="5780088" y="2263623"/>
            <a:ext cx="631825" cy="644525"/>
          </a:xfrm>
          <a:prstGeom prst="ellipse">
            <a:avLst/>
          </a:prstGeom>
          <a:noFill/>
          <a:ln w="28575" cap="flat" cmpd="sng">
            <a:solidFill>
              <a:srgbClr val="FBF0D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45310" rIns="0" bIns="45310" anchor="ctr"/>
          <a:lstStyle/>
          <a:p>
            <a:pPr algn="ctr"/>
            <a:r>
              <a:rPr lang="en-US" altLang="x-none" sz="28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微软雅黑" panose="020B0503020204020204" pitchFamily="34" charset="-122"/>
                <a:cs typeface="+mn-ea"/>
              </a:rPr>
              <a:t>3</a:t>
            </a:r>
            <a:endParaRPr lang="en-US" altLang="x-none" sz="28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椭圆 43"/>
          <p:cNvSpPr/>
          <p:nvPr/>
        </p:nvSpPr>
        <p:spPr>
          <a:xfrm>
            <a:off x="5730081" y="2219173"/>
            <a:ext cx="731838" cy="730250"/>
          </a:xfrm>
          <a:prstGeom prst="ellipse">
            <a:avLst/>
          </a:prstGeom>
          <a:noFill/>
          <a:ln w="12700" cap="flat" cmpd="sng">
            <a:solidFill>
              <a:srgbClr val="FBF0D1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0625" tIns="45310" rIns="90625" bIns="45310" anchor="ctr"/>
          <a:lstStyle/>
          <a:p>
            <a:pPr algn="ctr"/>
            <a:endParaRPr lang="zh-CN" altLang="en-US" sz="28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等腰三角形 38"/>
          <p:cNvSpPr/>
          <p:nvPr/>
        </p:nvSpPr>
        <p:spPr>
          <a:xfrm rot="10800000">
            <a:off x="6010276" y="3616601"/>
            <a:ext cx="171448" cy="146780"/>
          </a:xfrm>
          <a:prstGeom prst="triangl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矩形 57"/>
          <p:cNvSpPr>
            <a:spLocks noChangeArrowheads="1"/>
          </p:cNvSpPr>
          <p:nvPr/>
        </p:nvSpPr>
        <p:spPr bwMode="auto">
          <a:xfrm>
            <a:off x="5195094" y="3112629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文本框 2"/>
          <p:cNvSpPr txBox="1"/>
          <p:nvPr/>
        </p:nvSpPr>
        <p:spPr>
          <a:xfrm>
            <a:off x="5195093" y="3948695"/>
            <a:ext cx="1801814" cy="14773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</a:t>
            </a:r>
            <a:r>
              <a:rPr lang="en-US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蓝素材</a:t>
            </a:r>
            <a:r>
              <a:rPr lang="en-US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</a:t>
            </a:r>
            <a:r>
              <a:rPr lang="en-US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！</a:t>
            </a:r>
            <a:endParaRPr lang="en-US" altLang="en-US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7950577" y="2263623"/>
            <a:ext cx="631825" cy="644525"/>
          </a:xfrm>
          <a:prstGeom prst="ellipse">
            <a:avLst/>
          </a:prstGeom>
          <a:noFill/>
          <a:ln w="28575" cap="flat" cmpd="sng">
            <a:solidFill>
              <a:srgbClr val="FBF0D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45310" rIns="0" bIns="45310" anchor="ctr"/>
          <a:lstStyle/>
          <a:p>
            <a:pPr algn="ctr"/>
            <a:r>
              <a:rPr lang="en-US" altLang="x-none" sz="28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微软雅黑" panose="020B0503020204020204" pitchFamily="34" charset="-122"/>
                <a:cs typeface="+mn-ea"/>
              </a:rPr>
              <a:t>4</a:t>
            </a:r>
            <a:endParaRPr lang="en-US" altLang="x-none" sz="28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椭圆 43"/>
          <p:cNvSpPr/>
          <p:nvPr/>
        </p:nvSpPr>
        <p:spPr>
          <a:xfrm>
            <a:off x="7900570" y="2219173"/>
            <a:ext cx="731838" cy="730250"/>
          </a:xfrm>
          <a:prstGeom prst="ellipse">
            <a:avLst/>
          </a:prstGeom>
          <a:noFill/>
          <a:ln w="12700" cap="flat" cmpd="sng">
            <a:solidFill>
              <a:srgbClr val="FBF0D1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0625" tIns="45310" rIns="90625" bIns="45310" anchor="ctr"/>
          <a:lstStyle/>
          <a:p>
            <a:pPr algn="ctr"/>
            <a:endParaRPr lang="zh-CN" altLang="en-US" sz="28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等腰三角形 43"/>
          <p:cNvSpPr/>
          <p:nvPr/>
        </p:nvSpPr>
        <p:spPr>
          <a:xfrm rot="10800000">
            <a:off x="8180765" y="3616601"/>
            <a:ext cx="171448" cy="146780"/>
          </a:xfrm>
          <a:prstGeom prst="triangl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矩形 57"/>
          <p:cNvSpPr>
            <a:spLocks noChangeArrowheads="1"/>
          </p:cNvSpPr>
          <p:nvPr/>
        </p:nvSpPr>
        <p:spPr bwMode="auto">
          <a:xfrm>
            <a:off x="7365583" y="3112629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文本框 2"/>
          <p:cNvSpPr txBox="1"/>
          <p:nvPr/>
        </p:nvSpPr>
        <p:spPr>
          <a:xfrm>
            <a:off x="7365582" y="3948695"/>
            <a:ext cx="1801814" cy="14773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</a:t>
            </a:r>
            <a:r>
              <a:rPr lang="en-US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蓝素材</a:t>
            </a:r>
            <a:r>
              <a:rPr lang="en-US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</a:t>
            </a:r>
            <a:r>
              <a:rPr lang="en-US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！</a:t>
            </a:r>
            <a:endParaRPr lang="en-US" altLang="en-US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47" name="椭圆 41"/>
          <p:cNvSpPr/>
          <p:nvPr/>
        </p:nvSpPr>
        <p:spPr>
          <a:xfrm>
            <a:off x="10121067" y="2263623"/>
            <a:ext cx="631825" cy="644525"/>
          </a:xfrm>
          <a:prstGeom prst="ellipse">
            <a:avLst/>
          </a:prstGeom>
          <a:noFill/>
          <a:ln w="28575" cap="flat" cmpd="sng">
            <a:solidFill>
              <a:srgbClr val="FBF0D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45310" rIns="0" bIns="45310" anchor="ctr"/>
          <a:lstStyle/>
          <a:p>
            <a:pPr algn="ctr"/>
            <a:r>
              <a:rPr lang="en-US" altLang="x-none" sz="28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微软雅黑" panose="020B0503020204020204" pitchFamily="34" charset="-122"/>
                <a:cs typeface="+mn-ea"/>
              </a:rPr>
              <a:t>5</a:t>
            </a:r>
            <a:endParaRPr lang="en-US" altLang="x-none" sz="28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椭圆 43"/>
          <p:cNvSpPr/>
          <p:nvPr/>
        </p:nvSpPr>
        <p:spPr>
          <a:xfrm>
            <a:off x="10071060" y="2219173"/>
            <a:ext cx="731838" cy="730250"/>
          </a:xfrm>
          <a:prstGeom prst="ellipse">
            <a:avLst/>
          </a:prstGeom>
          <a:noFill/>
          <a:ln w="12700" cap="flat" cmpd="sng">
            <a:solidFill>
              <a:srgbClr val="FBF0D1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0625" tIns="45310" rIns="90625" bIns="45310" anchor="ctr"/>
          <a:lstStyle/>
          <a:p>
            <a:pPr algn="ctr"/>
            <a:endParaRPr lang="zh-CN" altLang="en-US" sz="28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9" name="等腰三角形 48"/>
          <p:cNvSpPr/>
          <p:nvPr/>
        </p:nvSpPr>
        <p:spPr>
          <a:xfrm rot="10800000">
            <a:off x="10351255" y="3616601"/>
            <a:ext cx="171448" cy="146780"/>
          </a:xfrm>
          <a:prstGeom prst="triangl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矩形 57"/>
          <p:cNvSpPr>
            <a:spLocks noChangeArrowheads="1"/>
          </p:cNvSpPr>
          <p:nvPr/>
        </p:nvSpPr>
        <p:spPr bwMode="auto">
          <a:xfrm>
            <a:off x="9536073" y="3112629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文本框 2"/>
          <p:cNvSpPr txBox="1"/>
          <p:nvPr/>
        </p:nvSpPr>
        <p:spPr>
          <a:xfrm>
            <a:off x="9536072" y="3948695"/>
            <a:ext cx="1801814" cy="14773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</a:t>
            </a:r>
            <a:r>
              <a:rPr lang="en-US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蓝素材</a:t>
            </a:r>
            <a:r>
              <a:rPr lang="en-US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</a:t>
            </a:r>
            <a:r>
              <a:rPr lang="en-US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！</a:t>
            </a:r>
            <a:endParaRPr lang="en-US" altLang="en-US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cxnSp>
        <p:nvCxnSpPr>
          <p:cNvPr id="52" name="直接连接符 51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7"/>
          <p:cNvSpPr>
            <a:spLocks noChangeArrowheads="1"/>
          </p:cNvSpPr>
          <p:nvPr/>
        </p:nvSpPr>
        <p:spPr bwMode="auto">
          <a:xfrm>
            <a:off x="3989473" y="363701"/>
            <a:ext cx="421305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/>
            <a:r>
              <a:rPr lang="zh-CN" altLang="en-US" sz="28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添加您宝贵的标题</a:t>
            </a:r>
            <a:endParaRPr lang="en-US" altLang="zh-CN" sz="28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57"/>
          <p:cNvSpPr>
            <a:spLocks noChangeArrowheads="1"/>
          </p:cNvSpPr>
          <p:nvPr/>
        </p:nvSpPr>
        <p:spPr bwMode="auto">
          <a:xfrm>
            <a:off x="2454109" y="886921"/>
            <a:ext cx="7283780" cy="33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使用说明：图片均可以使用填充功能更换，文字只需要复制粘贴进入即可，内页有说明。</a:t>
            </a:r>
          </a:p>
        </p:txBody>
      </p:sp>
      <p:sp>
        <p:nvSpPr>
          <p:cNvPr id="4" name="椭圆 3"/>
          <p:cNvSpPr/>
          <p:nvPr/>
        </p:nvSpPr>
        <p:spPr>
          <a:xfrm>
            <a:off x="5722619" y="3374763"/>
            <a:ext cx="746762" cy="746764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35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313965" y="2966106"/>
            <a:ext cx="1564070" cy="1564078"/>
          </a:xfrm>
          <a:prstGeom prst="ellipse">
            <a:avLst/>
          </a:prstGeom>
          <a:noFill/>
          <a:ln w="19050">
            <a:solidFill>
              <a:srgbClr val="FBF0D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35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914900" y="2567041"/>
            <a:ext cx="2362200" cy="2362208"/>
          </a:xfrm>
          <a:prstGeom prst="ellipse">
            <a:avLst/>
          </a:prstGeom>
          <a:noFill/>
          <a:ln w="12700">
            <a:solidFill>
              <a:srgbClr val="FBF0D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35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841365" y="2850354"/>
            <a:ext cx="197948" cy="197948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35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794722" y="2803712"/>
            <a:ext cx="291233" cy="291235"/>
          </a:xfrm>
          <a:prstGeom prst="ellipse">
            <a:avLst/>
          </a:prstGeom>
          <a:noFill/>
          <a:ln w="12700">
            <a:solidFill>
              <a:srgbClr val="FBF0D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35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152688" y="2850354"/>
            <a:ext cx="197948" cy="197948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35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106044" y="2803712"/>
            <a:ext cx="291233" cy="291235"/>
          </a:xfrm>
          <a:prstGeom prst="ellipse">
            <a:avLst/>
          </a:prstGeom>
          <a:noFill/>
          <a:ln w="12700">
            <a:solidFill>
              <a:srgbClr val="FBF0D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35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841365" y="4447984"/>
            <a:ext cx="197948" cy="197948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35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794722" y="4401343"/>
            <a:ext cx="291233" cy="291235"/>
          </a:xfrm>
          <a:prstGeom prst="ellipse">
            <a:avLst/>
          </a:prstGeom>
          <a:noFill/>
          <a:ln w="12700">
            <a:solidFill>
              <a:srgbClr val="FBF0D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35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152688" y="4447984"/>
            <a:ext cx="197948" cy="197948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35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106044" y="4401343"/>
            <a:ext cx="291233" cy="291235"/>
          </a:xfrm>
          <a:prstGeom prst="ellipse">
            <a:avLst/>
          </a:prstGeom>
          <a:noFill/>
          <a:ln w="12700">
            <a:solidFill>
              <a:srgbClr val="FBF0D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35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矩形 57"/>
          <p:cNvSpPr>
            <a:spLocks noChangeArrowheads="1"/>
          </p:cNvSpPr>
          <p:nvPr/>
        </p:nvSpPr>
        <p:spPr bwMode="auto">
          <a:xfrm>
            <a:off x="7858786" y="2218517"/>
            <a:ext cx="18002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0"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</a:p>
        </p:txBody>
      </p:sp>
      <p:sp>
        <p:nvSpPr>
          <p:cNvPr id="16" name="文本框 11"/>
          <p:cNvSpPr txBox="1"/>
          <p:nvPr/>
        </p:nvSpPr>
        <p:spPr>
          <a:xfrm>
            <a:off x="7485021" y="2567041"/>
            <a:ext cx="38302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7" name="矩形 57"/>
          <p:cNvSpPr>
            <a:spLocks noChangeArrowheads="1"/>
          </p:cNvSpPr>
          <p:nvPr/>
        </p:nvSpPr>
        <p:spPr bwMode="auto">
          <a:xfrm>
            <a:off x="7858786" y="4850134"/>
            <a:ext cx="18002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0"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</a:p>
        </p:txBody>
      </p:sp>
      <p:sp>
        <p:nvSpPr>
          <p:cNvPr id="18" name="文本框 11"/>
          <p:cNvSpPr txBox="1"/>
          <p:nvPr/>
        </p:nvSpPr>
        <p:spPr>
          <a:xfrm>
            <a:off x="7485021" y="5198658"/>
            <a:ext cx="38302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9" name="矩形 57"/>
          <p:cNvSpPr>
            <a:spLocks noChangeArrowheads="1"/>
          </p:cNvSpPr>
          <p:nvPr/>
        </p:nvSpPr>
        <p:spPr bwMode="auto">
          <a:xfrm>
            <a:off x="2532989" y="2218517"/>
            <a:ext cx="18002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0"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</a:p>
        </p:txBody>
      </p:sp>
      <p:sp>
        <p:nvSpPr>
          <p:cNvPr id="20" name="文本框 11"/>
          <p:cNvSpPr txBox="1"/>
          <p:nvPr/>
        </p:nvSpPr>
        <p:spPr>
          <a:xfrm>
            <a:off x="876755" y="2567041"/>
            <a:ext cx="38302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21" name="矩形 57"/>
          <p:cNvSpPr>
            <a:spLocks noChangeArrowheads="1"/>
          </p:cNvSpPr>
          <p:nvPr/>
        </p:nvSpPr>
        <p:spPr bwMode="auto">
          <a:xfrm>
            <a:off x="2532989" y="4850134"/>
            <a:ext cx="18002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0"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</a:p>
        </p:txBody>
      </p:sp>
      <p:sp>
        <p:nvSpPr>
          <p:cNvPr id="22" name="文本框 11"/>
          <p:cNvSpPr txBox="1"/>
          <p:nvPr/>
        </p:nvSpPr>
        <p:spPr>
          <a:xfrm>
            <a:off x="876755" y="5198658"/>
            <a:ext cx="38302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23" name="椭圆 22"/>
          <p:cNvSpPr/>
          <p:nvPr/>
        </p:nvSpPr>
        <p:spPr>
          <a:xfrm>
            <a:off x="7614196" y="2290696"/>
            <a:ext cx="197948" cy="197948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35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7567553" y="2244054"/>
            <a:ext cx="291233" cy="291235"/>
          </a:xfrm>
          <a:prstGeom prst="ellipse">
            <a:avLst/>
          </a:prstGeom>
          <a:noFill/>
          <a:ln w="12700">
            <a:solidFill>
              <a:srgbClr val="FBF0D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35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7614196" y="4926267"/>
            <a:ext cx="197948" cy="197948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35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7567553" y="4879625"/>
            <a:ext cx="291233" cy="291235"/>
          </a:xfrm>
          <a:prstGeom prst="ellipse">
            <a:avLst/>
          </a:prstGeom>
          <a:noFill/>
          <a:ln w="12700">
            <a:solidFill>
              <a:srgbClr val="FBF0D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35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379466" y="2290696"/>
            <a:ext cx="197948" cy="197948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35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332823" y="2244054"/>
            <a:ext cx="291233" cy="291235"/>
          </a:xfrm>
          <a:prstGeom prst="ellipse">
            <a:avLst/>
          </a:prstGeom>
          <a:noFill/>
          <a:ln w="12700">
            <a:solidFill>
              <a:srgbClr val="FBF0D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35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379466" y="4926267"/>
            <a:ext cx="197948" cy="197948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35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332823" y="4879625"/>
            <a:ext cx="291233" cy="291235"/>
          </a:xfrm>
          <a:prstGeom prst="ellipse">
            <a:avLst/>
          </a:prstGeom>
          <a:noFill/>
          <a:ln w="12700">
            <a:solidFill>
              <a:srgbClr val="FBF0D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35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57"/>
          <p:cNvSpPr>
            <a:spLocks noChangeArrowheads="1"/>
          </p:cNvSpPr>
          <p:nvPr/>
        </p:nvSpPr>
        <p:spPr bwMode="auto">
          <a:xfrm>
            <a:off x="3989473" y="363701"/>
            <a:ext cx="421305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/>
            <a:r>
              <a:rPr lang="zh-CN" altLang="en-US" sz="28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添加您宝贵的标题</a:t>
            </a:r>
            <a:endParaRPr lang="en-US" altLang="zh-CN" sz="28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57"/>
          <p:cNvSpPr>
            <a:spLocks noChangeArrowheads="1"/>
          </p:cNvSpPr>
          <p:nvPr/>
        </p:nvSpPr>
        <p:spPr bwMode="auto">
          <a:xfrm>
            <a:off x="2454109" y="886921"/>
            <a:ext cx="7283780" cy="33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使用说明：图片均可以使用填充功能更换，文字只需要复制粘贴进入即可，内页有说明。</a:t>
            </a:r>
          </a:p>
        </p:txBody>
      </p:sp>
      <p:sp>
        <p:nvSpPr>
          <p:cNvPr id="4" name="椭圆 3"/>
          <p:cNvSpPr/>
          <p:nvPr/>
        </p:nvSpPr>
        <p:spPr>
          <a:xfrm>
            <a:off x="1588446" y="2299935"/>
            <a:ext cx="1743710" cy="1736564"/>
          </a:xfrm>
          <a:prstGeom prst="ellipse">
            <a:avLst/>
          </a:prstGeom>
          <a:solidFill>
            <a:srgbClr val="B2B2B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Impact" panose="020B080603090205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752276" y="2460986"/>
            <a:ext cx="1416050" cy="1414462"/>
          </a:xfrm>
          <a:prstGeom prst="ellipse">
            <a:avLst/>
          </a:prstGeom>
          <a:noFill/>
          <a:ln w="6350">
            <a:solidFill>
              <a:srgbClr val="FBF0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879276" y="2589574"/>
            <a:ext cx="1162050" cy="1157287"/>
          </a:xfrm>
          <a:prstGeom prst="ellipse">
            <a:avLst/>
          </a:prstGeom>
          <a:solidFill>
            <a:srgbClr val="002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15%</a:t>
            </a:r>
          </a:p>
        </p:txBody>
      </p:sp>
      <p:sp>
        <p:nvSpPr>
          <p:cNvPr id="7" name="空心弧 6"/>
          <p:cNvSpPr/>
          <p:nvPr/>
        </p:nvSpPr>
        <p:spPr>
          <a:xfrm rot="9000000">
            <a:off x="1698301" y="2406217"/>
            <a:ext cx="1524000" cy="1524000"/>
          </a:xfrm>
          <a:prstGeom prst="blockArc">
            <a:avLst>
              <a:gd name="adj1" fmla="val 10800000"/>
              <a:gd name="adj2" fmla="val 14261531"/>
              <a:gd name="adj3" fmla="val 8185"/>
            </a:avLst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57"/>
          <p:cNvSpPr>
            <a:spLocks noChangeArrowheads="1"/>
          </p:cNvSpPr>
          <p:nvPr/>
        </p:nvSpPr>
        <p:spPr bwMode="auto">
          <a:xfrm>
            <a:off x="1559395" y="4165087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框 40"/>
          <p:cNvSpPr txBox="1"/>
          <p:nvPr/>
        </p:nvSpPr>
        <p:spPr>
          <a:xfrm>
            <a:off x="905222" y="4578061"/>
            <a:ext cx="3110158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0" name="椭圆 9"/>
          <p:cNvSpPr/>
          <p:nvPr/>
        </p:nvSpPr>
        <p:spPr>
          <a:xfrm>
            <a:off x="5225669" y="2299935"/>
            <a:ext cx="1743710" cy="1736564"/>
          </a:xfrm>
          <a:prstGeom prst="ellipse">
            <a:avLst/>
          </a:prstGeom>
          <a:solidFill>
            <a:srgbClr val="B2B2B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Impact" panose="020B080603090205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389499" y="2460986"/>
            <a:ext cx="1416050" cy="1414462"/>
          </a:xfrm>
          <a:prstGeom prst="ellipse">
            <a:avLst/>
          </a:prstGeom>
          <a:noFill/>
          <a:ln w="6350">
            <a:solidFill>
              <a:srgbClr val="FBF0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516499" y="2589574"/>
            <a:ext cx="1162050" cy="1157287"/>
          </a:xfrm>
          <a:prstGeom prst="ellipse">
            <a:avLst/>
          </a:prstGeom>
          <a:solidFill>
            <a:srgbClr val="002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50%</a:t>
            </a:r>
          </a:p>
        </p:txBody>
      </p:sp>
      <p:sp>
        <p:nvSpPr>
          <p:cNvPr id="13" name="空心弧 12"/>
          <p:cNvSpPr/>
          <p:nvPr/>
        </p:nvSpPr>
        <p:spPr>
          <a:xfrm rot="9000000">
            <a:off x="5335524" y="2406217"/>
            <a:ext cx="1524000" cy="1524000"/>
          </a:xfrm>
          <a:prstGeom prst="blockArc">
            <a:avLst>
              <a:gd name="adj1" fmla="val 3083979"/>
              <a:gd name="adj2" fmla="val 14261531"/>
              <a:gd name="adj3" fmla="val 8185"/>
            </a:avLst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矩形 57"/>
          <p:cNvSpPr>
            <a:spLocks noChangeArrowheads="1"/>
          </p:cNvSpPr>
          <p:nvPr/>
        </p:nvSpPr>
        <p:spPr bwMode="auto">
          <a:xfrm>
            <a:off x="5196618" y="4165087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40"/>
          <p:cNvSpPr txBox="1"/>
          <p:nvPr/>
        </p:nvSpPr>
        <p:spPr>
          <a:xfrm>
            <a:off x="4542445" y="4578061"/>
            <a:ext cx="3110158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16" name="椭圆 15"/>
          <p:cNvSpPr/>
          <p:nvPr/>
        </p:nvSpPr>
        <p:spPr>
          <a:xfrm>
            <a:off x="8862891" y="2299935"/>
            <a:ext cx="1743710" cy="1736564"/>
          </a:xfrm>
          <a:prstGeom prst="ellipse">
            <a:avLst/>
          </a:prstGeom>
          <a:solidFill>
            <a:srgbClr val="B2B2B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Impact" panose="020B080603090205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9026721" y="2460986"/>
            <a:ext cx="1416050" cy="1414462"/>
          </a:xfrm>
          <a:prstGeom prst="ellipse">
            <a:avLst/>
          </a:prstGeom>
          <a:noFill/>
          <a:ln w="6350">
            <a:solidFill>
              <a:srgbClr val="FBF0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9153721" y="2589574"/>
            <a:ext cx="1162050" cy="1157287"/>
          </a:xfrm>
          <a:prstGeom prst="ellipse">
            <a:avLst/>
          </a:prstGeom>
          <a:solidFill>
            <a:srgbClr val="002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75%</a:t>
            </a:r>
          </a:p>
        </p:txBody>
      </p:sp>
      <p:sp>
        <p:nvSpPr>
          <p:cNvPr id="19" name="空心弧 18"/>
          <p:cNvSpPr/>
          <p:nvPr/>
        </p:nvSpPr>
        <p:spPr>
          <a:xfrm rot="9000000">
            <a:off x="8972746" y="2406217"/>
            <a:ext cx="1524000" cy="1524000"/>
          </a:xfrm>
          <a:prstGeom prst="blockArc">
            <a:avLst>
              <a:gd name="adj1" fmla="val 20469158"/>
              <a:gd name="adj2" fmla="val 14261531"/>
              <a:gd name="adj3" fmla="val 8185"/>
            </a:avLst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57"/>
          <p:cNvSpPr>
            <a:spLocks noChangeArrowheads="1"/>
          </p:cNvSpPr>
          <p:nvPr/>
        </p:nvSpPr>
        <p:spPr bwMode="auto">
          <a:xfrm>
            <a:off x="8833840" y="4165087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40"/>
          <p:cNvSpPr txBox="1"/>
          <p:nvPr/>
        </p:nvSpPr>
        <p:spPr>
          <a:xfrm>
            <a:off x="8179667" y="4578061"/>
            <a:ext cx="3110158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cxnSp>
        <p:nvCxnSpPr>
          <p:cNvPr id="22" name="直接连接符 21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7"/>
          <p:cNvSpPr>
            <a:spLocks noChangeArrowheads="1"/>
          </p:cNvSpPr>
          <p:nvPr/>
        </p:nvSpPr>
        <p:spPr bwMode="auto">
          <a:xfrm>
            <a:off x="3989473" y="363701"/>
            <a:ext cx="421305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/>
            <a:r>
              <a:rPr lang="zh-CN" altLang="en-US" sz="28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添加您宝贵的标题</a:t>
            </a:r>
            <a:endParaRPr lang="en-US" altLang="zh-CN" sz="28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57"/>
          <p:cNvSpPr>
            <a:spLocks noChangeArrowheads="1"/>
          </p:cNvSpPr>
          <p:nvPr/>
        </p:nvSpPr>
        <p:spPr bwMode="auto">
          <a:xfrm>
            <a:off x="2454109" y="886921"/>
            <a:ext cx="7283780" cy="33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使用说明：图片均可以使用填充功能更换，文字只需要复制粘贴进入即可，内页有说明。</a:t>
            </a:r>
          </a:p>
        </p:txBody>
      </p:sp>
      <p:sp>
        <p:nvSpPr>
          <p:cNvPr id="4" name="MH_Other_1"/>
          <p:cNvSpPr/>
          <p:nvPr/>
        </p:nvSpPr>
        <p:spPr>
          <a:xfrm>
            <a:off x="2323243" y="2294605"/>
            <a:ext cx="1476432" cy="579437"/>
          </a:xfrm>
          <a:custGeom>
            <a:avLst/>
            <a:gdLst>
              <a:gd name="connsiteX0" fmla="*/ 0 w 1079500"/>
              <a:gd name="connsiteY0" fmla="*/ 0 h 381000"/>
              <a:gd name="connsiteX1" fmla="*/ 96474 w 1079500"/>
              <a:gd name="connsiteY1" fmla="*/ 0 h 381000"/>
              <a:gd name="connsiteX2" fmla="*/ 97446 w 1079500"/>
              <a:gd name="connsiteY2" fmla="*/ 741 h 381000"/>
              <a:gd name="connsiteX3" fmla="*/ 539750 w 1079500"/>
              <a:gd name="connsiteY3" fmla="*/ 98029 h 381000"/>
              <a:gd name="connsiteX4" fmla="*/ 982054 w 1079500"/>
              <a:gd name="connsiteY4" fmla="*/ 741 h 381000"/>
              <a:gd name="connsiteX5" fmla="*/ 983026 w 1079500"/>
              <a:gd name="connsiteY5" fmla="*/ 0 h 381000"/>
              <a:gd name="connsiteX6" fmla="*/ 1079500 w 1079500"/>
              <a:gd name="connsiteY6" fmla="*/ 0 h 381000"/>
              <a:gd name="connsiteX7" fmla="*/ 1079500 w 1079500"/>
              <a:gd name="connsiteY7" fmla="*/ 381000 h 381000"/>
              <a:gd name="connsiteX8" fmla="*/ 983025 w 1079500"/>
              <a:gd name="connsiteY8" fmla="*/ 381000 h 381000"/>
              <a:gd name="connsiteX9" fmla="*/ 982054 w 1079500"/>
              <a:gd name="connsiteY9" fmla="*/ 380260 h 381000"/>
              <a:gd name="connsiteX10" fmla="*/ 539750 w 1079500"/>
              <a:gd name="connsiteY10" fmla="*/ 282972 h 381000"/>
              <a:gd name="connsiteX11" fmla="*/ 97446 w 1079500"/>
              <a:gd name="connsiteY11" fmla="*/ 380260 h 381000"/>
              <a:gd name="connsiteX12" fmla="*/ 96476 w 1079500"/>
              <a:gd name="connsiteY12" fmla="*/ 381000 h 381000"/>
              <a:gd name="connsiteX13" fmla="*/ 0 w 1079500"/>
              <a:gd name="connsiteY13" fmla="*/ 3810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79500" h="381000">
                <a:moveTo>
                  <a:pt x="0" y="0"/>
                </a:moveTo>
                <a:lnTo>
                  <a:pt x="96474" y="0"/>
                </a:lnTo>
                <a:lnTo>
                  <a:pt x="97446" y="741"/>
                </a:lnTo>
                <a:cubicBezTo>
                  <a:pt x="193302" y="59438"/>
                  <a:pt x="355632" y="98029"/>
                  <a:pt x="539750" y="98029"/>
                </a:cubicBezTo>
                <a:cubicBezTo>
                  <a:pt x="723868" y="98029"/>
                  <a:pt x="886198" y="59438"/>
                  <a:pt x="982054" y="741"/>
                </a:cubicBezTo>
                <a:lnTo>
                  <a:pt x="983026" y="0"/>
                </a:lnTo>
                <a:lnTo>
                  <a:pt x="1079500" y="0"/>
                </a:lnTo>
                <a:lnTo>
                  <a:pt x="1079500" y="381000"/>
                </a:lnTo>
                <a:lnTo>
                  <a:pt x="983025" y="381000"/>
                </a:lnTo>
                <a:lnTo>
                  <a:pt x="982054" y="380260"/>
                </a:lnTo>
                <a:cubicBezTo>
                  <a:pt x="886198" y="321564"/>
                  <a:pt x="723868" y="282972"/>
                  <a:pt x="539750" y="282972"/>
                </a:cubicBezTo>
                <a:cubicBezTo>
                  <a:pt x="355632" y="282972"/>
                  <a:pt x="193302" y="321564"/>
                  <a:pt x="97446" y="380260"/>
                </a:cubicBezTo>
                <a:lnTo>
                  <a:pt x="96476" y="381000"/>
                </a:lnTo>
                <a:lnTo>
                  <a:pt x="0" y="381000"/>
                </a:lnTo>
                <a:close/>
              </a:path>
            </a:pathLst>
          </a:custGeom>
          <a:solidFill>
            <a:srgbClr val="002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88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MH_Other_2"/>
          <p:cNvSpPr/>
          <p:nvPr/>
        </p:nvSpPr>
        <p:spPr>
          <a:xfrm>
            <a:off x="1502066" y="2046955"/>
            <a:ext cx="1074737" cy="1074737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095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2014</a:t>
            </a:r>
            <a:endParaRPr lang="en-US" altLang="zh-CN" sz="2095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MH_Other_3"/>
          <p:cNvSpPr/>
          <p:nvPr/>
        </p:nvSpPr>
        <p:spPr>
          <a:xfrm>
            <a:off x="4351290" y="2294605"/>
            <a:ext cx="1471908" cy="579437"/>
          </a:xfrm>
          <a:custGeom>
            <a:avLst/>
            <a:gdLst>
              <a:gd name="connsiteX0" fmla="*/ 0 w 1079500"/>
              <a:gd name="connsiteY0" fmla="*/ 0 h 381000"/>
              <a:gd name="connsiteX1" fmla="*/ 96474 w 1079500"/>
              <a:gd name="connsiteY1" fmla="*/ 0 h 381000"/>
              <a:gd name="connsiteX2" fmla="*/ 97446 w 1079500"/>
              <a:gd name="connsiteY2" fmla="*/ 741 h 381000"/>
              <a:gd name="connsiteX3" fmla="*/ 539750 w 1079500"/>
              <a:gd name="connsiteY3" fmla="*/ 98029 h 381000"/>
              <a:gd name="connsiteX4" fmla="*/ 982054 w 1079500"/>
              <a:gd name="connsiteY4" fmla="*/ 741 h 381000"/>
              <a:gd name="connsiteX5" fmla="*/ 983026 w 1079500"/>
              <a:gd name="connsiteY5" fmla="*/ 0 h 381000"/>
              <a:gd name="connsiteX6" fmla="*/ 1079500 w 1079500"/>
              <a:gd name="connsiteY6" fmla="*/ 0 h 381000"/>
              <a:gd name="connsiteX7" fmla="*/ 1079500 w 1079500"/>
              <a:gd name="connsiteY7" fmla="*/ 381000 h 381000"/>
              <a:gd name="connsiteX8" fmla="*/ 983025 w 1079500"/>
              <a:gd name="connsiteY8" fmla="*/ 381000 h 381000"/>
              <a:gd name="connsiteX9" fmla="*/ 982054 w 1079500"/>
              <a:gd name="connsiteY9" fmla="*/ 380260 h 381000"/>
              <a:gd name="connsiteX10" fmla="*/ 539750 w 1079500"/>
              <a:gd name="connsiteY10" fmla="*/ 282972 h 381000"/>
              <a:gd name="connsiteX11" fmla="*/ 97446 w 1079500"/>
              <a:gd name="connsiteY11" fmla="*/ 380260 h 381000"/>
              <a:gd name="connsiteX12" fmla="*/ 96476 w 1079500"/>
              <a:gd name="connsiteY12" fmla="*/ 381000 h 381000"/>
              <a:gd name="connsiteX13" fmla="*/ 0 w 1079500"/>
              <a:gd name="connsiteY13" fmla="*/ 3810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79500" h="381000">
                <a:moveTo>
                  <a:pt x="0" y="0"/>
                </a:moveTo>
                <a:lnTo>
                  <a:pt x="96474" y="0"/>
                </a:lnTo>
                <a:lnTo>
                  <a:pt x="97446" y="741"/>
                </a:lnTo>
                <a:cubicBezTo>
                  <a:pt x="193302" y="59438"/>
                  <a:pt x="355632" y="98029"/>
                  <a:pt x="539750" y="98029"/>
                </a:cubicBezTo>
                <a:cubicBezTo>
                  <a:pt x="723868" y="98029"/>
                  <a:pt x="886198" y="59438"/>
                  <a:pt x="982054" y="741"/>
                </a:cubicBezTo>
                <a:lnTo>
                  <a:pt x="983026" y="0"/>
                </a:lnTo>
                <a:lnTo>
                  <a:pt x="1079500" y="0"/>
                </a:lnTo>
                <a:lnTo>
                  <a:pt x="1079500" y="381000"/>
                </a:lnTo>
                <a:lnTo>
                  <a:pt x="983025" y="381000"/>
                </a:lnTo>
                <a:lnTo>
                  <a:pt x="982054" y="380260"/>
                </a:lnTo>
                <a:cubicBezTo>
                  <a:pt x="886198" y="321564"/>
                  <a:pt x="723868" y="282972"/>
                  <a:pt x="539750" y="282972"/>
                </a:cubicBezTo>
                <a:cubicBezTo>
                  <a:pt x="355632" y="282972"/>
                  <a:pt x="193302" y="321564"/>
                  <a:pt x="97446" y="380260"/>
                </a:cubicBezTo>
                <a:lnTo>
                  <a:pt x="96476" y="381000"/>
                </a:lnTo>
                <a:lnTo>
                  <a:pt x="0" y="381000"/>
                </a:lnTo>
                <a:close/>
              </a:path>
            </a:pathLst>
          </a:custGeom>
          <a:solidFill>
            <a:srgbClr val="002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88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MH_Other_4"/>
          <p:cNvSpPr/>
          <p:nvPr/>
        </p:nvSpPr>
        <p:spPr>
          <a:xfrm>
            <a:off x="3529780" y="2046955"/>
            <a:ext cx="1074737" cy="1074737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095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2015</a:t>
            </a:r>
            <a:endParaRPr lang="en-US" altLang="zh-CN" sz="2095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MH_Other_5"/>
          <p:cNvSpPr/>
          <p:nvPr/>
        </p:nvSpPr>
        <p:spPr>
          <a:xfrm>
            <a:off x="6374814" y="2294605"/>
            <a:ext cx="1476432" cy="579437"/>
          </a:xfrm>
          <a:custGeom>
            <a:avLst/>
            <a:gdLst>
              <a:gd name="connsiteX0" fmla="*/ 0 w 1079500"/>
              <a:gd name="connsiteY0" fmla="*/ 0 h 381000"/>
              <a:gd name="connsiteX1" fmla="*/ 96474 w 1079500"/>
              <a:gd name="connsiteY1" fmla="*/ 0 h 381000"/>
              <a:gd name="connsiteX2" fmla="*/ 97446 w 1079500"/>
              <a:gd name="connsiteY2" fmla="*/ 741 h 381000"/>
              <a:gd name="connsiteX3" fmla="*/ 539750 w 1079500"/>
              <a:gd name="connsiteY3" fmla="*/ 98029 h 381000"/>
              <a:gd name="connsiteX4" fmla="*/ 982054 w 1079500"/>
              <a:gd name="connsiteY4" fmla="*/ 741 h 381000"/>
              <a:gd name="connsiteX5" fmla="*/ 983026 w 1079500"/>
              <a:gd name="connsiteY5" fmla="*/ 0 h 381000"/>
              <a:gd name="connsiteX6" fmla="*/ 1079500 w 1079500"/>
              <a:gd name="connsiteY6" fmla="*/ 0 h 381000"/>
              <a:gd name="connsiteX7" fmla="*/ 1079500 w 1079500"/>
              <a:gd name="connsiteY7" fmla="*/ 381000 h 381000"/>
              <a:gd name="connsiteX8" fmla="*/ 983025 w 1079500"/>
              <a:gd name="connsiteY8" fmla="*/ 381000 h 381000"/>
              <a:gd name="connsiteX9" fmla="*/ 982054 w 1079500"/>
              <a:gd name="connsiteY9" fmla="*/ 380260 h 381000"/>
              <a:gd name="connsiteX10" fmla="*/ 539750 w 1079500"/>
              <a:gd name="connsiteY10" fmla="*/ 282972 h 381000"/>
              <a:gd name="connsiteX11" fmla="*/ 97446 w 1079500"/>
              <a:gd name="connsiteY11" fmla="*/ 380260 h 381000"/>
              <a:gd name="connsiteX12" fmla="*/ 96476 w 1079500"/>
              <a:gd name="connsiteY12" fmla="*/ 381000 h 381000"/>
              <a:gd name="connsiteX13" fmla="*/ 0 w 1079500"/>
              <a:gd name="connsiteY13" fmla="*/ 3810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79500" h="381000">
                <a:moveTo>
                  <a:pt x="0" y="0"/>
                </a:moveTo>
                <a:lnTo>
                  <a:pt x="96474" y="0"/>
                </a:lnTo>
                <a:lnTo>
                  <a:pt x="97446" y="741"/>
                </a:lnTo>
                <a:cubicBezTo>
                  <a:pt x="193302" y="59438"/>
                  <a:pt x="355632" y="98029"/>
                  <a:pt x="539750" y="98029"/>
                </a:cubicBezTo>
                <a:cubicBezTo>
                  <a:pt x="723868" y="98029"/>
                  <a:pt x="886198" y="59438"/>
                  <a:pt x="982054" y="741"/>
                </a:cubicBezTo>
                <a:lnTo>
                  <a:pt x="983026" y="0"/>
                </a:lnTo>
                <a:lnTo>
                  <a:pt x="1079500" y="0"/>
                </a:lnTo>
                <a:lnTo>
                  <a:pt x="1079500" y="381000"/>
                </a:lnTo>
                <a:lnTo>
                  <a:pt x="983025" y="381000"/>
                </a:lnTo>
                <a:lnTo>
                  <a:pt x="982054" y="380260"/>
                </a:lnTo>
                <a:cubicBezTo>
                  <a:pt x="886198" y="321564"/>
                  <a:pt x="723868" y="282972"/>
                  <a:pt x="539750" y="282972"/>
                </a:cubicBezTo>
                <a:cubicBezTo>
                  <a:pt x="355632" y="282972"/>
                  <a:pt x="193302" y="321564"/>
                  <a:pt x="97446" y="380260"/>
                </a:cubicBezTo>
                <a:lnTo>
                  <a:pt x="96476" y="381000"/>
                </a:lnTo>
                <a:lnTo>
                  <a:pt x="0" y="381000"/>
                </a:lnTo>
                <a:close/>
              </a:path>
            </a:pathLst>
          </a:custGeom>
          <a:solidFill>
            <a:srgbClr val="002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88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MH_Other_6"/>
          <p:cNvSpPr/>
          <p:nvPr/>
        </p:nvSpPr>
        <p:spPr>
          <a:xfrm>
            <a:off x="5557494" y="2046955"/>
            <a:ext cx="1077913" cy="1074737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095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2016</a:t>
            </a:r>
            <a:endParaRPr lang="en-US" altLang="zh-CN" sz="2095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MH_Other_7"/>
          <p:cNvSpPr/>
          <p:nvPr/>
        </p:nvSpPr>
        <p:spPr>
          <a:xfrm>
            <a:off x="8402526" y="2294605"/>
            <a:ext cx="1474170" cy="579437"/>
          </a:xfrm>
          <a:custGeom>
            <a:avLst/>
            <a:gdLst>
              <a:gd name="connsiteX0" fmla="*/ 0 w 1079500"/>
              <a:gd name="connsiteY0" fmla="*/ 0 h 381000"/>
              <a:gd name="connsiteX1" fmla="*/ 96474 w 1079500"/>
              <a:gd name="connsiteY1" fmla="*/ 0 h 381000"/>
              <a:gd name="connsiteX2" fmla="*/ 97446 w 1079500"/>
              <a:gd name="connsiteY2" fmla="*/ 741 h 381000"/>
              <a:gd name="connsiteX3" fmla="*/ 539750 w 1079500"/>
              <a:gd name="connsiteY3" fmla="*/ 98029 h 381000"/>
              <a:gd name="connsiteX4" fmla="*/ 982054 w 1079500"/>
              <a:gd name="connsiteY4" fmla="*/ 741 h 381000"/>
              <a:gd name="connsiteX5" fmla="*/ 983026 w 1079500"/>
              <a:gd name="connsiteY5" fmla="*/ 0 h 381000"/>
              <a:gd name="connsiteX6" fmla="*/ 1079500 w 1079500"/>
              <a:gd name="connsiteY6" fmla="*/ 0 h 381000"/>
              <a:gd name="connsiteX7" fmla="*/ 1079500 w 1079500"/>
              <a:gd name="connsiteY7" fmla="*/ 381000 h 381000"/>
              <a:gd name="connsiteX8" fmla="*/ 983025 w 1079500"/>
              <a:gd name="connsiteY8" fmla="*/ 381000 h 381000"/>
              <a:gd name="connsiteX9" fmla="*/ 982054 w 1079500"/>
              <a:gd name="connsiteY9" fmla="*/ 380260 h 381000"/>
              <a:gd name="connsiteX10" fmla="*/ 539750 w 1079500"/>
              <a:gd name="connsiteY10" fmla="*/ 282972 h 381000"/>
              <a:gd name="connsiteX11" fmla="*/ 97446 w 1079500"/>
              <a:gd name="connsiteY11" fmla="*/ 380260 h 381000"/>
              <a:gd name="connsiteX12" fmla="*/ 96476 w 1079500"/>
              <a:gd name="connsiteY12" fmla="*/ 381000 h 381000"/>
              <a:gd name="connsiteX13" fmla="*/ 0 w 1079500"/>
              <a:gd name="connsiteY13" fmla="*/ 3810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79500" h="381000">
                <a:moveTo>
                  <a:pt x="0" y="0"/>
                </a:moveTo>
                <a:lnTo>
                  <a:pt x="96474" y="0"/>
                </a:lnTo>
                <a:lnTo>
                  <a:pt x="97446" y="741"/>
                </a:lnTo>
                <a:cubicBezTo>
                  <a:pt x="193302" y="59438"/>
                  <a:pt x="355632" y="98029"/>
                  <a:pt x="539750" y="98029"/>
                </a:cubicBezTo>
                <a:cubicBezTo>
                  <a:pt x="723868" y="98029"/>
                  <a:pt x="886198" y="59438"/>
                  <a:pt x="982054" y="741"/>
                </a:cubicBezTo>
                <a:lnTo>
                  <a:pt x="983026" y="0"/>
                </a:lnTo>
                <a:lnTo>
                  <a:pt x="1079500" y="0"/>
                </a:lnTo>
                <a:lnTo>
                  <a:pt x="1079500" y="381000"/>
                </a:lnTo>
                <a:lnTo>
                  <a:pt x="983025" y="381000"/>
                </a:lnTo>
                <a:lnTo>
                  <a:pt x="982054" y="380260"/>
                </a:lnTo>
                <a:cubicBezTo>
                  <a:pt x="886198" y="321564"/>
                  <a:pt x="723868" y="282972"/>
                  <a:pt x="539750" y="282972"/>
                </a:cubicBezTo>
                <a:cubicBezTo>
                  <a:pt x="355632" y="282972"/>
                  <a:pt x="193302" y="321564"/>
                  <a:pt x="97446" y="380260"/>
                </a:cubicBezTo>
                <a:lnTo>
                  <a:pt x="96476" y="381000"/>
                </a:lnTo>
                <a:lnTo>
                  <a:pt x="0" y="381000"/>
                </a:lnTo>
                <a:close/>
              </a:path>
            </a:pathLst>
          </a:custGeom>
          <a:solidFill>
            <a:srgbClr val="002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88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MH_Other_8"/>
          <p:cNvSpPr/>
          <p:nvPr/>
        </p:nvSpPr>
        <p:spPr>
          <a:xfrm>
            <a:off x="7588384" y="2046955"/>
            <a:ext cx="1074738" cy="1074737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095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2017</a:t>
            </a:r>
            <a:endParaRPr lang="en-US" altLang="zh-CN" sz="2095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MH_Other_9"/>
          <p:cNvSpPr/>
          <p:nvPr/>
        </p:nvSpPr>
        <p:spPr>
          <a:xfrm>
            <a:off x="9616100" y="2046955"/>
            <a:ext cx="1076325" cy="1074737"/>
          </a:xfrm>
          <a:prstGeom prst="ellips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095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2018</a:t>
            </a:r>
            <a:endParaRPr lang="en-US" altLang="zh-CN" sz="2095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等腰三角形 12"/>
          <p:cNvSpPr/>
          <p:nvPr/>
        </p:nvSpPr>
        <p:spPr>
          <a:xfrm rot="10800000">
            <a:off x="1935453" y="3318542"/>
            <a:ext cx="220663" cy="188913"/>
          </a:xfrm>
          <a:prstGeom prst="triangl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</a:endParaRPr>
          </a:p>
        </p:txBody>
      </p:sp>
      <p:sp>
        <p:nvSpPr>
          <p:cNvPr id="14" name="等腰三角形 13"/>
          <p:cNvSpPr/>
          <p:nvPr/>
        </p:nvSpPr>
        <p:spPr>
          <a:xfrm rot="10800000">
            <a:off x="3965152" y="3318542"/>
            <a:ext cx="220663" cy="188913"/>
          </a:xfrm>
          <a:prstGeom prst="triangl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</a:endParaRPr>
          </a:p>
        </p:txBody>
      </p:sp>
      <p:sp>
        <p:nvSpPr>
          <p:cNvPr id="15" name="等腰三角形 14"/>
          <p:cNvSpPr/>
          <p:nvPr/>
        </p:nvSpPr>
        <p:spPr>
          <a:xfrm rot="10800000">
            <a:off x="5994851" y="3318542"/>
            <a:ext cx="220663" cy="188913"/>
          </a:xfrm>
          <a:prstGeom prst="triangl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</a:endParaRPr>
          </a:p>
        </p:txBody>
      </p:sp>
      <p:sp>
        <p:nvSpPr>
          <p:cNvPr id="16" name="等腰三角形 15"/>
          <p:cNvSpPr/>
          <p:nvPr/>
        </p:nvSpPr>
        <p:spPr>
          <a:xfrm rot="10800000">
            <a:off x="8024550" y="3318542"/>
            <a:ext cx="220663" cy="188913"/>
          </a:xfrm>
          <a:prstGeom prst="triangl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</a:endParaRPr>
          </a:p>
        </p:txBody>
      </p:sp>
      <p:sp>
        <p:nvSpPr>
          <p:cNvPr id="17" name="等腰三角形 16"/>
          <p:cNvSpPr/>
          <p:nvPr/>
        </p:nvSpPr>
        <p:spPr>
          <a:xfrm rot="10800000">
            <a:off x="10054250" y="3318542"/>
            <a:ext cx="220663" cy="188913"/>
          </a:xfrm>
          <a:prstGeom prst="triangl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</a:endParaRPr>
          </a:p>
        </p:txBody>
      </p:sp>
      <p:sp>
        <p:nvSpPr>
          <p:cNvPr id="18" name="矩形 57"/>
          <p:cNvSpPr>
            <a:spLocks noChangeArrowheads="1"/>
          </p:cNvSpPr>
          <p:nvPr/>
        </p:nvSpPr>
        <p:spPr bwMode="auto">
          <a:xfrm>
            <a:off x="1140844" y="3743117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文本框 40"/>
          <p:cNvSpPr txBox="1"/>
          <p:nvPr/>
        </p:nvSpPr>
        <p:spPr>
          <a:xfrm>
            <a:off x="1140845" y="4169940"/>
            <a:ext cx="1801812" cy="14773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20" name="矩形 57"/>
          <p:cNvSpPr>
            <a:spLocks noChangeArrowheads="1"/>
          </p:cNvSpPr>
          <p:nvPr/>
        </p:nvSpPr>
        <p:spPr bwMode="auto">
          <a:xfrm>
            <a:off x="3172527" y="3743117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40"/>
          <p:cNvSpPr txBox="1"/>
          <p:nvPr/>
        </p:nvSpPr>
        <p:spPr>
          <a:xfrm>
            <a:off x="3172528" y="4169940"/>
            <a:ext cx="1801812" cy="14773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22" name="矩形 57"/>
          <p:cNvSpPr>
            <a:spLocks noChangeArrowheads="1"/>
          </p:cNvSpPr>
          <p:nvPr/>
        </p:nvSpPr>
        <p:spPr bwMode="auto">
          <a:xfrm>
            <a:off x="5204210" y="3743117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文本框 40"/>
          <p:cNvSpPr txBox="1"/>
          <p:nvPr/>
        </p:nvSpPr>
        <p:spPr>
          <a:xfrm>
            <a:off x="5204211" y="4169940"/>
            <a:ext cx="1801812" cy="14773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24" name="矩形 57"/>
          <p:cNvSpPr>
            <a:spLocks noChangeArrowheads="1"/>
          </p:cNvSpPr>
          <p:nvPr/>
        </p:nvSpPr>
        <p:spPr bwMode="auto">
          <a:xfrm>
            <a:off x="7235893" y="3743117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文本框 40"/>
          <p:cNvSpPr txBox="1"/>
          <p:nvPr/>
        </p:nvSpPr>
        <p:spPr>
          <a:xfrm>
            <a:off x="7235894" y="4169940"/>
            <a:ext cx="1801812" cy="14773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26" name="矩形 57"/>
          <p:cNvSpPr>
            <a:spLocks noChangeArrowheads="1"/>
          </p:cNvSpPr>
          <p:nvPr/>
        </p:nvSpPr>
        <p:spPr bwMode="auto">
          <a:xfrm>
            <a:off x="9267574" y="3743117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文本框 40"/>
          <p:cNvSpPr txBox="1"/>
          <p:nvPr/>
        </p:nvSpPr>
        <p:spPr>
          <a:xfrm>
            <a:off x="9267575" y="4169940"/>
            <a:ext cx="1801812" cy="14773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57"/>
          <p:cNvSpPr>
            <a:spLocks noChangeArrowheads="1"/>
          </p:cNvSpPr>
          <p:nvPr/>
        </p:nvSpPr>
        <p:spPr bwMode="auto">
          <a:xfrm>
            <a:off x="3989473" y="363701"/>
            <a:ext cx="421305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/>
            <a:r>
              <a:rPr lang="zh-CN" altLang="en-US" sz="28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添加您宝贵的标题</a:t>
            </a:r>
            <a:endParaRPr lang="en-US" altLang="zh-CN" sz="28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57"/>
          <p:cNvSpPr>
            <a:spLocks noChangeArrowheads="1"/>
          </p:cNvSpPr>
          <p:nvPr/>
        </p:nvSpPr>
        <p:spPr bwMode="auto">
          <a:xfrm>
            <a:off x="2454109" y="886921"/>
            <a:ext cx="7283780" cy="33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使用说明：图片均可以使用填充功能更换，文字只需要复制粘贴进入即可，内页有说明。</a:t>
            </a:r>
          </a:p>
        </p:txBody>
      </p:sp>
      <p:sp>
        <p:nvSpPr>
          <p:cNvPr id="4" name="Freeform 46"/>
          <p:cNvSpPr/>
          <p:nvPr/>
        </p:nvSpPr>
        <p:spPr>
          <a:xfrm>
            <a:off x="1703935" y="5353362"/>
            <a:ext cx="714375" cy="661987"/>
          </a:xfrm>
          <a:custGeom>
            <a:avLst/>
            <a:gdLst/>
            <a:ahLst/>
            <a:cxnLst>
              <a:cxn ang="0">
                <a:pos x="219" y="314"/>
              </a:cxn>
              <a:cxn ang="0">
                <a:pos x="0" y="314"/>
              </a:cxn>
              <a:cxn ang="0">
                <a:pos x="0" y="0"/>
              </a:cxn>
              <a:cxn ang="0">
                <a:pos x="219" y="0"/>
              </a:cxn>
              <a:cxn ang="0">
                <a:pos x="219" y="314"/>
              </a:cxn>
              <a:cxn ang="0">
                <a:pos x="219" y="314"/>
              </a:cxn>
            </a:cxnLst>
            <a:rect l="0" t="0" r="0" b="0"/>
            <a:pathLst>
              <a:path w="219" h="314">
                <a:moveTo>
                  <a:pt x="219" y="314"/>
                </a:moveTo>
                <a:lnTo>
                  <a:pt x="0" y="314"/>
                </a:lnTo>
                <a:lnTo>
                  <a:pt x="0" y="0"/>
                </a:lnTo>
                <a:lnTo>
                  <a:pt x="219" y="0"/>
                </a:lnTo>
                <a:lnTo>
                  <a:pt x="219" y="314"/>
                </a:lnTo>
                <a:close/>
              </a:path>
            </a:pathLst>
          </a:cu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>
            <a:noFill/>
          </a:ln>
        </p:spPr>
        <p:txBody>
          <a:bodyPr/>
          <a:lstStyle/>
          <a:p>
            <a:endParaRPr lang="zh-CN" altLang="en-US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Freeform 47"/>
          <p:cNvSpPr/>
          <p:nvPr/>
        </p:nvSpPr>
        <p:spPr>
          <a:xfrm>
            <a:off x="2697710" y="5029512"/>
            <a:ext cx="698500" cy="985837"/>
          </a:xfrm>
          <a:custGeom>
            <a:avLst/>
            <a:gdLst/>
            <a:ahLst/>
            <a:cxnLst>
              <a:cxn ang="0">
                <a:pos x="212" y="467"/>
              </a:cxn>
              <a:cxn ang="0">
                <a:pos x="0" y="467"/>
              </a:cxn>
              <a:cxn ang="0">
                <a:pos x="0" y="0"/>
              </a:cxn>
              <a:cxn ang="0">
                <a:pos x="212" y="0"/>
              </a:cxn>
              <a:cxn ang="0">
                <a:pos x="212" y="467"/>
              </a:cxn>
              <a:cxn ang="0">
                <a:pos x="212" y="467"/>
              </a:cxn>
            </a:cxnLst>
            <a:rect l="0" t="0" r="0" b="0"/>
            <a:pathLst>
              <a:path w="212" h="467">
                <a:moveTo>
                  <a:pt x="212" y="467"/>
                </a:moveTo>
                <a:lnTo>
                  <a:pt x="0" y="467"/>
                </a:lnTo>
                <a:lnTo>
                  <a:pt x="0" y="0"/>
                </a:lnTo>
                <a:lnTo>
                  <a:pt x="212" y="0"/>
                </a:lnTo>
                <a:lnTo>
                  <a:pt x="212" y="467"/>
                </a:lnTo>
                <a:close/>
              </a:path>
            </a:pathLst>
          </a:cu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>
            <a:noFill/>
          </a:ln>
        </p:spPr>
        <p:txBody>
          <a:bodyPr/>
          <a:lstStyle/>
          <a:p>
            <a:endParaRPr lang="zh-CN" altLang="en-US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Freeform 48"/>
          <p:cNvSpPr/>
          <p:nvPr/>
        </p:nvSpPr>
        <p:spPr>
          <a:xfrm>
            <a:off x="3675610" y="4207187"/>
            <a:ext cx="695325" cy="1808162"/>
          </a:xfrm>
          <a:custGeom>
            <a:avLst/>
            <a:gdLst/>
            <a:ahLst/>
            <a:cxnLst>
              <a:cxn ang="0">
                <a:pos x="212" y="853"/>
              </a:cxn>
              <a:cxn ang="0">
                <a:pos x="0" y="853"/>
              </a:cxn>
              <a:cxn ang="0">
                <a:pos x="0" y="0"/>
              </a:cxn>
              <a:cxn ang="0">
                <a:pos x="212" y="0"/>
              </a:cxn>
              <a:cxn ang="0">
                <a:pos x="212" y="853"/>
              </a:cxn>
              <a:cxn ang="0">
                <a:pos x="212" y="853"/>
              </a:cxn>
            </a:cxnLst>
            <a:rect l="0" t="0" r="0" b="0"/>
            <a:pathLst>
              <a:path w="212" h="853">
                <a:moveTo>
                  <a:pt x="212" y="853"/>
                </a:moveTo>
                <a:lnTo>
                  <a:pt x="0" y="853"/>
                </a:lnTo>
                <a:lnTo>
                  <a:pt x="0" y="0"/>
                </a:lnTo>
                <a:lnTo>
                  <a:pt x="212" y="0"/>
                </a:lnTo>
                <a:lnTo>
                  <a:pt x="212" y="853"/>
                </a:lnTo>
                <a:close/>
              </a:path>
            </a:pathLst>
          </a:cu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>
            <a:noFill/>
          </a:ln>
        </p:spPr>
        <p:txBody>
          <a:bodyPr/>
          <a:lstStyle/>
          <a:p>
            <a:endParaRPr lang="zh-CN" altLang="en-US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Freeform 49"/>
          <p:cNvSpPr/>
          <p:nvPr/>
        </p:nvSpPr>
        <p:spPr>
          <a:xfrm>
            <a:off x="4653510" y="4408799"/>
            <a:ext cx="698500" cy="1606550"/>
          </a:xfrm>
          <a:custGeom>
            <a:avLst/>
            <a:gdLst/>
            <a:ahLst/>
            <a:cxnLst>
              <a:cxn ang="0">
                <a:pos x="212" y="758"/>
              </a:cxn>
              <a:cxn ang="0">
                <a:pos x="0" y="758"/>
              </a:cxn>
              <a:cxn ang="0">
                <a:pos x="0" y="0"/>
              </a:cxn>
              <a:cxn ang="0">
                <a:pos x="212" y="0"/>
              </a:cxn>
              <a:cxn ang="0">
                <a:pos x="212" y="758"/>
              </a:cxn>
              <a:cxn ang="0">
                <a:pos x="212" y="758"/>
              </a:cxn>
            </a:cxnLst>
            <a:rect l="0" t="0" r="0" b="0"/>
            <a:pathLst>
              <a:path w="212" h="758">
                <a:moveTo>
                  <a:pt x="212" y="758"/>
                </a:moveTo>
                <a:lnTo>
                  <a:pt x="0" y="758"/>
                </a:lnTo>
                <a:lnTo>
                  <a:pt x="0" y="0"/>
                </a:lnTo>
                <a:lnTo>
                  <a:pt x="212" y="0"/>
                </a:lnTo>
                <a:lnTo>
                  <a:pt x="212" y="758"/>
                </a:lnTo>
                <a:close/>
              </a:path>
            </a:pathLst>
          </a:cu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>
            <a:noFill/>
          </a:ln>
        </p:spPr>
        <p:txBody>
          <a:bodyPr/>
          <a:lstStyle/>
          <a:p>
            <a:endParaRPr lang="zh-CN" altLang="en-US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50"/>
          <p:cNvSpPr/>
          <p:nvPr/>
        </p:nvSpPr>
        <p:spPr>
          <a:xfrm>
            <a:off x="5631410" y="3216587"/>
            <a:ext cx="688975" cy="2798762"/>
          </a:xfrm>
          <a:custGeom>
            <a:avLst/>
            <a:gdLst/>
            <a:ahLst/>
            <a:cxnLst>
              <a:cxn ang="0">
                <a:pos x="211" y="1320"/>
              </a:cxn>
              <a:cxn ang="0">
                <a:pos x="0" y="1320"/>
              </a:cxn>
              <a:cxn ang="0">
                <a:pos x="0" y="0"/>
              </a:cxn>
              <a:cxn ang="0">
                <a:pos x="211" y="0"/>
              </a:cxn>
              <a:cxn ang="0">
                <a:pos x="211" y="1320"/>
              </a:cxn>
              <a:cxn ang="0">
                <a:pos x="211" y="1320"/>
              </a:cxn>
            </a:cxnLst>
            <a:rect l="0" t="0" r="0" b="0"/>
            <a:pathLst>
              <a:path w="211" h="1320">
                <a:moveTo>
                  <a:pt x="211" y="1320"/>
                </a:moveTo>
                <a:lnTo>
                  <a:pt x="0" y="1320"/>
                </a:lnTo>
                <a:lnTo>
                  <a:pt x="0" y="0"/>
                </a:lnTo>
                <a:lnTo>
                  <a:pt x="211" y="0"/>
                </a:lnTo>
                <a:lnTo>
                  <a:pt x="211" y="1320"/>
                </a:lnTo>
                <a:close/>
              </a:path>
            </a:pathLst>
          </a:cu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>
            <a:noFill/>
          </a:ln>
        </p:spPr>
        <p:txBody>
          <a:bodyPr/>
          <a:lstStyle/>
          <a:p>
            <a:endParaRPr lang="zh-CN" altLang="en-US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51"/>
          <p:cNvSpPr/>
          <p:nvPr/>
        </p:nvSpPr>
        <p:spPr>
          <a:xfrm>
            <a:off x="6602960" y="2537137"/>
            <a:ext cx="692150" cy="3478212"/>
          </a:xfrm>
          <a:custGeom>
            <a:avLst/>
            <a:gdLst/>
            <a:ahLst/>
            <a:cxnLst>
              <a:cxn ang="0">
                <a:pos x="212" y="1640"/>
              </a:cxn>
              <a:cxn ang="0">
                <a:pos x="0" y="1640"/>
              </a:cxn>
              <a:cxn ang="0">
                <a:pos x="0" y="0"/>
              </a:cxn>
              <a:cxn ang="0">
                <a:pos x="212" y="0"/>
              </a:cxn>
              <a:cxn ang="0">
                <a:pos x="212" y="1640"/>
              </a:cxn>
              <a:cxn ang="0">
                <a:pos x="212" y="1640"/>
              </a:cxn>
            </a:cxnLst>
            <a:rect l="0" t="0" r="0" b="0"/>
            <a:pathLst>
              <a:path w="212" h="1640">
                <a:moveTo>
                  <a:pt x="212" y="1640"/>
                </a:moveTo>
                <a:lnTo>
                  <a:pt x="0" y="1640"/>
                </a:lnTo>
                <a:lnTo>
                  <a:pt x="0" y="0"/>
                </a:lnTo>
                <a:lnTo>
                  <a:pt x="212" y="0"/>
                </a:lnTo>
                <a:lnTo>
                  <a:pt x="212" y="1640"/>
                </a:lnTo>
                <a:close/>
              </a:path>
            </a:pathLst>
          </a:cu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 w="9525">
            <a:noFill/>
          </a:ln>
        </p:spPr>
        <p:txBody>
          <a:bodyPr/>
          <a:lstStyle/>
          <a:p>
            <a:endParaRPr lang="zh-CN" altLang="en-US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直接连接符 103"/>
          <p:cNvSpPr/>
          <p:nvPr/>
        </p:nvSpPr>
        <p:spPr>
          <a:xfrm>
            <a:off x="1408660" y="2224399"/>
            <a:ext cx="0" cy="3848100"/>
          </a:xfrm>
          <a:prstGeom prst="line">
            <a:avLst/>
          </a:prstGeom>
          <a:ln w="12700" cap="flat" cmpd="sng">
            <a:solidFill>
              <a:srgbClr val="FBF0D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文本框 15"/>
          <p:cNvSpPr txBox="1">
            <a:spLocks noChangeArrowheads="1"/>
          </p:cNvSpPr>
          <p:nvPr/>
        </p:nvSpPr>
        <p:spPr bwMode="auto">
          <a:xfrm>
            <a:off x="368848" y="2300011"/>
            <a:ext cx="7937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sz="120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2" name="文本框 15"/>
          <p:cNvSpPr txBox="1">
            <a:spLocks noChangeArrowheads="1"/>
          </p:cNvSpPr>
          <p:nvPr/>
        </p:nvSpPr>
        <p:spPr bwMode="auto">
          <a:xfrm>
            <a:off x="368848" y="2749274"/>
            <a:ext cx="7937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sz="120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3" name="文本框 15"/>
          <p:cNvSpPr txBox="1">
            <a:spLocks noChangeArrowheads="1"/>
          </p:cNvSpPr>
          <p:nvPr/>
        </p:nvSpPr>
        <p:spPr bwMode="auto">
          <a:xfrm>
            <a:off x="368848" y="3196949"/>
            <a:ext cx="7937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sz="120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4" name="文本框 15"/>
          <p:cNvSpPr txBox="1">
            <a:spLocks noChangeArrowheads="1"/>
          </p:cNvSpPr>
          <p:nvPr/>
        </p:nvSpPr>
        <p:spPr bwMode="auto">
          <a:xfrm>
            <a:off x="368848" y="3646211"/>
            <a:ext cx="7937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sz="120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5" name="文本框 15"/>
          <p:cNvSpPr txBox="1">
            <a:spLocks noChangeArrowheads="1"/>
          </p:cNvSpPr>
          <p:nvPr/>
        </p:nvSpPr>
        <p:spPr bwMode="auto">
          <a:xfrm>
            <a:off x="368848" y="4095474"/>
            <a:ext cx="7937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sz="120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68848" y="4543149"/>
            <a:ext cx="7937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sz="120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7" name="文本框 15"/>
          <p:cNvSpPr txBox="1">
            <a:spLocks noChangeArrowheads="1"/>
          </p:cNvSpPr>
          <p:nvPr/>
        </p:nvSpPr>
        <p:spPr bwMode="auto">
          <a:xfrm>
            <a:off x="368848" y="4992411"/>
            <a:ext cx="7937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sz="120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8" name="文本框 15"/>
          <p:cNvSpPr txBox="1">
            <a:spLocks noChangeArrowheads="1"/>
          </p:cNvSpPr>
          <p:nvPr/>
        </p:nvSpPr>
        <p:spPr bwMode="auto">
          <a:xfrm>
            <a:off x="368848" y="5441674"/>
            <a:ext cx="7937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sz="120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10%</a:t>
            </a:r>
          </a:p>
        </p:txBody>
      </p:sp>
      <p:sp>
        <p:nvSpPr>
          <p:cNvPr id="19" name="文本框 15"/>
          <p:cNvSpPr txBox="1">
            <a:spLocks noChangeArrowheads="1"/>
          </p:cNvSpPr>
          <p:nvPr/>
        </p:nvSpPr>
        <p:spPr bwMode="auto">
          <a:xfrm>
            <a:off x="368848" y="5889349"/>
            <a:ext cx="7937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sz="120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0%</a:t>
            </a:r>
          </a:p>
        </p:txBody>
      </p:sp>
      <p:sp>
        <p:nvSpPr>
          <p:cNvPr id="20" name="文本框 15"/>
          <p:cNvSpPr txBox="1"/>
          <p:nvPr/>
        </p:nvSpPr>
        <p:spPr>
          <a:xfrm>
            <a:off x="1702348" y="6070912"/>
            <a:ext cx="711200" cy="27699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zh-CN" altLang="en-US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15"/>
          <p:cNvSpPr txBox="1"/>
          <p:nvPr/>
        </p:nvSpPr>
        <p:spPr>
          <a:xfrm>
            <a:off x="2680248" y="6070912"/>
            <a:ext cx="709612" cy="27699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zh-CN" altLang="en-US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文本框 15"/>
          <p:cNvSpPr txBox="1"/>
          <p:nvPr/>
        </p:nvSpPr>
        <p:spPr>
          <a:xfrm>
            <a:off x="3658148" y="6070912"/>
            <a:ext cx="709612" cy="27699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zh-CN" altLang="en-US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文本框 15"/>
          <p:cNvSpPr txBox="1"/>
          <p:nvPr/>
        </p:nvSpPr>
        <p:spPr>
          <a:xfrm>
            <a:off x="4634460" y="6070912"/>
            <a:ext cx="708025" cy="27699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zh-CN" altLang="en-US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15"/>
          <p:cNvSpPr txBox="1"/>
          <p:nvPr/>
        </p:nvSpPr>
        <p:spPr>
          <a:xfrm>
            <a:off x="5612360" y="6070912"/>
            <a:ext cx="708025" cy="27699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zh-CN" altLang="en-US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文本框 15"/>
          <p:cNvSpPr txBox="1"/>
          <p:nvPr/>
        </p:nvSpPr>
        <p:spPr>
          <a:xfrm>
            <a:off x="6587085" y="6070912"/>
            <a:ext cx="711200" cy="27699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zh-CN" altLang="en-US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文本框 15"/>
          <p:cNvSpPr txBox="1"/>
          <p:nvPr/>
        </p:nvSpPr>
        <p:spPr>
          <a:xfrm>
            <a:off x="1702348" y="4783449"/>
            <a:ext cx="711200" cy="27699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15%</a:t>
            </a:r>
            <a:endParaRPr lang="en-US" altLang="zh-CN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文本框 15"/>
          <p:cNvSpPr txBox="1"/>
          <p:nvPr/>
        </p:nvSpPr>
        <p:spPr>
          <a:xfrm>
            <a:off x="2689675" y="4453249"/>
            <a:ext cx="709612" cy="27699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22%</a:t>
            </a:r>
            <a:endParaRPr lang="en-US" altLang="zh-CN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框 15"/>
          <p:cNvSpPr txBox="1"/>
          <p:nvPr/>
        </p:nvSpPr>
        <p:spPr>
          <a:xfrm>
            <a:off x="3658148" y="3657912"/>
            <a:ext cx="709612" cy="27699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US" altLang="zh-CN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文本框 15"/>
          <p:cNvSpPr txBox="1"/>
          <p:nvPr/>
        </p:nvSpPr>
        <p:spPr>
          <a:xfrm>
            <a:off x="4634460" y="3842062"/>
            <a:ext cx="708025" cy="27699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36%</a:t>
            </a:r>
            <a:endParaRPr lang="en-US" altLang="zh-CN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文本框 15"/>
          <p:cNvSpPr txBox="1"/>
          <p:nvPr/>
        </p:nvSpPr>
        <p:spPr>
          <a:xfrm>
            <a:off x="5612360" y="2692712"/>
            <a:ext cx="708025" cy="27699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  <a:endParaRPr lang="en-US" altLang="zh-CN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文本框 15"/>
          <p:cNvSpPr txBox="1"/>
          <p:nvPr/>
        </p:nvSpPr>
        <p:spPr>
          <a:xfrm>
            <a:off x="6596512" y="2078349"/>
            <a:ext cx="711200" cy="27699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78%</a:t>
            </a:r>
            <a:endParaRPr lang="en-US" altLang="zh-CN" sz="12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1242117" y="2435094"/>
            <a:ext cx="166543" cy="0"/>
          </a:xfrm>
          <a:prstGeom prst="line">
            <a:avLst/>
          </a:prstGeom>
          <a:ln w="12700" cap="flat" cmpd="sng">
            <a:solidFill>
              <a:srgbClr val="FBF0D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" name="直接连接符 34"/>
          <p:cNvCxnSpPr/>
          <p:nvPr/>
        </p:nvCxnSpPr>
        <p:spPr>
          <a:xfrm>
            <a:off x="1242117" y="2882837"/>
            <a:ext cx="166543" cy="0"/>
          </a:xfrm>
          <a:prstGeom prst="line">
            <a:avLst/>
          </a:prstGeom>
          <a:ln w="12700" cap="flat" cmpd="sng">
            <a:solidFill>
              <a:srgbClr val="FBF0D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" name="直接连接符 35"/>
          <p:cNvCxnSpPr/>
          <p:nvPr/>
        </p:nvCxnSpPr>
        <p:spPr>
          <a:xfrm>
            <a:off x="1242117" y="3330580"/>
            <a:ext cx="166543" cy="0"/>
          </a:xfrm>
          <a:prstGeom prst="line">
            <a:avLst/>
          </a:prstGeom>
          <a:ln w="12700" cap="flat" cmpd="sng">
            <a:solidFill>
              <a:srgbClr val="FBF0D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" name="直接连接符 36"/>
          <p:cNvCxnSpPr/>
          <p:nvPr/>
        </p:nvCxnSpPr>
        <p:spPr>
          <a:xfrm>
            <a:off x="1242117" y="3778323"/>
            <a:ext cx="166543" cy="0"/>
          </a:xfrm>
          <a:prstGeom prst="line">
            <a:avLst/>
          </a:prstGeom>
          <a:ln w="12700" cap="flat" cmpd="sng">
            <a:solidFill>
              <a:srgbClr val="FBF0D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" name="直接连接符 37"/>
          <p:cNvCxnSpPr/>
          <p:nvPr/>
        </p:nvCxnSpPr>
        <p:spPr>
          <a:xfrm>
            <a:off x="1242117" y="4226066"/>
            <a:ext cx="166543" cy="0"/>
          </a:xfrm>
          <a:prstGeom prst="line">
            <a:avLst/>
          </a:prstGeom>
          <a:ln w="12700" cap="flat" cmpd="sng">
            <a:solidFill>
              <a:srgbClr val="FBF0D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" name="直接连接符 38"/>
          <p:cNvCxnSpPr/>
          <p:nvPr/>
        </p:nvCxnSpPr>
        <p:spPr>
          <a:xfrm>
            <a:off x="1242117" y="4673809"/>
            <a:ext cx="166543" cy="0"/>
          </a:xfrm>
          <a:prstGeom prst="line">
            <a:avLst/>
          </a:prstGeom>
          <a:ln w="12700" cap="flat" cmpd="sng">
            <a:solidFill>
              <a:srgbClr val="FBF0D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0" name="直接连接符 39"/>
          <p:cNvCxnSpPr/>
          <p:nvPr/>
        </p:nvCxnSpPr>
        <p:spPr>
          <a:xfrm>
            <a:off x="1242117" y="5121552"/>
            <a:ext cx="166543" cy="0"/>
          </a:xfrm>
          <a:prstGeom prst="line">
            <a:avLst/>
          </a:prstGeom>
          <a:ln w="12700" cap="flat" cmpd="sng">
            <a:solidFill>
              <a:srgbClr val="FBF0D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" name="直接连接符 40"/>
          <p:cNvCxnSpPr/>
          <p:nvPr/>
        </p:nvCxnSpPr>
        <p:spPr>
          <a:xfrm>
            <a:off x="1242117" y="5569298"/>
            <a:ext cx="166543" cy="0"/>
          </a:xfrm>
          <a:prstGeom prst="line">
            <a:avLst/>
          </a:prstGeom>
          <a:ln w="12700" cap="flat" cmpd="sng">
            <a:solidFill>
              <a:srgbClr val="FBF0D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矩形 57"/>
          <p:cNvSpPr>
            <a:spLocks noChangeArrowheads="1"/>
          </p:cNvSpPr>
          <p:nvPr/>
        </p:nvSpPr>
        <p:spPr bwMode="auto">
          <a:xfrm>
            <a:off x="9169163" y="3093787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686437" y="3520610"/>
            <a:ext cx="423066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44" name="Text Box 10"/>
          <p:cNvSpPr txBox="1">
            <a:spLocks noChangeArrowheads="1"/>
          </p:cNvSpPr>
          <p:nvPr/>
        </p:nvSpPr>
        <p:spPr bwMode="auto">
          <a:xfrm>
            <a:off x="7686438" y="2537137"/>
            <a:ext cx="14827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7945" tIns="23972" rIns="47945" bIns="23972">
            <a:spAutoFit/>
          </a:bodyPr>
          <a:lstStyle>
            <a:lvl1pPr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108712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108712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108712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108712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en-US" altLang="en-US" sz="64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微软雅黑" panose="020B0503020204020204" pitchFamily="34" charset="-122"/>
              </a:rPr>
              <a:t>15%</a:t>
            </a:r>
          </a:p>
        </p:txBody>
      </p:sp>
      <p:sp>
        <p:nvSpPr>
          <p:cNvPr id="45" name="矩形 57"/>
          <p:cNvSpPr>
            <a:spLocks noChangeArrowheads="1"/>
          </p:cNvSpPr>
          <p:nvPr/>
        </p:nvSpPr>
        <p:spPr bwMode="auto">
          <a:xfrm>
            <a:off x="9169163" y="4942195"/>
            <a:ext cx="1801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文本框 40"/>
          <p:cNvSpPr txBox="1"/>
          <p:nvPr/>
        </p:nvSpPr>
        <p:spPr>
          <a:xfrm>
            <a:off x="7686437" y="5369018"/>
            <a:ext cx="423066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</a:t>
            </a:r>
            <a:r>
              <a:rPr lang="zh-CN" altLang="en-US" sz="1200" noProof="1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，蓝素材祝愿</a:t>
            </a:r>
            <a:r>
              <a:rPr lang="zh-CN" altLang="en-US" sz="1200" noProof="1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您汇报顺利！</a:t>
            </a:r>
          </a:p>
        </p:txBody>
      </p:sp>
      <p:sp>
        <p:nvSpPr>
          <p:cNvPr id="47" name="Text Box 10"/>
          <p:cNvSpPr txBox="1">
            <a:spLocks noChangeArrowheads="1"/>
          </p:cNvSpPr>
          <p:nvPr/>
        </p:nvSpPr>
        <p:spPr bwMode="auto">
          <a:xfrm>
            <a:off x="7686438" y="4385545"/>
            <a:ext cx="14827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7945" tIns="23972" rIns="47945" bIns="23972">
            <a:spAutoFit/>
          </a:bodyPr>
          <a:lstStyle>
            <a:lvl1pPr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108712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108712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108712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108712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en-US" altLang="en-US" sz="64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微软雅黑" panose="020B0503020204020204" pitchFamily="34" charset="-122"/>
              </a:rPr>
              <a:t>22%</a:t>
            </a:r>
          </a:p>
        </p:txBody>
      </p:sp>
      <p:cxnSp>
        <p:nvCxnSpPr>
          <p:cNvPr id="48" name="直接连接符 47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7"/>
          <p:cNvSpPr>
            <a:spLocks noChangeArrowheads="1"/>
          </p:cNvSpPr>
          <p:nvPr/>
        </p:nvSpPr>
        <p:spPr bwMode="auto">
          <a:xfrm>
            <a:off x="3989473" y="363701"/>
            <a:ext cx="421305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/>
            <a:r>
              <a:rPr lang="zh-CN" altLang="en-US" sz="28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添加您宝贵的标题</a:t>
            </a:r>
            <a:endParaRPr lang="en-US" altLang="zh-CN" sz="28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57"/>
          <p:cNvSpPr>
            <a:spLocks noChangeArrowheads="1"/>
          </p:cNvSpPr>
          <p:nvPr/>
        </p:nvSpPr>
        <p:spPr bwMode="auto">
          <a:xfrm>
            <a:off x="2454109" y="886921"/>
            <a:ext cx="7283780" cy="33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使用说明：图片均可以使用填充功能更换，文字只需要复制粘贴进入即可，内页有说明。</a:t>
            </a:r>
          </a:p>
        </p:txBody>
      </p:sp>
      <p:sp>
        <p:nvSpPr>
          <p:cNvPr id="4" name="椭圆 3"/>
          <p:cNvSpPr/>
          <p:nvPr/>
        </p:nvSpPr>
        <p:spPr>
          <a:xfrm>
            <a:off x="5457695" y="2970723"/>
            <a:ext cx="1256290" cy="1256290"/>
          </a:xfrm>
          <a:prstGeom prst="ellipse">
            <a:avLst/>
          </a:prstGeom>
          <a:noFill/>
          <a:ln w="12700">
            <a:solidFill>
              <a:srgbClr val="FBF0D1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梯形 4"/>
          <p:cNvSpPr/>
          <p:nvPr/>
        </p:nvSpPr>
        <p:spPr>
          <a:xfrm rot="7200000">
            <a:off x="4985917" y="3309176"/>
            <a:ext cx="1584530" cy="263144"/>
          </a:xfrm>
          <a:prstGeom prst="trapezoid">
            <a:avLst>
              <a:gd name="adj" fmla="val 169340"/>
            </a:avLst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lnSpc>
                <a:spcPct val="80000"/>
              </a:lnSpc>
            </a:pPr>
            <a:endParaRPr lang="zh-CN" altLang="en-US" sz="16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梯形 5"/>
          <p:cNvSpPr/>
          <p:nvPr/>
        </p:nvSpPr>
        <p:spPr>
          <a:xfrm rot="14400000">
            <a:off x="5621392" y="3309294"/>
            <a:ext cx="1584742" cy="263034"/>
          </a:xfrm>
          <a:prstGeom prst="trapezoid">
            <a:avLst>
              <a:gd name="adj" fmla="val 169340"/>
            </a:avLst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lnSpc>
                <a:spcPct val="80000"/>
              </a:lnSpc>
            </a:pPr>
            <a:endParaRPr lang="zh-CN" altLang="en-US" sz="16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梯形 6"/>
          <p:cNvSpPr/>
          <p:nvPr/>
        </p:nvSpPr>
        <p:spPr>
          <a:xfrm>
            <a:off x="5303627" y="3837743"/>
            <a:ext cx="1584746" cy="263852"/>
          </a:xfrm>
          <a:prstGeom prst="trapezoid">
            <a:avLst>
              <a:gd name="adj" fmla="val 169340"/>
            </a:avLst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0000"/>
              </a:lnSpc>
            </a:pPr>
            <a:endParaRPr lang="zh-CN" altLang="en-US" sz="16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等腰三角形 7"/>
          <p:cNvSpPr/>
          <p:nvPr/>
        </p:nvSpPr>
        <p:spPr>
          <a:xfrm>
            <a:off x="5784895" y="3254176"/>
            <a:ext cx="622210" cy="535942"/>
          </a:xfrm>
          <a:prstGeom prst="triangle">
            <a:avLst/>
          </a:prstGeom>
          <a:gradFill>
            <a:gsLst>
              <a:gs pos="0">
                <a:srgbClr val="FBF0D1"/>
              </a:gs>
              <a:gs pos="16000">
                <a:srgbClr val="E0A971"/>
              </a:gs>
              <a:gs pos="40000">
                <a:srgbClr val="FCEECB"/>
              </a:gs>
              <a:gs pos="69000">
                <a:srgbClr val="F8CB72"/>
              </a:gs>
              <a:gs pos="100000">
                <a:srgbClr val="FEE8A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矩形 57"/>
          <p:cNvSpPr>
            <a:spLocks noChangeArrowheads="1"/>
          </p:cNvSpPr>
          <p:nvPr/>
        </p:nvSpPr>
        <p:spPr bwMode="auto">
          <a:xfrm>
            <a:off x="7301621" y="2839708"/>
            <a:ext cx="18018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301621" y="3224049"/>
            <a:ext cx="3957637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</a:t>
            </a:r>
            <a:r>
              <a:rPr kumimoji="0" lang="en-US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蓝素材</a:t>
            </a:r>
            <a:r>
              <a:rPr kumimoji="0" lang="en-US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</a:t>
            </a:r>
            <a:r>
              <a:rPr kumimoji="0" lang="en-US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！</a:t>
            </a:r>
            <a:endParaRPr kumimoji="0" lang="en-US" altLang="en-US" sz="1200" b="0" i="0" u="none" strike="noStrike" kern="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1" name="矩形 57"/>
          <p:cNvSpPr>
            <a:spLocks noChangeArrowheads="1"/>
          </p:cNvSpPr>
          <p:nvPr/>
        </p:nvSpPr>
        <p:spPr bwMode="auto">
          <a:xfrm>
            <a:off x="5195093" y="4627208"/>
            <a:ext cx="18018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文本框 9"/>
          <p:cNvSpPr txBox="1"/>
          <p:nvPr/>
        </p:nvSpPr>
        <p:spPr>
          <a:xfrm>
            <a:off x="4117181" y="5011549"/>
            <a:ext cx="3957637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</a:t>
            </a:r>
            <a:r>
              <a:rPr kumimoji="0" lang="en-US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蓝素材</a:t>
            </a:r>
            <a:r>
              <a:rPr kumimoji="0" lang="en-US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</a:t>
            </a:r>
            <a:r>
              <a:rPr kumimoji="0" lang="en-US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！</a:t>
            </a:r>
            <a:endParaRPr kumimoji="0" lang="en-US" altLang="en-US" sz="1200" b="0" i="0" u="none" strike="noStrike" kern="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3" name="矩形 57"/>
          <p:cNvSpPr>
            <a:spLocks noChangeArrowheads="1"/>
          </p:cNvSpPr>
          <p:nvPr/>
        </p:nvSpPr>
        <p:spPr bwMode="auto">
          <a:xfrm>
            <a:off x="3088517" y="2839708"/>
            <a:ext cx="18018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600" b="1" dirty="0" smtClean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</a:t>
            </a:r>
            <a:r>
              <a:rPr lang="zh-CN" altLang="en-US" sz="1600" b="1" dirty="0"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的标题</a:t>
            </a:r>
            <a:endParaRPr lang="en-US" altLang="en-US" sz="1600" b="1" dirty="0"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932692" y="3224049"/>
            <a:ext cx="3957637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</a:t>
            </a:r>
            <a:r>
              <a:rPr kumimoji="0" lang="en-US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蓝素材</a:t>
            </a:r>
            <a:r>
              <a:rPr kumimoji="0" lang="en-US" altLang="en-US" sz="1200" b="0" i="0" u="none" strike="noStrike" kern="0" cap="none" spc="0" normalizeH="0" baseline="0" noProof="1" smtClean="0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</a:t>
            </a:r>
            <a:r>
              <a:rPr kumimoji="0" lang="en-US" altLang="en-US" sz="1200" b="0" i="0" u="none" strike="noStrike" kern="0" cap="none" spc="0" normalizeH="0" baseline="0" noProof="1">
                <a:ln>
                  <a:noFill/>
                </a:ln>
                <a:gradFill>
                  <a:gsLst>
                    <a:gs pos="0">
                      <a:srgbClr val="FBF0D1"/>
                    </a:gs>
                    <a:gs pos="16000">
                      <a:srgbClr val="E0A971"/>
                    </a:gs>
                    <a:gs pos="40000">
                      <a:srgbClr val="FCEECB"/>
                    </a:gs>
                    <a:gs pos="69000">
                      <a:srgbClr val="F8CB72"/>
                    </a:gs>
                    <a:gs pos="100000">
                      <a:srgbClr val="FEE8AE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！</a:t>
            </a:r>
            <a:endParaRPr kumimoji="0" lang="en-US" altLang="en-US" sz="1200" b="0" i="0" u="none" strike="noStrike" kern="0" cap="none" spc="0" normalizeH="0" baseline="0" noProof="1">
              <a:ln>
                <a:noFill/>
              </a:ln>
              <a:gradFill>
                <a:gsLst>
                  <a:gs pos="0">
                    <a:srgbClr val="FBF0D1"/>
                  </a:gs>
                  <a:gs pos="16000">
                    <a:srgbClr val="E0A971"/>
                  </a:gs>
                  <a:gs pos="40000">
                    <a:srgbClr val="FCEECB"/>
                  </a:gs>
                  <a:gs pos="69000">
                    <a:srgbClr val="F8CB72"/>
                  </a:gs>
                  <a:gs pos="100000">
                    <a:srgbClr val="FEE8AE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11946194" y="-2241755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12683614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10987550" y="-2993923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3102429" y="-191729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12479594" y="1235499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12479593" y="3429000"/>
            <a:ext cx="2271251" cy="1445343"/>
          </a:xfrm>
          <a:prstGeom prst="line">
            <a:avLst/>
          </a:prstGeom>
          <a:ln>
            <a:solidFill>
              <a:srgbClr val="FBF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8" dur="2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-2.22222E-6 L -1.29792 1.47315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4" dur="2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3.33333E-6 L -1.29792 1.47314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96" y="7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3847</Words>
  <PresentationFormat>宽屏</PresentationFormat>
  <Paragraphs>282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7" baseType="lpstr">
      <vt:lpstr>Open Sans</vt:lpstr>
      <vt:lpstr>华文细黑</vt:lpstr>
      <vt:lpstr>宋体</vt:lpstr>
      <vt:lpstr>微软雅黑</vt:lpstr>
      <vt:lpstr>Arial</vt:lpstr>
      <vt:lpstr>Calibri</vt:lpstr>
      <vt:lpstr>Calibri Light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2015-05-05T08:02:00Z</dcterms:created>
  <dcterms:modified xsi:type="dcterms:W3CDTF">2018-04-07T03:04:33Z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