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1"/>
  </p:notesMasterIdLst>
  <p:sldIdLst>
    <p:sldId id="285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0" r:id="rId11"/>
    <p:sldId id="268" r:id="rId12"/>
    <p:sldId id="269" r:id="rId13"/>
    <p:sldId id="270" r:id="rId14"/>
    <p:sldId id="271" r:id="rId15"/>
    <p:sldId id="283" r:id="rId16"/>
    <p:sldId id="272" r:id="rId17"/>
    <p:sldId id="261" r:id="rId18"/>
    <p:sldId id="273" r:id="rId19"/>
    <p:sldId id="274" r:id="rId20"/>
    <p:sldId id="275" r:id="rId21"/>
    <p:sldId id="276" r:id="rId22"/>
    <p:sldId id="277" r:id="rId23"/>
    <p:sldId id="262" r:id="rId24"/>
    <p:sldId id="278" r:id="rId25"/>
    <p:sldId id="279" r:id="rId26"/>
    <p:sldId id="280" r:id="rId27"/>
    <p:sldId id="281" r:id="rId28"/>
    <p:sldId id="282" r:id="rId29"/>
    <p:sldId id="284" r:id="rId30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/>
    <p:restoredTop sz="94660"/>
  </p:normalViewPr>
  <p:slideViewPr>
    <p:cSldViewPr snapToGrid="0">
      <p:cViewPr>
        <p:scale>
          <a:sx n="100" d="100"/>
          <a:sy n="100" d="100"/>
        </p:scale>
        <p:origin x="3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30F099-AC0A-4AFF-9234-29E71EAF8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0516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393E2-F5C9-4C42-95AC-AD2C6EE8CD6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393E2-F5C9-4C42-95AC-AD2C6EE8CD6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5CEC55A-8D05-45BA-B122-EDE683A2A2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87A9FB-9DA1-4977-AA04-B1A3F9BB96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4"/>
          <p:cNvSpPr txBox="1"/>
          <p:nvPr/>
        </p:nvSpPr>
        <p:spPr>
          <a:xfrm>
            <a:off x="3621405" y="2506980"/>
            <a:ext cx="51015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12000" b="1" dirty="0" smtClean="0">
                <a:solidFill>
                  <a:schemeClr val="bg1"/>
                </a:solidFill>
                <a:latin typeface="方正兰亭特黑_GBK" panose="02000000000000000000" charset="-122"/>
                <a:ea typeface="方正兰亭特黑_GBK" panose="02000000000000000000" charset="-122"/>
              </a:rPr>
              <a:t>20XX</a:t>
            </a:r>
            <a:endParaRPr lang="en-US" altLang="zh-CN" sz="12000" b="1" dirty="0">
              <a:solidFill>
                <a:schemeClr val="bg1"/>
              </a:solidFill>
              <a:latin typeface="方正兰亭特黑_GBK" panose="02000000000000000000" charset="-122"/>
              <a:ea typeface="方正兰亭特黑_GBK" panose="02000000000000000000" charset="-122"/>
            </a:endParaRPr>
          </a:p>
        </p:txBody>
      </p:sp>
      <p:sp>
        <p:nvSpPr>
          <p:cNvPr id="5124" name="矩形 5"/>
          <p:cNvSpPr/>
          <p:nvPr/>
        </p:nvSpPr>
        <p:spPr>
          <a:xfrm>
            <a:off x="3935413" y="4244975"/>
            <a:ext cx="43211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REPORT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3367088"/>
            <a:ext cx="3294063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897938" y="3367088"/>
            <a:ext cx="3294063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4379913" y="4922838"/>
            <a:ext cx="1855788" cy="1944688"/>
          </a:xfrm>
          <a:custGeom>
            <a:avLst/>
            <a:gdLst>
              <a:gd name="T0" fmla="*/ 717 w 829"/>
              <a:gd name="T1" fmla="*/ 568 h 869"/>
              <a:gd name="T2" fmla="*/ 634 w 829"/>
              <a:gd name="T3" fmla="*/ 869 h 869"/>
              <a:gd name="T4" fmla="*/ 634 w 829"/>
              <a:gd name="T5" fmla="*/ 758 h 869"/>
              <a:gd name="T6" fmla="*/ 593 w 829"/>
              <a:gd name="T7" fmla="*/ 81 h 869"/>
              <a:gd name="T8" fmla="*/ 593 w 829"/>
              <a:gd name="T9" fmla="*/ 390 h 869"/>
              <a:gd name="T10" fmla="*/ 593 w 829"/>
              <a:gd name="T11" fmla="*/ 203 h 869"/>
              <a:gd name="T12" fmla="*/ 593 w 829"/>
              <a:gd name="T13" fmla="*/ 81 h 869"/>
              <a:gd name="T14" fmla="*/ 634 w 829"/>
              <a:gd name="T15" fmla="*/ 758 h 869"/>
              <a:gd name="T16" fmla="*/ 634 w 829"/>
              <a:gd name="T17" fmla="*/ 869 h 869"/>
              <a:gd name="T18" fmla="*/ 568 w 829"/>
              <a:gd name="T19" fmla="*/ 125 h 869"/>
              <a:gd name="T20" fmla="*/ 568 w 829"/>
              <a:gd name="T21" fmla="*/ 770 h 869"/>
              <a:gd name="T22" fmla="*/ 593 w 829"/>
              <a:gd name="T23" fmla="*/ 288 h 869"/>
              <a:gd name="T24" fmla="*/ 568 w 829"/>
              <a:gd name="T25" fmla="*/ 173 h 869"/>
              <a:gd name="T26" fmla="*/ 568 w 829"/>
              <a:gd name="T27" fmla="*/ 663 h 869"/>
              <a:gd name="T28" fmla="*/ 568 w 829"/>
              <a:gd name="T29" fmla="*/ 433 h 869"/>
              <a:gd name="T30" fmla="*/ 527 w 829"/>
              <a:gd name="T31" fmla="*/ 24 h 869"/>
              <a:gd name="T32" fmla="*/ 527 w 829"/>
              <a:gd name="T33" fmla="*/ 24 h 869"/>
              <a:gd name="T34" fmla="*/ 547 w 829"/>
              <a:gd name="T35" fmla="*/ 819 h 869"/>
              <a:gd name="T36" fmla="*/ 568 w 829"/>
              <a:gd name="T37" fmla="*/ 869 h 869"/>
              <a:gd name="T38" fmla="*/ 534 w 829"/>
              <a:gd name="T39" fmla="*/ 132 h 869"/>
              <a:gd name="T40" fmla="*/ 527 w 829"/>
              <a:gd name="T41" fmla="*/ 394 h 869"/>
              <a:gd name="T42" fmla="*/ 568 w 829"/>
              <a:gd name="T43" fmla="*/ 173 h 869"/>
              <a:gd name="T44" fmla="*/ 527 w 829"/>
              <a:gd name="T45" fmla="*/ 633 h 869"/>
              <a:gd name="T46" fmla="*/ 414 w 829"/>
              <a:gd name="T47" fmla="*/ 0 h 869"/>
              <a:gd name="T48" fmla="*/ 413 w 829"/>
              <a:gd name="T49" fmla="*/ 0 h 869"/>
              <a:gd name="T50" fmla="*/ 432 w 829"/>
              <a:gd name="T51" fmla="*/ 821 h 869"/>
              <a:gd name="T52" fmla="*/ 527 w 829"/>
              <a:gd name="T53" fmla="*/ 798 h 869"/>
              <a:gd name="T54" fmla="*/ 527 w 829"/>
              <a:gd name="T55" fmla="*/ 105 h 869"/>
              <a:gd name="T56" fmla="*/ 527 w 829"/>
              <a:gd name="T57" fmla="*/ 286 h 869"/>
              <a:gd name="T58" fmla="*/ 527 w 829"/>
              <a:gd name="T59" fmla="*/ 323 h 869"/>
              <a:gd name="T60" fmla="*/ 507 w 829"/>
              <a:gd name="T61" fmla="*/ 559 h 869"/>
              <a:gd name="T62" fmla="*/ 388 w 829"/>
              <a:gd name="T63" fmla="*/ 1 h 869"/>
              <a:gd name="T64" fmla="*/ 388 w 829"/>
              <a:gd name="T65" fmla="*/ 1 h 869"/>
              <a:gd name="T66" fmla="*/ 413 w 829"/>
              <a:gd name="T67" fmla="*/ 777 h 869"/>
              <a:gd name="T68" fmla="*/ 413 w 829"/>
              <a:gd name="T69" fmla="*/ 841 h 869"/>
              <a:gd name="T70" fmla="*/ 413 w 829"/>
              <a:gd name="T71" fmla="*/ 159 h 869"/>
              <a:gd name="T72" fmla="*/ 413 w 829"/>
              <a:gd name="T73" fmla="*/ 558 h 869"/>
              <a:gd name="T74" fmla="*/ 388 w 829"/>
              <a:gd name="T75" fmla="*/ 556 h 869"/>
              <a:gd name="T76" fmla="*/ 388 w 829"/>
              <a:gd name="T77" fmla="*/ 1 h 869"/>
              <a:gd name="T78" fmla="*/ 388 w 829"/>
              <a:gd name="T79" fmla="*/ 869 h 869"/>
              <a:gd name="T80" fmla="*/ 299 w 829"/>
              <a:gd name="T81" fmla="*/ 798 h 869"/>
              <a:gd name="T82" fmla="*/ 388 w 829"/>
              <a:gd name="T83" fmla="*/ 69 h 869"/>
              <a:gd name="T84" fmla="*/ 388 w 829"/>
              <a:gd name="T85" fmla="*/ 154 h 869"/>
              <a:gd name="T86" fmla="*/ 318 w 829"/>
              <a:gd name="T87" fmla="*/ 559 h 869"/>
              <a:gd name="T88" fmla="*/ 192 w 829"/>
              <a:gd name="T89" fmla="*/ 178 h 869"/>
              <a:gd name="T90" fmla="*/ 266 w 829"/>
              <a:gd name="T91" fmla="*/ 167 h 869"/>
              <a:gd name="T92" fmla="*/ 260 w 829"/>
              <a:gd name="T93" fmla="*/ 297 h 869"/>
              <a:gd name="T94" fmla="*/ 299 w 829"/>
              <a:gd name="T95" fmla="*/ 508 h 869"/>
              <a:gd name="T96" fmla="*/ 192 w 829"/>
              <a:gd name="T97" fmla="*/ 178 h 869"/>
              <a:gd name="T98" fmla="*/ 211 w 829"/>
              <a:gd name="T99" fmla="*/ 811 h 869"/>
              <a:gd name="T100" fmla="*/ 299 w 829"/>
              <a:gd name="T101" fmla="*/ 798 h 869"/>
              <a:gd name="T102" fmla="*/ 45 w 829"/>
              <a:gd name="T103" fmla="*/ 869 h 869"/>
              <a:gd name="T104" fmla="*/ 157 w 829"/>
              <a:gd name="T105" fmla="*/ 393 h 869"/>
              <a:gd name="T106" fmla="*/ 158 w 829"/>
              <a:gd name="T107" fmla="*/ 719 h 869"/>
              <a:gd name="T108" fmla="*/ 192 w 829"/>
              <a:gd name="T109" fmla="*/ 83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29" h="869">
                <a:moveTo>
                  <a:pt x="634" y="173"/>
                </a:moveTo>
                <a:cubicBezTo>
                  <a:pt x="638" y="190"/>
                  <a:pt x="641" y="208"/>
                  <a:pt x="644" y="226"/>
                </a:cubicBezTo>
                <a:cubicBezTo>
                  <a:pt x="651" y="284"/>
                  <a:pt x="718" y="320"/>
                  <a:pt x="671" y="393"/>
                </a:cubicBezTo>
                <a:cubicBezTo>
                  <a:pt x="629" y="458"/>
                  <a:pt x="780" y="432"/>
                  <a:pt x="717" y="568"/>
                </a:cubicBezTo>
                <a:cubicBezTo>
                  <a:pt x="690" y="626"/>
                  <a:pt x="829" y="602"/>
                  <a:pt x="776" y="710"/>
                </a:cubicBezTo>
                <a:cubicBezTo>
                  <a:pt x="795" y="730"/>
                  <a:pt x="807" y="755"/>
                  <a:pt x="806" y="791"/>
                </a:cubicBezTo>
                <a:cubicBezTo>
                  <a:pt x="805" y="816"/>
                  <a:pt x="795" y="843"/>
                  <a:pt x="779" y="869"/>
                </a:cubicBezTo>
                <a:cubicBezTo>
                  <a:pt x="634" y="869"/>
                  <a:pt x="634" y="869"/>
                  <a:pt x="634" y="869"/>
                </a:cubicBezTo>
                <a:cubicBezTo>
                  <a:pt x="634" y="832"/>
                  <a:pt x="634" y="832"/>
                  <a:pt x="634" y="832"/>
                </a:cubicBezTo>
                <a:cubicBezTo>
                  <a:pt x="645" y="832"/>
                  <a:pt x="653" y="822"/>
                  <a:pt x="653" y="811"/>
                </a:cubicBezTo>
                <a:cubicBezTo>
                  <a:pt x="653" y="800"/>
                  <a:pt x="645" y="791"/>
                  <a:pt x="634" y="791"/>
                </a:cubicBezTo>
                <a:cubicBezTo>
                  <a:pt x="634" y="758"/>
                  <a:pt x="634" y="758"/>
                  <a:pt x="634" y="758"/>
                </a:cubicBezTo>
                <a:cubicBezTo>
                  <a:pt x="665" y="749"/>
                  <a:pt x="683" y="736"/>
                  <a:pt x="679" y="721"/>
                </a:cubicBezTo>
                <a:cubicBezTo>
                  <a:pt x="663" y="704"/>
                  <a:pt x="649" y="696"/>
                  <a:pt x="634" y="689"/>
                </a:cubicBezTo>
                <a:lnTo>
                  <a:pt x="634" y="173"/>
                </a:lnTo>
                <a:close/>
                <a:moveTo>
                  <a:pt x="593" y="81"/>
                </a:moveTo>
                <a:cubicBezTo>
                  <a:pt x="612" y="107"/>
                  <a:pt x="625" y="138"/>
                  <a:pt x="634" y="173"/>
                </a:cubicBezTo>
                <a:cubicBezTo>
                  <a:pt x="634" y="689"/>
                  <a:pt x="634" y="689"/>
                  <a:pt x="634" y="689"/>
                </a:cubicBezTo>
                <a:cubicBezTo>
                  <a:pt x="621" y="684"/>
                  <a:pt x="608" y="680"/>
                  <a:pt x="593" y="674"/>
                </a:cubicBezTo>
                <a:cubicBezTo>
                  <a:pt x="593" y="390"/>
                  <a:pt x="593" y="390"/>
                  <a:pt x="593" y="390"/>
                </a:cubicBezTo>
                <a:cubicBezTo>
                  <a:pt x="599" y="392"/>
                  <a:pt x="605" y="396"/>
                  <a:pt x="610" y="401"/>
                </a:cubicBezTo>
                <a:cubicBezTo>
                  <a:pt x="621" y="377"/>
                  <a:pt x="625" y="345"/>
                  <a:pt x="620" y="318"/>
                </a:cubicBezTo>
                <a:cubicBezTo>
                  <a:pt x="615" y="295"/>
                  <a:pt x="604" y="285"/>
                  <a:pt x="593" y="288"/>
                </a:cubicBezTo>
                <a:cubicBezTo>
                  <a:pt x="593" y="203"/>
                  <a:pt x="593" y="203"/>
                  <a:pt x="593" y="203"/>
                </a:cubicBezTo>
                <a:cubicBezTo>
                  <a:pt x="593" y="204"/>
                  <a:pt x="593" y="205"/>
                  <a:pt x="594" y="206"/>
                </a:cubicBezTo>
                <a:cubicBezTo>
                  <a:pt x="599" y="213"/>
                  <a:pt x="605" y="221"/>
                  <a:pt x="610" y="229"/>
                </a:cubicBezTo>
                <a:cubicBezTo>
                  <a:pt x="606" y="207"/>
                  <a:pt x="601" y="188"/>
                  <a:pt x="593" y="170"/>
                </a:cubicBezTo>
                <a:cubicBezTo>
                  <a:pt x="593" y="81"/>
                  <a:pt x="593" y="81"/>
                  <a:pt x="593" y="81"/>
                </a:cubicBezTo>
                <a:close/>
                <a:moveTo>
                  <a:pt x="634" y="869"/>
                </a:moveTo>
                <a:cubicBezTo>
                  <a:pt x="593" y="869"/>
                  <a:pt x="593" y="869"/>
                  <a:pt x="593" y="869"/>
                </a:cubicBezTo>
                <a:cubicBezTo>
                  <a:pt x="593" y="767"/>
                  <a:pt x="593" y="767"/>
                  <a:pt x="593" y="767"/>
                </a:cubicBezTo>
                <a:cubicBezTo>
                  <a:pt x="608" y="764"/>
                  <a:pt x="622" y="761"/>
                  <a:pt x="634" y="758"/>
                </a:cubicBezTo>
                <a:cubicBezTo>
                  <a:pt x="634" y="791"/>
                  <a:pt x="634" y="791"/>
                  <a:pt x="634" y="791"/>
                </a:cubicBezTo>
                <a:cubicBezTo>
                  <a:pt x="623" y="791"/>
                  <a:pt x="615" y="800"/>
                  <a:pt x="615" y="811"/>
                </a:cubicBezTo>
                <a:cubicBezTo>
                  <a:pt x="615" y="822"/>
                  <a:pt x="623" y="832"/>
                  <a:pt x="634" y="832"/>
                </a:cubicBezTo>
                <a:lnTo>
                  <a:pt x="634" y="869"/>
                </a:lnTo>
                <a:close/>
                <a:moveTo>
                  <a:pt x="568" y="53"/>
                </a:moveTo>
                <a:cubicBezTo>
                  <a:pt x="577" y="62"/>
                  <a:pt x="586" y="71"/>
                  <a:pt x="593" y="81"/>
                </a:cubicBezTo>
                <a:cubicBezTo>
                  <a:pt x="593" y="170"/>
                  <a:pt x="593" y="170"/>
                  <a:pt x="593" y="170"/>
                </a:cubicBezTo>
                <a:cubicBezTo>
                  <a:pt x="586" y="153"/>
                  <a:pt x="578" y="138"/>
                  <a:pt x="568" y="125"/>
                </a:cubicBezTo>
                <a:cubicBezTo>
                  <a:pt x="568" y="53"/>
                  <a:pt x="568" y="53"/>
                  <a:pt x="568" y="53"/>
                </a:cubicBezTo>
                <a:close/>
                <a:moveTo>
                  <a:pt x="593" y="869"/>
                </a:moveTo>
                <a:cubicBezTo>
                  <a:pt x="568" y="869"/>
                  <a:pt x="568" y="869"/>
                  <a:pt x="568" y="869"/>
                </a:cubicBezTo>
                <a:cubicBezTo>
                  <a:pt x="568" y="770"/>
                  <a:pt x="568" y="770"/>
                  <a:pt x="568" y="770"/>
                </a:cubicBezTo>
                <a:cubicBezTo>
                  <a:pt x="577" y="769"/>
                  <a:pt x="585" y="768"/>
                  <a:pt x="593" y="767"/>
                </a:cubicBezTo>
                <a:cubicBezTo>
                  <a:pt x="593" y="869"/>
                  <a:pt x="593" y="869"/>
                  <a:pt x="593" y="869"/>
                </a:cubicBezTo>
                <a:close/>
                <a:moveTo>
                  <a:pt x="593" y="203"/>
                </a:moveTo>
                <a:cubicBezTo>
                  <a:pt x="593" y="288"/>
                  <a:pt x="593" y="288"/>
                  <a:pt x="593" y="288"/>
                </a:cubicBezTo>
                <a:cubicBezTo>
                  <a:pt x="587" y="290"/>
                  <a:pt x="581" y="296"/>
                  <a:pt x="577" y="307"/>
                </a:cubicBezTo>
                <a:cubicBezTo>
                  <a:pt x="574" y="317"/>
                  <a:pt x="571" y="326"/>
                  <a:pt x="569" y="330"/>
                </a:cubicBezTo>
                <a:cubicBezTo>
                  <a:pt x="569" y="331"/>
                  <a:pt x="569" y="332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ubicBezTo>
                  <a:pt x="579" y="179"/>
                  <a:pt x="589" y="187"/>
                  <a:pt x="593" y="203"/>
                </a:cubicBezTo>
                <a:close/>
                <a:moveTo>
                  <a:pt x="593" y="390"/>
                </a:moveTo>
                <a:cubicBezTo>
                  <a:pt x="593" y="674"/>
                  <a:pt x="593" y="674"/>
                  <a:pt x="593" y="674"/>
                </a:cubicBezTo>
                <a:cubicBezTo>
                  <a:pt x="585" y="671"/>
                  <a:pt x="577" y="668"/>
                  <a:pt x="568" y="663"/>
                </a:cubicBezTo>
                <a:cubicBezTo>
                  <a:pt x="568" y="444"/>
                  <a:pt x="568" y="444"/>
                  <a:pt x="568" y="444"/>
                </a:cubicBezTo>
                <a:cubicBezTo>
                  <a:pt x="570" y="441"/>
                  <a:pt x="571" y="438"/>
                  <a:pt x="572" y="435"/>
                </a:cubicBezTo>
                <a:cubicBezTo>
                  <a:pt x="573" y="434"/>
                  <a:pt x="573" y="433"/>
                  <a:pt x="573" y="433"/>
                </a:cubicBezTo>
                <a:cubicBezTo>
                  <a:pt x="571" y="433"/>
                  <a:pt x="570" y="433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71" y="385"/>
                  <a:pt x="575" y="387"/>
                  <a:pt x="581" y="387"/>
                </a:cubicBezTo>
                <a:cubicBezTo>
                  <a:pt x="585" y="388"/>
                  <a:pt x="589" y="389"/>
                  <a:pt x="593" y="390"/>
                </a:cubicBezTo>
                <a:close/>
                <a:moveTo>
                  <a:pt x="527" y="24"/>
                </a:moveTo>
                <a:cubicBezTo>
                  <a:pt x="543" y="32"/>
                  <a:pt x="556" y="42"/>
                  <a:pt x="568" y="53"/>
                </a:cubicBezTo>
                <a:cubicBezTo>
                  <a:pt x="568" y="125"/>
                  <a:pt x="568" y="125"/>
                  <a:pt x="568" y="125"/>
                </a:cubicBezTo>
                <a:cubicBezTo>
                  <a:pt x="556" y="108"/>
                  <a:pt x="542" y="93"/>
                  <a:pt x="527" y="82"/>
                </a:cubicBezTo>
                <a:cubicBezTo>
                  <a:pt x="527" y="24"/>
                  <a:pt x="527" y="24"/>
                  <a:pt x="527" y="24"/>
                </a:cubicBezTo>
                <a:close/>
                <a:moveTo>
                  <a:pt x="568" y="869"/>
                </a:moveTo>
                <a:cubicBezTo>
                  <a:pt x="527" y="869"/>
                  <a:pt x="527" y="869"/>
                  <a:pt x="527" y="869"/>
                </a:cubicBezTo>
                <a:cubicBezTo>
                  <a:pt x="527" y="839"/>
                  <a:pt x="527" y="839"/>
                  <a:pt x="527" y="839"/>
                </a:cubicBezTo>
                <a:cubicBezTo>
                  <a:pt x="538" y="839"/>
                  <a:pt x="547" y="830"/>
                  <a:pt x="547" y="819"/>
                </a:cubicBezTo>
                <a:cubicBezTo>
                  <a:pt x="547" y="808"/>
                  <a:pt x="538" y="798"/>
                  <a:pt x="527" y="798"/>
                </a:cubicBezTo>
                <a:cubicBezTo>
                  <a:pt x="527" y="774"/>
                  <a:pt x="527" y="774"/>
                  <a:pt x="527" y="774"/>
                </a:cubicBezTo>
                <a:cubicBezTo>
                  <a:pt x="541" y="773"/>
                  <a:pt x="555" y="772"/>
                  <a:pt x="568" y="770"/>
                </a:cubicBezTo>
                <a:cubicBezTo>
                  <a:pt x="568" y="869"/>
                  <a:pt x="568" y="869"/>
                  <a:pt x="568" y="869"/>
                </a:cubicBezTo>
                <a:close/>
                <a:moveTo>
                  <a:pt x="568" y="173"/>
                </a:moveTo>
                <a:cubicBezTo>
                  <a:pt x="565" y="171"/>
                  <a:pt x="562" y="170"/>
                  <a:pt x="559" y="168"/>
                </a:cubicBezTo>
                <a:cubicBezTo>
                  <a:pt x="552" y="162"/>
                  <a:pt x="545" y="157"/>
                  <a:pt x="539" y="152"/>
                </a:cubicBezTo>
                <a:cubicBezTo>
                  <a:pt x="535" y="147"/>
                  <a:pt x="534" y="140"/>
                  <a:pt x="534" y="132"/>
                </a:cubicBezTo>
                <a:cubicBezTo>
                  <a:pt x="534" y="122"/>
                  <a:pt x="531" y="113"/>
                  <a:pt x="527" y="105"/>
                </a:cubicBezTo>
                <a:cubicBezTo>
                  <a:pt x="527" y="286"/>
                  <a:pt x="527" y="286"/>
                  <a:pt x="527" y="286"/>
                </a:cubicBezTo>
                <a:cubicBezTo>
                  <a:pt x="533" y="291"/>
                  <a:pt x="535" y="301"/>
                  <a:pt x="527" y="323"/>
                </a:cubicBezTo>
                <a:cubicBezTo>
                  <a:pt x="527" y="394"/>
                  <a:pt x="527" y="394"/>
                  <a:pt x="527" y="394"/>
                </a:cubicBezTo>
                <a:cubicBezTo>
                  <a:pt x="536" y="416"/>
                  <a:pt x="553" y="431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61" y="371"/>
                  <a:pt x="563" y="353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lose/>
                <a:moveTo>
                  <a:pt x="568" y="444"/>
                </a:moveTo>
                <a:cubicBezTo>
                  <a:pt x="568" y="663"/>
                  <a:pt x="568" y="663"/>
                  <a:pt x="568" y="663"/>
                </a:cubicBezTo>
                <a:cubicBezTo>
                  <a:pt x="565" y="661"/>
                  <a:pt x="561" y="659"/>
                  <a:pt x="557" y="656"/>
                </a:cubicBezTo>
                <a:cubicBezTo>
                  <a:pt x="544" y="648"/>
                  <a:pt x="534" y="641"/>
                  <a:pt x="527" y="633"/>
                </a:cubicBezTo>
                <a:cubicBezTo>
                  <a:pt x="527" y="506"/>
                  <a:pt x="527" y="506"/>
                  <a:pt x="527" y="506"/>
                </a:cubicBezTo>
                <a:cubicBezTo>
                  <a:pt x="544" y="489"/>
                  <a:pt x="557" y="468"/>
                  <a:pt x="568" y="444"/>
                </a:cubicBezTo>
                <a:close/>
                <a:moveTo>
                  <a:pt x="413" y="0"/>
                </a:moveTo>
                <a:cubicBezTo>
                  <a:pt x="414" y="0"/>
                  <a:pt x="414" y="0"/>
                  <a:pt x="414" y="0"/>
                </a:cubicBezTo>
                <a:cubicBezTo>
                  <a:pt x="459" y="0"/>
                  <a:pt x="497" y="9"/>
                  <a:pt x="527" y="24"/>
                </a:cubicBezTo>
                <a:cubicBezTo>
                  <a:pt x="527" y="82"/>
                  <a:pt x="527" y="82"/>
                  <a:pt x="527" y="82"/>
                </a:cubicBezTo>
                <a:cubicBezTo>
                  <a:pt x="493" y="55"/>
                  <a:pt x="453" y="42"/>
                  <a:pt x="413" y="42"/>
                </a:cubicBezTo>
                <a:cubicBezTo>
                  <a:pt x="413" y="0"/>
                  <a:pt x="413" y="0"/>
                  <a:pt x="413" y="0"/>
                </a:cubicBezTo>
                <a:close/>
                <a:moveTo>
                  <a:pt x="527" y="869"/>
                </a:moveTo>
                <a:cubicBezTo>
                  <a:pt x="413" y="869"/>
                  <a:pt x="413" y="869"/>
                  <a:pt x="413" y="869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24" y="841"/>
                  <a:pt x="432" y="832"/>
                  <a:pt x="432" y="821"/>
                </a:cubicBezTo>
                <a:cubicBezTo>
                  <a:pt x="432" y="810"/>
                  <a:pt x="424" y="800"/>
                  <a:pt x="413" y="800"/>
                </a:cubicBezTo>
                <a:cubicBezTo>
                  <a:pt x="413" y="777"/>
                  <a:pt x="413" y="777"/>
                  <a:pt x="413" y="777"/>
                </a:cubicBezTo>
                <a:cubicBezTo>
                  <a:pt x="452" y="778"/>
                  <a:pt x="491" y="777"/>
                  <a:pt x="527" y="774"/>
                </a:cubicBezTo>
                <a:cubicBezTo>
                  <a:pt x="527" y="798"/>
                  <a:pt x="527" y="798"/>
                  <a:pt x="527" y="798"/>
                </a:cubicBezTo>
                <a:cubicBezTo>
                  <a:pt x="517" y="798"/>
                  <a:pt x="508" y="808"/>
                  <a:pt x="508" y="819"/>
                </a:cubicBezTo>
                <a:cubicBezTo>
                  <a:pt x="508" y="830"/>
                  <a:pt x="517" y="839"/>
                  <a:pt x="527" y="839"/>
                </a:cubicBezTo>
                <a:cubicBezTo>
                  <a:pt x="527" y="869"/>
                  <a:pt x="527" y="869"/>
                  <a:pt x="527" y="869"/>
                </a:cubicBezTo>
                <a:close/>
                <a:moveTo>
                  <a:pt x="527" y="105"/>
                </a:moveTo>
                <a:cubicBezTo>
                  <a:pt x="511" y="73"/>
                  <a:pt x="465" y="55"/>
                  <a:pt x="413" y="63"/>
                </a:cubicBezTo>
                <a:cubicBezTo>
                  <a:pt x="413" y="159"/>
                  <a:pt x="413" y="159"/>
                  <a:pt x="413" y="159"/>
                </a:cubicBezTo>
                <a:cubicBezTo>
                  <a:pt x="451" y="171"/>
                  <a:pt x="476" y="198"/>
                  <a:pt x="470" y="223"/>
                </a:cubicBezTo>
                <a:cubicBezTo>
                  <a:pt x="449" y="308"/>
                  <a:pt x="509" y="273"/>
                  <a:pt x="527" y="286"/>
                </a:cubicBezTo>
                <a:cubicBezTo>
                  <a:pt x="527" y="105"/>
                  <a:pt x="527" y="105"/>
                  <a:pt x="527" y="105"/>
                </a:cubicBezTo>
                <a:close/>
                <a:moveTo>
                  <a:pt x="527" y="323"/>
                </a:moveTo>
                <a:cubicBezTo>
                  <a:pt x="527" y="394"/>
                  <a:pt x="527" y="394"/>
                  <a:pt x="527" y="394"/>
                </a:cubicBezTo>
                <a:cubicBezTo>
                  <a:pt x="519" y="376"/>
                  <a:pt x="517" y="351"/>
                  <a:pt x="527" y="323"/>
                </a:cubicBezTo>
                <a:cubicBezTo>
                  <a:pt x="527" y="323"/>
                  <a:pt x="527" y="323"/>
                  <a:pt x="527" y="323"/>
                </a:cubicBezTo>
                <a:close/>
                <a:moveTo>
                  <a:pt x="527" y="506"/>
                </a:moveTo>
                <a:cubicBezTo>
                  <a:pt x="527" y="633"/>
                  <a:pt x="527" y="633"/>
                  <a:pt x="527" y="633"/>
                </a:cubicBezTo>
                <a:cubicBezTo>
                  <a:pt x="504" y="610"/>
                  <a:pt x="506" y="588"/>
                  <a:pt x="507" y="559"/>
                </a:cubicBezTo>
                <a:cubicBezTo>
                  <a:pt x="480" y="576"/>
                  <a:pt x="448" y="587"/>
                  <a:pt x="413" y="587"/>
                </a:cubicBezTo>
                <a:cubicBezTo>
                  <a:pt x="413" y="558"/>
                  <a:pt x="413" y="558"/>
                  <a:pt x="413" y="558"/>
                </a:cubicBezTo>
                <a:cubicBezTo>
                  <a:pt x="459" y="558"/>
                  <a:pt x="498" y="538"/>
                  <a:pt x="527" y="506"/>
                </a:cubicBezTo>
                <a:close/>
                <a:moveTo>
                  <a:pt x="388" y="1"/>
                </a:moveTo>
                <a:cubicBezTo>
                  <a:pt x="396" y="0"/>
                  <a:pt x="404" y="0"/>
                  <a:pt x="413" y="0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05" y="42"/>
                  <a:pt x="396" y="42"/>
                  <a:pt x="388" y="43"/>
                </a:cubicBezTo>
                <a:cubicBezTo>
                  <a:pt x="388" y="1"/>
                  <a:pt x="388" y="1"/>
                  <a:pt x="388" y="1"/>
                </a:cubicBezTo>
                <a:close/>
                <a:moveTo>
                  <a:pt x="413" y="869"/>
                </a:moveTo>
                <a:cubicBezTo>
                  <a:pt x="388" y="869"/>
                  <a:pt x="388" y="869"/>
                  <a:pt x="388" y="869"/>
                </a:cubicBezTo>
                <a:cubicBezTo>
                  <a:pt x="388" y="777"/>
                  <a:pt x="388" y="777"/>
                  <a:pt x="388" y="777"/>
                </a:cubicBezTo>
                <a:cubicBezTo>
                  <a:pt x="396" y="777"/>
                  <a:pt x="405" y="777"/>
                  <a:pt x="413" y="777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02" y="800"/>
                  <a:pt x="394" y="810"/>
                  <a:pt x="394" y="821"/>
                </a:cubicBezTo>
                <a:cubicBezTo>
                  <a:pt x="394" y="832"/>
                  <a:pt x="402" y="841"/>
                  <a:pt x="413" y="841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13" y="869"/>
                  <a:pt x="413" y="869"/>
                  <a:pt x="413" y="869"/>
                </a:cubicBezTo>
                <a:close/>
                <a:moveTo>
                  <a:pt x="413" y="63"/>
                </a:moveTo>
                <a:cubicBezTo>
                  <a:pt x="413" y="159"/>
                  <a:pt x="413" y="159"/>
                  <a:pt x="413" y="159"/>
                </a:cubicBezTo>
                <a:cubicBezTo>
                  <a:pt x="405" y="157"/>
                  <a:pt x="397" y="155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ubicBezTo>
                  <a:pt x="396" y="66"/>
                  <a:pt x="405" y="65"/>
                  <a:pt x="413" y="63"/>
                </a:cubicBezTo>
                <a:close/>
                <a:moveTo>
                  <a:pt x="413" y="558"/>
                </a:moveTo>
                <a:cubicBezTo>
                  <a:pt x="413" y="587"/>
                  <a:pt x="413" y="587"/>
                  <a:pt x="413" y="587"/>
                </a:cubicBezTo>
                <a:cubicBezTo>
                  <a:pt x="412" y="587"/>
                  <a:pt x="412" y="587"/>
                  <a:pt x="412" y="587"/>
                </a:cubicBezTo>
                <a:cubicBezTo>
                  <a:pt x="404" y="587"/>
                  <a:pt x="396" y="586"/>
                  <a:pt x="388" y="585"/>
                </a:cubicBezTo>
                <a:cubicBezTo>
                  <a:pt x="388" y="556"/>
                  <a:pt x="388" y="556"/>
                  <a:pt x="388" y="556"/>
                </a:cubicBezTo>
                <a:cubicBezTo>
                  <a:pt x="396" y="558"/>
                  <a:pt x="404" y="558"/>
                  <a:pt x="412" y="558"/>
                </a:cubicBezTo>
                <a:lnTo>
                  <a:pt x="413" y="558"/>
                </a:lnTo>
                <a:close/>
                <a:moveTo>
                  <a:pt x="299" y="25"/>
                </a:moveTo>
                <a:cubicBezTo>
                  <a:pt x="324" y="12"/>
                  <a:pt x="353" y="4"/>
                  <a:pt x="388" y="1"/>
                </a:cubicBezTo>
                <a:cubicBezTo>
                  <a:pt x="388" y="43"/>
                  <a:pt x="388" y="43"/>
                  <a:pt x="388" y="43"/>
                </a:cubicBezTo>
                <a:cubicBezTo>
                  <a:pt x="356" y="47"/>
                  <a:pt x="326" y="60"/>
                  <a:pt x="299" y="80"/>
                </a:cubicBezTo>
                <a:cubicBezTo>
                  <a:pt x="299" y="25"/>
                  <a:pt x="299" y="25"/>
                  <a:pt x="299" y="25"/>
                </a:cubicBezTo>
                <a:close/>
                <a:moveTo>
                  <a:pt x="388" y="869"/>
                </a:moveTo>
                <a:cubicBezTo>
                  <a:pt x="299" y="869"/>
                  <a:pt x="299" y="869"/>
                  <a:pt x="299" y="869"/>
                </a:cubicBezTo>
                <a:cubicBezTo>
                  <a:pt x="299" y="839"/>
                  <a:pt x="299" y="839"/>
                  <a:pt x="299" y="839"/>
                </a:cubicBezTo>
                <a:cubicBezTo>
                  <a:pt x="310" y="839"/>
                  <a:pt x="318" y="830"/>
                  <a:pt x="318" y="819"/>
                </a:cubicBezTo>
                <a:cubicBezTo>
                  <a:pt x="318" y="808"/>
                  <a:pt x="310" y="798"/>
                  <a:pt x="299" y="798"/>
                </a:cubicBezTo>
                <a:cubicBezTo>
                  <a:pt x="299" y="770"/>
                  <a:pt x="299" y="770"/>
                  <a:pt x="299" y="770"/>
                </a:cubicBezTo>
                <a:cubicBezTo>
                  <a:pt x="327" y="773"/>
                  <a:pt x="357" y="776"/>
                  <a:pt x="388" y="777"/>
                </a:cubicBezTo>
                <a:cubicBezTo>
                  <a:pt x="388" y="869"/>
                  <a:pt x="388" y="869"/>
                  <a:pt x="388" y="869"/>
                </a:cubicBezTo>
                <a:close/>
                <a:moveTo>
                  <a:pt x="388" y="69"/>
                </a:moveTo>
                <a:cubicBezTo>
                  <a:pt x="358" y="78"/>
                  <a:pt x="327" y="96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303" y="174"/>
                  <a:pt x="308" y="169"/>
                  <a:pt x="313" y="165"/>
                </a:cubicBezTo>
                <a:cubicBezTo>
                  <a:pt x="339" y="154"/>
                  <a:pt x="365" y="152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lose/>
                <a:moveTo>
                  <a:pt x="388" y="556"/>
                </a:moveTo>
                <a:cubicBezTo>
                  <a:pt x="388" y="585"/>
                  <a:pt x="388" y="585"/>
                  <a:pt x="388" y="585"/>
                </a:cubicBezTo>
                <a:cubicBezTo>
                  <a:pt x="362" y="581"/>
                  <a:pt x="339" y="572"/>
                  <a:pt x="318" y="559"/>
                </a:cubicBezTo>
                <a:cubicBezTo>
                  <a:pt x="319" y="587"/>
                  <a:pt x="320" y="611"/>
                  <a:pt x="299" y="633"/>
                </a:cubicBezTo>
                <a:cubicBezTo>
                  <a:pt x="299" y="508"/>
                  <a:pt x="299" y="508"/>
                  <a:pt x="299" y="508"/>
                </a:cubicBezTo>
                <a:cubicBezTo>
                  <a:pt x="323" y="533"/>
                  <a:pt x="353" y="551"/>
                  <a:pt x="388" y="556"/>
                </a:cubicBezTo>
                <a:close/>
                <a:moveTo>
                  <a:pt x="192" y="178"/>
                </a:moveTo>
                <a:cubicBezTo>
                  <a:pt x="208" y="110"/>
                  <a:pt x="241" y="55"/>
                  <a:pt x="299" y="25"/>
                </a:cubicBezTo>
                <a:cubicBezTo>
                  <a:pt x="299" y="80"/>
                  <a:pt x="299" y="80"/>
                  <a:pt x="299" y="80"/>
                </a:cubicBezTo>
                <a:cubicBezTo>
                  <a:pt x="258" y="111"/>
                  <a:pt x="227" y="161"/>
                  <a:pt x="214" y="229"/>
                </a:cubicBezTo>
                <a:cubicBezTo>
                  <a:pt x="230" y="205"/>
                  <a:pt x="247" y="184"/>
                  <a:pt x="266" y="167"/>
                </a:cubicBezTo>
                <a:cubicBezTo>
                  <a:pt x="276" y="151"/>
                  <a:pt x="287" y="137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276" y="204"/>
                  <a:pt x="261" y="238"/>
                  <a:pt x="259" y="283"/>
                </a:cubicBezTo>
                <a:cubicBezTo>
                  <a:pt x="259" y="287"/>
                  <a:pt x="259" y="292"/>
                  <a:pt x="260" y="297"/>
                </a:cubicBezTo>
                <a:cubicBezTo>
                  <a:pt x="263" y="349"/>
                  <a:pt x="260" y="334"/>
                  <a:pt x="248" y="307"/>
                </a:cubicBezTo>
                <a:cubicBezTo>
                  <a:pt x="232" y="274"/>
                  <a:pt x="214" y="281"/>
                  <a:pt x="206" y="317"/>
                </a:cubicBezTo>
                <a:cubicBezTo>
                  <a:pt x="195" y="365"/>
                  <a:pt x="214" y="428"/>
                  <a:pt x="252" y="435"/>
                </a:cubicBezTo>
                <a:cubicBezTo>
                  <a:pt x="264" y="463"/>
                  <a:pt x="280" y="488"/>
                  <a:pt x="299" y="508"/>
                </a:cubicBezTo>
                <a:cubicBezTo>
                  <a:pt x="299" y="633"/>
                  <a:pt x="299" y="633"/>
                  <a:pt x="299" y="633"/>
                </a:cubicBezTo>
                <a:cubicBezTo>
                  <a:pt x="292" y="641"/>
                  <a:pt x="281" y="649"/>
                  <a:pt x="268" y="656"/>
                </a:cubicBezTo>
                <a:cubicBezTo>
                  <a:pt x="232" y="675"/>
                  <a:pt x="212" y="679"/>
                  <a:pt x="192" y="690"/>
                </a:cubicBezTo>
                <a:cubicBezTo>
                  <a:pt x="192" y="178"/>
                  <a:pt x="192" y="178"/>
                  <a:pt x="192" y="178"/>
                </a:cubicBezTo>
                <a:close/>
                <a:moveTo>
                  <a:pt x="299" y="869"/>
                </a:moveTo>
                <a:cubicBezTo>
                  <a:pt x="192" y="869"/>
                  <a:pt x="192" y="869"/>
                  <a:pt x="192" y="869"/>
                </a:cubicBezTo>
                <a:cubicBezTo>
                  <a:pt x="192" y="832"/>
                  <a:pt x="192" y="832"/>
                  <a:pt x="192" y="832"/>
                </a:cubicBezTo>
                <a:cubicBezTo>
                  <a:pt x="203" y="832"/>
                  <a:pt x="211" y="822"/>
                  <a:pt x="211" y="811"/>
                </a:cubicBezTo>
                <a:cubicBezTo>
                  <a:pt x="211" y="800"/>
                  <a:pt x="203" y="791"/>
                  <a:pt x="192" y="791"/>
                </a:cubicBezTo>
                <a:cubicBezTo>
                  <a:pt x="192" y="750"/>
                  <a:pt x="192" y="750"/>
                  <a:pt x="192" y="750"/>
                </a:cubicBezTo>
                <a:cubicBezTo>
                  <a:pt x="218" y="759"/>
                  <a:pt x="255" y="766"/>
                  <a:pt x="299" y="770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88" y="798"/>
                  <a:pt x="280" y="808"/>
                  <a:pt x="280" y="819"/>
                </a:cubicBezTo>
                <a:cubicBezTo>
                  <a:pt x="280" y="830"/>
                  <a:pt x="288" y="839"/>
                  <a:pt x="299" y="839"/>
                </a:cubicBezTo>
                <a:lnTo>
                  <a:pt x="299" y="869"/>
                </a:lnTo>
                <a:close/>
                <a:moveTo>
                  <a:pt x="45" y="869"/>
                </a:moveTo>
                <a:cubicBezTo>
                  <a:pt x="30" y="843"/>
                  <a:pt x="20" y="816"/>
                  <a:pt x="19" y="791"/>
                </a:cubicBezTo>
                <a:cubicBezTo>
                  <a:pt x="18" y="754"/>
                  <a:pt x="30" y="728"/>
                  <a:pt x="50" y="708"/>
                </a:cubicBezTo>
                <a:cubicBezTo>
                  <a:pt x="0" y="602"/>
                  <a:pt x="137" y="626"/>
                  <a:pt x="111" y="568"/>
                </a:cubicBezTo>
                <a:cubicBezTo>
                  <a:pt x="48" y="432"/>
                  <a:pt x="198" y="458"/>
                  <a:pt x="157" y="393"/>
                </a:cubicBezTo>
                <a:cubicBezTo>
                  <a:pt x="109" y="320"/>
                  <a:pt x="176" y="284"/>
                  <a:pt x="184" y="226"/>
                </a:cubicBezTo>
                <a:cubicBezTo>
                  <a:pt x="186" y="209"/>
                  <a:pt x="188" y="193"/>
                  <a:pt x="192" y="178"/>
                </a:cubicBezTo>
                <a:cubicBezTo>
                  <a:pt x="192" y="690"/>
                  <a:pt x="192" y="690"/>
                  <a:pt x="192" y="690"/>
                </a:cubicBezTo>
                <a:cubicBezTo>
                  <a:pt x="182" y="696"/>
                  <a:pt x="171" y="705"/>
                  <a:pt x="158" y="719"/>
                </a:cubicBezTo>
                <a:cubicBezTo>
                  <a:pt x="155" y="731"/>
                  <a:pt x="168" y="741"/>
                  <a:pt x="192" y="750"/>
                </a:cubicBezTo>
                <a:cubicBezTo>
                  <a:pt x="192" y="791"/>
                  <a:pt x="192" y="791"/>
                  <a:pt x="192" y="791"/>
                </a:cubicBezTo>
                <a:cubicBezTo>
                  <a:pt x="181" y="791"/>
                  <a:pt x="173" y="800"/>
                  <a:pt x="173" y="811"/>
                </a:cubicBezTo>
                <a:cubicBezTo>
                  <a:pt x="173" y="822"/>
                  <a:pt x="181" y="832"/>
                  <a:pt x="192" y="832"/>
                </a:cubicBezTo>
                <a:cubicBezTo>
                  <a:pt x="192" y="869"/>
                  <a:pt x="192" y="869"/>
                  <a:pt x="192" y="869"/>
                </a:cubicBezTo>
                <a:lnTo>
                  <a:pt x="45" y="869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4922838" y="5568950"/>
            <a:ext cx="760413" cy="222250"/>
          </a:xfrm>
          <a:custGeom>
            <a:avLst/>
            <a:gdLst>
              <a:gd name="T0" fmla="*/ 251 w 340"/>
              <a:gd name="T1" fmla="*/ 10 h 99"/>
              <a:gd name="T2" fmla="*/ 333 w 340"/>
              <a:gd name="T3" fmla="*/ 9 h 99"/>
              <a:gd name="T4" fmla="*/ 292 w 340"/>
              <a:gd name="T5" fmla="*/ 83 h 99"/>
              <a:gd name="T6" fmla="*/ 251 w 340"/>
              <a:gd name="T7" fmla="*/ 98 h 99"/>
              <a:gd name="T8" fmla="*/ 251 w 340"/>
              <a:gd name="T9" fmla="*/ 86 h 99"/>
              <a:gd name="T10" fmla="*/ 276 w 340"/>
              <a:gd name="T11" fmla="*/ 78 h 99"/>
              <a:gd name="T12" fmla="*/ 298 w 340"/>
              <a:gd name="T13" fmla="*/ 27 h 99"/>
              <a:gd name="T14" fmla="*/ 251 w 340"/>
              <a:gd name="T15" fmla="*/ 24 h 99"/>
              <a:gd name="T16" fmla="*/ 251 w 340"/>
              <a:gd name="T17" fmla="*/ 10 h 99"/>
              <a:gd name="T18" fmla="*/ 90 w 340"/>
              <a:gd name="T19" fmla="*/ 10 h 99"/>
              <a:gd name="T20" fmla="*/ 93 w 340"/>
              <a:gd name="T21" fmla="*/ 11 h 99"/>
              <a:gd name="T22" fmla="*/ 146 w 340"/>
              <a:gd name="T23" fmla="*/ 28 h 99"/>
              <a:gd name="T24" fmla="*/ 191 w 340"/>
              <a:gd name="T25" fmla="*/ 29 h 99"/>
              <a:gd name="T26" fmla="*/ 248 w 340"/>
              <a:gd name="T27" fmla="*/ 11 h 99"/>
              <a:gd name="T28" fmla="*/ 251 w 340"/>
              <a:gd name="T29" fmla="*/ 10 h 99"/>
              <a:gd name="T30" fmla="*/ 251 w 340"/>
              <a:gd name="T31" fmla="*/ 24 h 99"/>
              <a:gd name="T32" fmla="*/ 229 w 340"/>
              <a:gd name="T33" fmla="*/ 29 h 99"/>
              <a:gd name="T34" fmla="*/ 208 w 340"/>
              <a:gd name="T35" fmla="*/ 67 h 99"/>
              <a:gd name="T36" fmla="*/ 251 w 340"/>
              <a:gd name="T37" fmla="*/ 86 h 99"/>
              <a:gd name="T38" fmla="*/ 251 w 340"/>
              <a:gd name="T39" fmla="*/ 98 h 99"/>
              <a:gd name="T40" fmla="*/ 210 w 340"/>
              <a:gd name="T41" fmla="*/ 88 h 99"/>
              <a:gd name="T42" fmla="*/ 182 w 340"/>
              <a:gd name="T43" fmla="*/ 56 h 99"/>
              <a:gd name="T44" fmla="*/ 159 w 340"/>
              <a:gd name="T45" fmla="*/ 56 h 99"/>
              <a:gd name="T46" fmla="*/ 131 w 340"/>
              <a:gd name="T47" fmla="*/ 88 h 99"/>
              <a:gd name="T48" fmla="*/ 90 w 340"/>
              <a:gd name="T49" fmla="*/ 98 h 99"/>
              <a:gd name="T50" fmla="*/ 90 w 340"/>
              <a:gd name="T51" fmla="*/ 86 h 99"/>
              <a:gd name="T52" fmla="*/ 133 w 340"/>
              <a:gd name="T53" fmla="*/ 67 h 99"/>
              <a:gd name="T54" fmla="*/ 112 w 340"/>
              <a:gd name="T55" fmla="*/ 29 h 99"/>
              <a:gd name="T56" fmla="*/ 90 w 340"/>
              <a:gd name="T57" fmla="*/ 24 h 99"/>
              <a:gd name="T58" fmla="*/ 90 w 340"/>
              <a:gd name="T59" fmla="*/ 10 h 99"/>
              <a:gd name="T60" fmla="*/ 8 w 340"/>
              <a:gd name="T61" fmla="*/ 9 h 99"/>
              <a:gd name="T62" fmla="*/ 90 w 340"/>
              <a:gd name="T63" fmla="*/ 10 h 99"/>
              <a:gd name="T64" fmla="*/ 90 w 340"/>
              <a:gd name="T65" fmla="*/ 24 h 99"/>
              <a:gd name="T66" fmla="*/ 43 w 340"/>
              <a:gd name="T67" fmla="*/ 27 h 99"/>
              <a:gd name="T68" fmla="*/ 65 w 340"/>
              <a:gd name="T69" fmla="*/ 78 h 99"/>
              <a:gd name="T70" fmla="*/ 90 w 340"/>
              <a:gd name="T71" fmla="*/ 86 h 99"/>
              <a:gd name="T72" fmla="*/ 90 w 340"/>
              <a:gd name="T73" fmla="*/ 98 h 99"/>
              <a:gd name="T74" fmla="*/ 48 w 340"/>
              <a:gd name="T75" fmla="*/ 83 h 99"/>
              <a:gd name="T76" fmla="*/ 8 w 340"/>
              <a:gd name="T77" fmla="*/ 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0" h="99">
                <a:moveTo>
                  <a:pt x="251" y="10"/>
                </a:moveTo>
                <a:cubicBezTo>
                  <a:pt x="278" y="4"/>
                  <a:pt x="318" y="0"/>
                  <a:pt x="333" y="9"/>
                </a:cubicBezTo>
                <a:cubicBezTo>
                  <a:pt x="340" y="14"/>
                  <a:pt x="328" y="57"/>
                  <a:pt x="292" y="83"/>
                </a:cubicBezTo>
                <a:cubicBezTo>
                  <a:pt x="279" y="92"/>
                  <a:pt x="265" y="97"/>
                  <a:pt x="251" y="98"/>
                </a:cubicBezTo>
                <a:cubicBezTo>
                  <a:pt x="251" y="86"/>
                  <a:pt x="251" y="86"/>
                  <a:pt x="251" y="86"/>
                </a:cubicBezTo>
                <a:cubicBezTo>
                  <a:pt x="259" y="85"/>
                  <a:pt x="267" y="83"/>
                  <a:pt x="276" y="78"/>
                </a:cubicBezTo>
                <a:cubicBezTo>
                  <a:pt x="300" y="63"/>
                  <a:pt x="306" y="33"/>
                  <a:pt x="298" y="27"/>
                </a:cubicBezTo>
                <a:cubicBezTo>
                  <a:pt x="291" y="22"/>
                  <a:pt x="272" y="21"/>
                  <a:pt x="251" y="24"/>
                </a:cubicBezTo>
                <a:lnTo>
                  <a:pt x="251" y="10"/>
                </a:lnTo>
                <a:close/>
                <a:moveTo>
                  <a:pt x="90" y="10"/>
                </a:moveTo>
                <a:cubicBezTo>
                  <a:pt x="91" y="10"/>
                  <a:pt x="92" y="10"/>
                  <a:pt x="93" y="11"/>
                </a:cubicBezTo>
                <a:cubicBezTo>
                  <a:pt x="112" y="15"/>
                  <a:pt x="129" y="23"/>
                  <a:pt x="146" y="28"/>
                </a:cubicBezTo>
                <a:cubicBezTo>
                  <a:pt x="161" y="32"/>
                  <a:pt x="176" y="33"/>
                  <a:pt x="191" y="29"/>
                </a:cubicBezTo>
                <a:cubicBezTo>
                  <a:pt x="209" y="25"/>
                  <a:pt x="227" y="16"/>
                  <a:pt x="248" y="11"/>
                </a:cubicBezTo>
                <a:cubicBezTo>
                  <a:pt x="249" y="10"/>
                  <a:pt x="250" y="10"/>
                  <a:pt x="251" y="10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44" y="25"/>
                  <a:pt x="236" y="27"/>
                  <a:pt x="229" y="29"/>
                </a:cubicBezTo>
                <a:cubicBezTo>
                  <a:pt x="201" y="37"/>
                  <a:pt x="193" y="51"/>
                  <a:pt x="208" y="67"/>
                </a:cubicBezTo>
                <a:cubicBezTo>
                  <a:pt x="218" y="78"/>
                  <a:pt x="234" y="86"/>
                  <a:pt x="251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36" y="99"/>
                  <a:pt x="222" y="95"/>
                  <a:pt x="210" y="88"/>
                </a:cubicBezTo>
                <a:cubicBezTo>
                  <a:pt x="197" y="80"/>
                  <a:pt x="189" y="65"/>
                  <a:pt x="182" y="56"/>
                </a:cubicBezTo>
                <a:cubicBezTo>
                  <a:pt x="175" y="46"/>
                  <a:pt x="166" y="46"/>
                  <a:pt x="159" y="56"/>
                </a:cubicBezTo>
                <a:cubicBezTo>
                  <a:pt x="152" y="65"/>
                  <a:pt x="144" y="80"/>
                  <a:pt x="131" y="88"/>
                </a:cubicBezTo>
                <a:cubicBezTo>
                  <a:pt x="119" y="95"/>
                  <a:pt x="105" y="99"/>
                  <a:pt x="90" y="98"/>
                </a:cubicBezTo>
                <a:cubicBezTo>
                  <a:pt x="90" y="86"/>
                  <a:pt x="90" y="86"/>
                  <a:pt x="90" y="86"/>
                </a:cubicBezTo>
                <a:cubicBezTo>
                  <a:pt x="107" y="86"/>
                  <a:pt x="123" y="78"/>
                  <a:pt x="133" y="67"/>
                </a:cubicBezTo>
                <a:cubicBezTo>
                  <a:pt x="148" y="51"/>
                  <a:pt x="140" y="37"/>
                  <a:pt x="112" y="29"/>
                </a:cubicBezTo>
                <a:cubicBezTo>
                  <a:pt x="104" y="27"/>
                  <a:pt x="97" y="25"/>
                  <a:pt x="90" y="24"/>
                </a:cubicBezTo>
                <a:lnTo>
                  <a:pt x="90" y="10"/>
                </a:lnTo>
                <a:close/>
                <a:moveTo>
                  <a:pt x="8" y="9"/>
                </a:moveTo>
                <a:cubicBezTo>
                  <a:pt x="22" y="0"/>
                  <a:pt x="63" y="4"/>
                  <a:pt x="90" y="10"/>
                </a:cubicBezTo>
                <a:cubicBezTo>
                  <a:pt x="90" y="24"/>
                  <a:pt x="90" y="24"/>
                  <a:pt x="90" y="24"/>
                </a:cubicBezTo>
                <a:cubicBezTo>
                  <a:pt x="69" y="21"/>
                  <a:pt x="50" y="22"/>
                  <a:pt x="43" y="27"/>
                </a:cubicBezTo>
                <a:cubicBezTo>
                  <a:pt x="35" y="33"/>
                  <a:pt x="41" y="63"/>
                  <a:pt x="65" y="78"/>
                </a:cubicBezTo>
                <a:cubicBezTo>
                  <a:pt x="73" y="83"/>
                  <a:pt x="82" y="85"/>
                  <a:pt x="90" y="86"/>
                </a:cubicBezTo>
                <a:cubicBezTo>
                  <a:pt x="90" y="98"/>
                  <a:pt x="90" y="98"/>
                  <a:pt x="90" y="98"/>
                </a:cubicBezTo>
                <a:cubicBezTo>
                  <a:pt x="76" y="97"/>
                  <a:pt x="61" y="92"/>
                  <a:pt x="48" y="83"/>
                </a:cubicBezTo>
                <a:cubicBezTo>
                  <a:pt x="12" y="57"/>
                  <a:pt x="0" y="14"/>
                  <a:pt x="8" y="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 rot="20497795">
            <a:off x="3862388" y="1379538"/>
            <a:ext cx="2214563" cy="3441700"/>
          </a:xfrm>
          <a:custGeom>
            <a:avLst/>
            <a:gdLst>
              <a:gd name="connsiteX0" fmla="*/ 1401680 w 2213409"/>
              <a:gd name="connsiteY0" fmla="*/ 21969 h 3441721"/>
              <a:gd name="connsiteX1" fmla="*/ 1673504 w 2213409"/>
              <a:gd name="connsiteY1" fmla="*/ 564083 h 3441721"/>
              <a:gd name="connsiteX2" fmla="*/ 1638000 w 2213409"/>
              <a:gd name="connsiteY2" fmla="*/ 643356 h 3441721"/>
              <a:gd name="connsiteX3" fmla="*/ 1606350 w 2213409"/>
              <a:gd name="connsiteY3" fmla="*/ 687539 h 3441721"/>
              <a:gd name="connsiteX4" fmla="*/ 1629874 w 2213409"/>
              <a:gd name="connsiteY4" fmla="*/ 692226 h 3441721"/>
              <a:gd name="connsiteX5" fmla="*/ 1975800 w 2213409"/>
              <a:gd name="connsiteY5" fmla="*/ 761135 h 3441721"/>
              <a:gd name="connsiteX6" fmla="*/ 2032735 w 2213409"/>
              <a:gd name="connsiteY6" fmla="*/ 778836 h 3441721"/>
              <a:gd name="connsiteX7" fmla="*/ 2207559 w 2213409"/>
              <a:gd name="connsiteY7" fmla="*/ 1108773 h 3441721"/>
              <a:gd name="connsiteX8" fmla="*/ 1938072 w 2213409"/>
              <a:gd name="connsiteY8" fmla="*/ 2461598 h 3441721"/>
              <a:gd name="connsiteX9" fmla="*/ 1590434 w 2213409"/>
              <a:gd name="connsiteY9" fmla="*/ 2693357 h 3441721"/>
              <a:gd name="connsiteX10" fmla="*/ 1569469 w 2213409"/>
              <a:gd name="connsiteY10" fmla="*/ 2689174 h 3441721"/>
              <a:gd name="connsiteX11" fmla="*/ 1555237 w 2213409"/>
              <a:gd name="connsiteY11" fmla="*/ 2723414 h 3441721"/>
              <a:gd name="connsiteX12" fmla="*/ 992403 w 2213409"/>
              <a:gd name="connsiteY12" fmla="*/ 3441721 h 3441721"/>
              <a:gd name="connsiteX13" fmla="*/ 1192501 w 2213409"/>
              <a:gd name="connsiteY13" fmla="*/ 2615132 h 3441721"/>
              <a:gd name="connsiteX14" fmla="*/ 1198275 w 2213409"/>
              <a:gd name="connsiteY14" fmla="*/ 2615132 h 3441721"/>
              <a:gd name="connsiteX15" fmla="*/ 1180353 w 2213409"/>
              <a:gd name="connsiteY15" fmla="*/ 2611558 h 3441721"/>
              <a:gd name="connsiteX16" fmla="*/ 237609 w 2213409"/>
              <a:gd name="connsiteY16" fmla="*/ 2423870 h 3441721"/>
              <a:gd name="connsiteX17" fmla="*/ 5850 w 2213409"/>
              <a:gd name="connsiteY17" fmla="*/ 2076232 h 3441721"/>
              <a:gd name="connsiteX18" fmla="*/ 275337 w 2213409"/>
              <a:gd name="connsiteY18" fmla="*/ 723407 h 3441721"/>
              <a:gd name="connsiteX19" fmla="*/ 622975 w 2213409"/>
              <a:gd name="connsiteY19" fmla="*/ 491648 h 3441721"/>
              <a:gd name="connsiteX20" fmla="*/ 792078 w 2213409"/>
              <a:gd name="connsiteY20" fmla="*/ 525334 h 3441721"/>
              <a:gd name="connsiteX21" fmla="*/ 852242 w 2213409"/>
              <a:gd name="connsiteY21" fmla="*/ 537319 h 3441721"/>
              <a:gd name="connsiteX22" fmla="*/ 838942 w 2213409"/>
              <a:gd name="connsiteY22" fmla="*/ 462825 h 3441721"/>
              <a:gd name="connsiteX23" fmla="*/ 859565 w 2213409"/>
              <a:gd name="connsiteY23" fmla="*/ 293794 h 3441721"/>
              <a:gd name="connsiteX24" fmla="*/ 1401680 w 2213409"/>
              <a:gd name="connsiteY24" fmla="*/ 21969 h 344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13409" h="3441721">
                <a:moveTo>
                  <a:pt x="1401680" y="21969"/>
                </a:moveTo>
                <a:cubicBezTo>
                  <a:pt x="1626443" y="96607"/>
                  <a:pt x="1748143" y="339320"/>
                  <a:pt x="1673504" y="564083"/>
                </a:cubicBezTo>
                <a:cubicBezTo>
                  <a:pt x="1664175" y="592179"/>
                  <a:pt x="1652218" y="618664"/>
                  <a:pt x="1638000" y="643356"/>
                </a:cubicBezTo>
                <a:lnTo>
                  <a:pt x="1606350" y="687539"/>
                </a:lnTo>
                <a:lnTo>
                  <a:pt x="1629874" y="692226"/>
                </a:lnTo>
                <a:cubicBezTo>
                  <a:pt x="1734036" y="712975"/>
                  <a:pt x="1848973" y="735871"/>
                  <a:pt x="1975800" y="761135"/>
                </a:cubicBezTo>
                <a:cubicBezTo>
                  <a:pt x="1995675" y="765178"/>
                  <a:pt x="2014708" y="771157"/>
                  <a:pt x="2032735" y="778836"/>
                </a:cubicBezTo>
                <a:cubicBezTo>
                  <a:pt x="2158925" y="832592"/>
                  <a:pt x="2235855" y="969651"/>
                  <a:pt x="2207559" y="1108773"/>
                </a:cubicBezTo>
                <a:cubicBezTo>
                  <a:pt x="2207559" y="1108773"/>
                  <a:pt x="2207559" y="1108773"/>
                  <a:pt x="1938072" y="2461598"/>
                </a:cubicBezTo>
                <a:cubicBezTo>
                  <a:pt x="1905734" y="2620596"/>
                  <a:pt x="1749431" y="2725696"/>
                  <a:pt x="1590434" y="2693357"/>
                </a:cubicBezTo>
                <a:lnTo>
                  <a:pt x="1569469" y="2689174"/>
                </a:lnTo>
                <a:lnTo>
                  <a:pt x="1555237" y="2723414"/>
                </a:lnTo>
                <a:cubicBezTo>
                  <a:pt x="1440853" y="2971813"/>
                  <a:pt x="1259986" y="3193009"/>
                  <a:pt x="992403" y="3441721"/>
                </a:cubicBezTo>
                <a:cubicBezTo>
                  <a:pt x="1139645" y="3186884"/>
                  <a:pt x="1200052" y="2883038"/>
                  <a:pt x="1192501" y="2615132"/>
                </a:cubicBezTo>
                <a:lnTo>
                  <a:pt x="1198275" y="2615132"/>
                </a:lnTo>
                <a:lnTo>
                  <a:pt x="1180353" y="2611558"/>
                </a:lnTo>
                <a:cubicBezTo>
                  <a:pt x="647034" y="2505230"/>
                  <a:pt x="1081188" y="2592131"/>
                  <a:pt x="237609" y="2423870"/>
                </a:cubicBezTo>
                <a:cubicBezTo>
                  <a:pt x="78611" y="2391532"/>
                  <a:pt x="-26489" y="2235229"/>
                  <a:pt x="5850" y="2076232"/>
                </a:cubicBezTo>
                <a:cubicBezTo>
                  <a:pt x="5850" y="2076232"/>
                  <a:pt x="5850" y="2076232"/>
                  <a:pt x="275337" y="723407"/>
                </a:cubicBezTo>
                <a:cubicBezTo>
                  <a:pt x="307675" y="564410"/>
                  <a:pt x="463978" y="459310"/>
                  <a:pt x="622975" y="491648"/>
                </a:cubicBezTo>
                <a:cubicBezTo>
                  <a:pt x="622975" y="491648"/>
                  <a:pt x="622975" y="491648"/>
                  <a:pt x="792078" y="525334"/>
                </a:cubicBezTo>
                <a:lnTo>
                  <a:pt x="852242" y="537319"/>
                </a:lnTo>
                <a:lnTo>
                  <a:pt x="838942" y="462825"/>
                </a:lnTo>
                <a:cubicBezTo>
                  <a:pt x="834517" y="407297"/>
                  <a:pt x="840906" y="349984"/>
                  <a:pt x="859565" y="293794"/>
                </a:cubicBezTo>
                <a:cubicBezTo>
                  <a:pt x="934204" y="69030"/>
                  <a:pt x="1176916" y="-52670"/>
                  <a:pt x="1401680" y="2196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 rot="1154425" flipH="1">
            <a:off x="6088063" y="1470025"/>
            <a:ext cx="2135188" cy="3317875"/>
          </a:xfrm>
          <a:custGeom>
            <a:avLst/>
            <a:gdLst>
              <a:gd name="connsiteX0" fmla="*/ 1645010 w 2135770"/>
              <a:gd name="connsiteY0" fmla="*/ 24069 h 3317057"/>
              <a:gd name="connsiteX1" fmla="*/ 1098829 w 2135770"/>
              <a:gd name="connsiteY1" fmla="*/ 287628 h 3317057"/>
              <a:gd name="connsiteX2" fmla="*/ 1075641 w 2135770"/>
              <a:gd name="connsiteY2" fmla="*/ 456326 h 3317057"/>
              <a:gd name="connsiteX3" fmla="*/ 1078751 w 2135770"/>
              <a:gd name="connsiteY3" fmla="*/ 475415 h 3317057"/>
              <a:gd name="connsiteX4" fmla="*/ 1067885 w 2135770"/>
              <a:gd name="connsiteY4" fmla="*/ 474594 h 3317057"/>
              <a:gd name="connsiteX5" fmla="*/ 0 w 2135770"/>
              <a:gd name="connsiteY5" fmla="*/ 1541220 h 3317057"/>
              <a:gd name="connsiteX6" fmla="*/ 852669 w 2135770"/>
              <a:gd name="connsiteY6" fmla="*/ 2586176 h 3317057"/>
              <a:gd name="connsiteX7" fmla="*/ 883439 w 2135770"/>
              <a:gd name="connsiteY7" fmla="*/ 2590867 h 3317057"/>
              <a:gd name="connsiteX8" fmla="*/ 877961 w 2135770"/>
              <a:gd name="connsiteY8" fmla="*/ 2741702 h 3317057"/>
              <a:gd name="connsiteX9" fmla="*/ 708621 w 2135770"/>
              <a:gd name="connsiteY9" fmla="*/ 3317057 h 3317057"/>
              <a:gd name="connsiteX10" fmla="*/ 1204532 w 2135770"/>
              <a:gd name="connsiteY10" fmla="*/ 2650679 h 3317057"/>
              <a:gd name="connsiteX11" fmla="*/ 1227725 w 2135770"/>
              <a:gd name="connsiteY11" fmla="*/ 2591752 h 3317057"/>
              <a:gd name="connsiteX12" fmla="*/ 1283101 w 2135770"/>
              <a:gd name="connsiteY12" fmla="*/ 2586176 h 3317057"/>
              <a:gd name="connsiteX13" fmla="*/ 2135770 w 2135770"/>
              <a:gd name="connsiteY13" fmla="*/ 1541220 h 3317057"/>
              <a:gd name="connsiteX14" fmla="*/ 1813882 w 2135770"/>
              <a:gd name="connsiteY14" fmla="*/ 778008 h 3317057"/>
              <a:gd name="connsiteX15" fmla="*/ 1782834 w 2135770"/>
              <a:gd name="connsiteY15" fmla="*/ 752106 h 3317057"/>
              <a:gd name="connsiteX16" fmla="*/ 1821748 w 2135770"/>
              <a:gd name="connsiteY16" fmla="*/ 716738 h 3317057"/>
              <a:gd name="connsiteX17" fmla="*/ 1908569 w 2135770"/>
              <a:gd name="connsiteY17" fmla="*/ 570250 h 3317057"/>
              <a:gd name="connsiteX18" fmla="*/ 1645010 w 2135770"/>
              <a:gd name="connsiteY18" fmla="*/ 24069 h 331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35770" h="3317057">
                <a:moveTo>
                  <a:pt x="1645010" y="24069"/>
                </a:moveTo>
                <a:cubicBezTo>
                  <a:pt x="1421406" y="-53975"/>
                  <a:pt x="1176873" y="64024"/>
                  <a:pt x="1098829" y="287628"/>
                </a:cubicBezTo>
                <a:cubicBezTo>
                  <a:pt x="1079318" y="343529"/>
                  <a:pt x="1072060" y="400738"/>
                  <a:pt x="1075641" y="456326"/>
                </a:cubicBezTo>
                <a:lnTo>
                  <a:pt x="1078751" y="475415"/>
                </a:lnTo>
                <a:lnTo>
                  <a:pt x="1067885" y="474594"/>
                </a:lnTo>
                <a:cubicBezTo>
                  <a:pt x="478108" y="474594"/>
                  <a:pt x="0" y="952139"/>
                  <a:pt x="0" y="1541220"/>
                </a:cubicBezTo>
                <a:cubicBezTo>
                  <a:pt x="0" y="2056666"/>
                  <a:pt x="366051" y="2486717"/>
                  <a:pt x="852669" y="2586176"/>
                </a:cubicBezTo>
                <a:lnTo>
                  <a:pt x="883439" y="2590867"/>
                </a:lnTo>
                <a:lnTo>
                  <a:pt x="877961" y="2741702"/>
                </a:lnTo>
                <a:cubicBezTo>
                  <a:pt x="858938" y="2936912"/>
                  <a:pt x="803427" y="3138971"/>
                  <a:pt x="708621" y="3317057"/>
                </a:cubicBezTo>
                <a:cubicBezTo>
                  <a:pt x="944388" y="3085317"/>
                  <a:pt x="1103748" y="2881545"/>
                  <a:pt x="1204532" y="2650679"/>
                </a:cubicBezTo>
                <a:lnTo>
                  <a:pt x="1227725" y="2591752"/>
                </a:lnTo>
                <a:lnTo>
                  <a:pt x="1283101" y="2586176"/>
                </a:lnTo>
                <a:cubicBezTo>
                  <a:pt x="1769719" y="2486717"/>
                  <a:pt x="2135770" y="2056666"/>
                  <a:pt x="2135770" y="1541220"/>
                </a:cubicBezTo>
                <a:cubicBezTo>
                  <a:pt x="2135770" y="1242078"/>
                  <a:pt x="2012479" y="971697"/>
                  <a:pt x="1813882" y="778008"/>
                </a:cubicBezTo>
                <a:lnTo>
                  <a:pt x="1782834" y="752106"/>
                </a:lnTo>
                <a:lnTo>
                  <a:pt x="1821748" y="716738"/>
                </a:lnTo>
                <a:cubicBezTo>
                  <a:pt x="1859141" y="675451"/>
                  <a:pt x="1889058" y="626151"/>
                  <a:pt x="1908569" y="570250"/>
                </a:cubicBezTo>
                <a:cubicBezTo>
                  <a:pt x="1986613" y="346646"/>
                  <a:pt x="1868614" y="102113"/>
                  <a:pt x="1645010" y="2406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5876925" y="4848225"/>
            <a:ext cx="1774825" cy="2019300"/>
          </a:xfrm>
          <a:custGeom>
            <a:avLst/>
            <a:gdLst>
              <a:gd name="T0" fmla="*/ 550 w 793"/>
              <a:gd name="T1" fmla="*/ 630 h 902"/>
              <a:gd name="T2" fmla="*/ 511 w 793"/>
              <a:gd name="T3" fmla="*/ 596 h 902"/>
              <a:gd name="T4" fmla="*/ 567 w 793"/>
              <a:gd name="T5" fmla="*/ 656 h 902"/>
              <a:gd name="T6" fmla="*/ 790 w 793"/>
              <a:gd name="T7" fmla="*/ 824 h 902"/>
              <a:gd name="T8" fmla="*/ 763 w 793"/>
              <a:gd name="T9" fmla="*/ 902 h 902"/>
              <a:gd name="T10" fmla="*/ 30 w 793"/>
              <a:gd name="T11" fmla="*/ 902 h 902"/>
              <a:gd name="T12" fmla="*/ 3 w 793"/>
              <a:gd name="T13" fmla="*/ 824 h 902"/>
              <a:gd name="T14" fmla="*/ 226 w 793"/>
              <a:gd name="T15" fmla="*/ 656 h 902"/>
              <a:gd name="T16" fmla="*/ 283 w 793"/>
              <a:gd name="T17" fmla="*/ 591 h 902"/>
              <a:gd name="T18" fmla="*/ 238 w 793"/>
              <a:gd name="T19" fmla="*/ 627 h 902"/>
              <a:gd name="T20" fmla="*/ 140 w 793"/>
              <a:gd name="T21" fmla="*/ 357 h 902"/>
              <a:gd name="T22" fmla="*/ 503 w 793"/>
              <a:gd name="T23" fmla="*/ 95 h 902"/>
              <a:gd name="T24" fmla="*/ 550 w 793"/>
              <a:gd name="T25" fmla="*/ 630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3" h="902">
                <a:moveTo>
                  <a:pt x="550" y="630"/>
                </a:moveTo>
                <a:cubicBezTo>
                  <a:pt x="537" y="617"/>
                  <a:pt x="524" y="606"/>
                  <a:pt x="511" y="596"/>
                </a:cubicBezTo>
                <a:cubicBezTo>
                  <a:pt x="518" y="622"/>
                  <a:pt x="534" y="643"/>
                  <a:pt x="567" y="656"/>
                </a:cubicBezTo>
                <a:cubicBezTo>
                  <a:pt x="661" y="696"/>
                  <a:pt x="793" y="706"/>
                  <a:pt x="790" y="824"/>
                </a:cubicBezTo>
                <a:cubicBezTo>
                  <a:pt x="789" y="849"/>
                  <a:pt x="779" y="876"/>
                  <a:pt x="763" y="902"/>
                </a:cubicBezTo>
                <a:cubicBezTo>
                  <a:pt x="30" y="902"/>
                  <a:pt x="30" y="902"/>
                  <a:pt x="30" y="902"/>
                </a:cubicBezTo>
                <a:cubicBezTo>
                  <a:pt x="14" y="876"/>
                  <a:pt x="4" y="849"/>
                  <a:pt x="3" y="824"/>
                </a:cubicBezTo>
                <a:cubicBezTo>
                  <a:pt x="0" y="706"/>
                  <a:pt x="132" y="696"/>
                  <a:pt x="226" y="656"/>
                </a:cubicBezTo>
                <a:cubicBezTo>
                  <a:pt x="261" y="642"/>
                  <a:pt x="277" y="619"/>
                  <a:pt x="283" y="591"/>
                </a:cubicBezTo>
                <a:cubicBezTo>
                  <a:pt x="268" y="601"/>
                  <a:pt x="253" y="613"/>
                  <a:pt x="238" y="627"/>
                </a:cubicBezTo>
                <a:cubicBezTo>
                  <a:pt x="177" y="550"/>
                  <a:pt x="141" y="487"/>
                  <a:pt x="140" y="357"/>
                </a:cubicBezTo>
                <a:cubicBezTo>
                  <a:pt x="137" y="74"/>
                  <a:pt x="400" y="0"/>
                  <a:pt x="503" y="95"/>
                </a:cubicBezTo>
                <a:cubicBezTo>
                  <a:pt x="736" y="95"/>
                  <a:pt x="676" y="514"/>
                  <a:pt x="550" y="630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6362700" y="5410200"/>
            <a:ext cx="815975" cy="765175"/>
          </a:xfrm>
          <a:custGeom>
            <a:avLst/>
            <a:gdLst>
              <a:gd name="T0" fmla="*/ 364 w 364"/>
              <a:gd name="T1" fmla="*/ 204 h 341"/>
              <a:gd name="T2" fmla="*/ 340 w 364"/>
              <a:gd name="T3" fmla="*/ 217 h 341"/>
              <a:gd name="T4" fmla="*/ 180 w 364"/>
              <a:gd name="T5" fmla="*/ 341 h 341"/>
              <a:gd name="T6" fmla="*/ 20 w 364"/>
              <a:gd name="T7" fmla="*/ 217 h 341"/>
              <a:gd name="T8" fmla="*/ 0 w 364"/>
              <a:gd name="T9" fmla="*/ 208 h 341"/>
              <a:gd name="T10" fmla="*/ 226 w 364"/>
              <a:gd name="T11" fmla="*/ 0 h 341"/>
              <a:gd name="T12" fmla="*/ 57 w 364"/>
              <a:gd name="T13" fmla="*/ 194 h 341"/>
              <a:gd name="T14" fmla="*/ 300 w 364"/>
              <a:gd name="T15" fmla="*/ 42 h 341"/>
              <a:gd name="T16" fmla="*/ 364 w 364"/>
              <a:gd name="T17" fmla="*/ 20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4" h="341">
                <a:moveTo>
                  <a:pt x="364" y="204"/>
                </a:moveTo>
                <a:cubicBezTo>
                  <a:pt x="357" y="211"/>
                  <a:pt x="349" y="216"/>
                  <a:pt x="340" y="217"/>
                </a:cubicBezTo>
                <a:cubicBezTo>
                  <a:pt x="310" y="288"/>
                  <a:pt x="255" y="341"/>
                  <a:pt x="180" y="341"/>
                </a:cubicBezTo>
                <a:cubicBezTo>
                  <a:pt x="104" y="341"/>
                  <a:pt x="49" y="288"/>
                  <a:pt x="20" y="217"/>
                </a:cubicBezTo>
                <a:cubicBezTo>
                  <a:pt x="12" y="216"/>
                  <a:pt x="6" y="213"/>
                  <a:pt x="0" y="208"/>
                </a:cubicBezTo>
                <a:cubicBezTo>
                  <a:pt x="56" y="174"/>
                  <a:pt x="105" y="108"/>
                  <a:pt x="226" y="0"/>
                </a:cubicBezTo>
                <a:cubicBezTo>
                  <a:pt x="208" y="32"/>
                  <a:pt x="174" y="90"/>
                  <a:pt x="57" y="194"/>
                </a:cubicBezTo>
                <a:cubicBezTo>
                  <a:pt x="120" y="204"/>
                  <a:pt x="237" y="125"/>
                  <a:pt x="300" y="42"/>
                </a:cubicBezTo>
                <a:cubicBezTo>
                  <a:pt x="315" y="101"/>
                  <a:pt x="336" y="166"/>
                  <a:pt x="364" y="204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6108700" y="6180138"/>
            <a:ext cx="1323975" cy="679450"/>
          </a:xfrm>
          <a:custGeom>
            <a:avLst/>
            <a:gdLst>
              <a:gd name="T0" fmla="*/ 0 w 591"/>
              <a:gd name="T1" fmla="*/ 135 h 304"/>
              <a:gd name="T2" fmla="*/ 142 w 591"/>
              <a:gd name="T3" fmla="*/ 85 h 304"/>
              <a:gd name="T4" fmla="*/ 206 w 591"/>
              <a:gd name="T5" fmla="*/ 0 h 304"/>
              <a:gd name="T6" fmla="*/ 293 w 591"/>
              <a:gd name="T7" fmla="*/ 23 h 304"/>
              <a:gd name="T8" fmla="*/ 378 w 591"/>
              <a:gd name="T9" fmla="*/ 0 h 304"/>
              <a:gd name="T10" fmla="*/ 437 w 591"/>
              <a:gd name="T11" fmla="*/ 85 h 304"/>
              <a:gd name="T12" fmla="*/ 591 w 591"/>
              <a:gd name="T13" fmla="*/ 138 h 304"/>
              <a:gd name="T14" fmla="*/ 0 w 591"/>
              <a:gd name="T15" fmla="*/ 13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1" h="304">
                <a:moveTo>
                  <a:pt x="0" y="135"/>
                </a:moveTo>
                <a:cubicBezTo>
                  <a:pt x="39" y="116"/>
                  <a:pt x="93" y="103"/>
                  <a:pt x="142" y="85"/>
                </a:cubicBezTo>
                <a:cubicBezTo>
                  <a:pt x="176" y="72"/>
                  <a:pt x="196" y="39"/>
                  <a:pt x="206" y="0"/>
                </a:cubicBezTo>
                <a:cubicBezTo>
                  <a:pt x="232" y="15"/>
                  <a:pt x="260" y="23"/>
                  <a:pt x="293" y="23"/>
                </a:cubicBezTo>
                <a:cubicBezTo>
                  <a:pt x="324" y="23"/>
                  <a:pt x="353" y="15"/>
                  <a:pt x="378" y="0"/>
                </a:cubicBezTo>
                <a:cubicBezTo>
                  <a:pt x="388" y="38"/>
                  <a:pt x="406" y="71"/>
                  <a:pt x="437" y="85"/>
                </a:cubicBezTo>
                <a:cubicBezTo>
                  <a:pt x="480" y="103"/>
                  <a:pt x="544" y="116"/>
                  <a:pt x="591" y="138"/>
                </a:cubicBezTo>
                <a:cubicBezTo>
                  <a:pt x="415" y="304"/>
                  <a:pt x="142" y="297"/>
                  <a:pt x="0" y="135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2978150" y="4822825"/>
            <a:ext cx="1773238" cy="204470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413625" y="4814888"/>
            <a:ext cx="1770063" cy="2052638"/>
          </a:xfrm>
          <a:custGeom>
            <a:avLst/>
            <a:gdLst>
              <a:gd name="T0" fmla="*/ 710 w 791"/>
              <a:gd name="T1" fmla="*/ 420 h 917"/>
              <a:gd name="T2" fmla="*/ 689 w 791"/>
              <a:gd name="T3" fmla="*/ 503 h 917"/>
              <a:gd name="T4" fmla="*/ 607 w 791"/>
              <a:gd name="T5" fmla="*/ 596 h 917"/>
              <a:gd name="T6" fmla="*/ 567 w 791"/>
              <a:gd name="T7" fmla="*/ 671 h 917"/>
              <a:gd name="T8" fmla="*/ 709 w 791"/>
              <a:gd name="T9" fmla="*/ 723 h 917"/>
              <a:gd name="T10" fmla="*/ 790 w 791"/>
              <a:gd name="T11" fmla="*/ 839 h 917"/>
              <a:gd name="T12" fmla="*/ 753 w 791"/>
              <a:gd name="T13" fmla="*/ 917 h 917"/>
              <a:gd name="T14" fmla="*/ 740 w 791"/>
              <a:gd name="T15" fmla="*/ 917 h 917"/>
              <a:gd name="T16" fmla="*/ 398 w 791"/>
              <a:gd name="T17" fmla="*/ 917 h 917"/>
              <a:gd name="T18" fmla="*/ 399 w 791"/>
              <a:gd name="T19" fmla="*/ 906 h 917"/>
              <a:gd name="T20" fmla="*/ 697 w 791"/>
              <a:gd name="T21" fmla="*/ 755 h 917"/>
              <a:gd name="T22" fmla="*/ 692 w 791"/>
              <a:gd name="T23" fmla="*/ 743 h 917"/>
              <a:gd name="T24" fmla="*/ 610 w 791"/>
              <a:gd name="T25" fmla="*/ 842 h 917"/>
              <a:gd name="T26" fmla="*/ 398 w 791"/>
              <a:gd name="T27" fmla="*/ 896 h 917"/>
              <a:gd name="T28" fmla="*/ 555 w 791"/>
              <a:gd name="T29" fmla="*/ 842 h 917"/>
              <a:gd name="T30" fmla="*/ 541 w 791"/>
              <a:gd name="T31" fmla="*/ 694 h 917"/>
              <a:gd name="T32" fmla="*/ 398 w 791"/>
              <a:gd name="T33" fmla="*/ 632 h 917"/>
              <a:gd name="T34" fmla="*/ 556 w 791"/>
              <a:gd name="T35" fmla="*/ 483 h 917"/>
              <a:gd name="T36" fmla="*/ 561 w 791"/>
              <a:gd name="T37" fmla="*/ 356 h 917"/>
              <a:gd name="T38" fmla="*/ 547 w 791"/>
              <a:gd name="T39" fmla="*/ 297 h 917"/>
              <a:gd name="T40" fmla="*/ 445 w 791"/>
              <a:gd name="T41" fmla="*/ 203 h 917"/>
              <a:gd name="T42" fmla="*/ 398 w 791"/>
              <a:gd name="T43" fmla="*/ 262 h 917"/>
              <a:gd name="T44" fmla="*/ 186 w 791"/>
              <a:gd name="T45" fmla="*/ 596 h 917"/>
              <a:gd name="T46" fmla="*/ 104 w 791"/>
              <a:gd name="T47" fmla="*/ 503 h 917"/>
              <a:gd name="T48" fmla="*/ 83 w 791"/>
              <a:gd name="T49" fmla="*/ 420 h 917"/>
              <a:gd name="T50" fmla="*/ 398 w 791"/>
              <a:gd name="T51" fmla="*/ 80 h 917"/>
              <a:gd name="T52" fmla="*/ 341 w 791"/>
              <a:gd name="T53" fmla="*/ 268 h 917"/>
              <a:gd name="T54" fmla="*/ 315 w 791"/>
              <a:gd name="T55" fmla="*/ 275 h 917"/>
              <a:gd name="T56" fmla="*/ 244 w 791"/>
              <a:gd name="T57" fmla="*/ 345 h 917"/>
              <a:gd name="T58" fmla="*/ 210 w 791"/>
              <a:gd name="T59" fmla="*/ 326 h 917"/>
              <a:gd name="T60" fmla="*/ 396 w 791"/>
              <a:gd name="T61" fmla="*/ 607 h 917"/>
              <a:gd name="T62" fmla="*/ 398 w 791"/>
              <a:gd name="T63" fmla="*/ 632 h 917"/>
              <a:gd name="T64" fmla="*/ 310 w 791"/>
              <a:gd name="T65" fmla="*/ 609 h 917"/>
              <a:gd name="T66" fmla="*/ 125 w 791"/>
              <a:gd name="T67" fmla="*/ 734 h 917"/>
              <a:gd name="T68" fmla="*/ 398 w 791"/>
              <a:gd name="T69" fmla="*/ 876 h 917"/>
              <a:gd name="T70" fmla="*/ 187 w 791"/>
              <a:gd name="T71" fmla="*/ 842 h 917"/>
              <a:gd name="T72" fmla="*/ 105 w 791"/>
              <a:gd name="T73" fmla="*/ 743 h 917"/>
              <a:gd name="T74" fmla="*/ 101 w 791"/>
              <a:gd name="T75" fmla="*/ 755 h 917"/>
              <a:gd name="T76" fmla="*/ 398 w 791"/>
              <a:gd name="T77" fmla="*/ 906 h 917"/>
              <a:gd name="T78" fmla="*/ 69 w 791"/>
              <a:gd name="T79" fmla="*/ 917 h 917"/>
              <a:gd name="T80" fmla="*/ 49 w 791"/>
              <a:gd name="T81" fmla="*/ 917 h 917"/>
              <a:gd name="T82" fmla="*/ 29 w 791"/>
              <a:gd name="T83" fmla="*/ 917 h 917"/>
              <a:gd name="T84" fmla="*/ 226 w 791"/>
              <a:gd name="T85" fmla="*/ 671 h 917"/>
              <a:gd name="T86" fmla="*/ 186 w 791"/>
              <a:gd name="T87" fmla="*/ 596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1" h="917">
                <a:moveTo>
                  <a:pt x="398" y="80"/>
                </a:moveTo>
                <a:cubicBezTo>
                  <a:pt x="680" y="0"/>
                  <a:pt x="604" y="490"/>
                  <a:pt x="710" y="420"/>
                </a:cubicBezTo>
                <a:cubicBezTo>
                  <a:pt x="716" y="450"/>
                  <a:pt x="668" y="484"/>
                  <a:pt x="625" y="491"/>
                </a:cubicBezTo>
                <a:cubicBezTo>
                  <a:pt x="639" y="503"/>
                  <a:pt x="652" y="509"/>
                  <a:pt x="689" y="503"/>
                </a:cubicBezTo>
                <a:cubicBezTo>
                  <a:pt x="654" y="565"/>
                  <a:pt x="603" y="568"/>
                  <a:pt x="573" y="568"/>
                </a:cubicBezTo>
                <a:cubicBezTo>
                  <a:pt x="575" y="578"/>
                  <a:pt x="583" y="591"/>
                  <a:pt x="607" y="596"/>
                </a:cubicBezTo>
                <a:cubicBezTo>
                  <a:pt x="589" y="616"/>
                  <a:pt x="560" y="631"/>
                  <a:pt x="526" y="642"/>
                </a:cubicBezTo>
                <a:cubicBezTo>
                  <a:pt x="536" y="654"/>
                  <a:pt x="549" y="664"/>
                  <a:pt x="567" y="671"/>
                </a:cubicBezTo>
                <a:cubicBezTo>
                  <a:pt x="612" y="690"/>
                  <a:pt x="666" y="702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56" y="745"/>
                  <a:pt x="791" y="778"/>
                  <a:pt x="790" y="839"/>
                </a:cubicBezTo>
                <a:cubicBezTo>
                  <a:pt x="789" y="864"/>
                  <a:pt x="779" y="891"/>
                  <a:pt x="763" y="917"/>
                </a:cubicBezTo>
                <a:cubicBezTo>
                  <a:pt x="753" y="917"/>
                  <a:pt x="753" y="917"/>
                  <a:pt x="753" y="917"/>
                </a:cubicBezTo>
                <a:cubicBezTo>
                  <a:pt x="744" y="917"/>
                  <a:pt x="744" y="917"/>
                  <a:pt x="744" y="917"/>
                </a:cubicBezTo>
                <a:cubicBezTo>
                  <a:pt x="740" y="917"/>
                  <a:pt x="740" y="917"/>
                  <a:pt x="740" y="917"/>
                </a:cubicBezTo>
                <a:cubicBezTo>
                  <a:pt x="729" y="917"/>
                  <a:pt x="729" y="917"/>
                  <a:pt x="729" y="917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398" y="906"/>
                  <a:pt x="398" y="906"/>
                  <a:pt x="398" y="906"/>
                </a:cubicBezTo>
                <a:cubicBezTo>
                  <a:pt x="399" y="906"/>
                  <a:pt x="399" y="906"/>
                  <a:pt x="399" y="906"/>
                </a:cubicBezTo>
                <a:cubicBezTo>
                  <a:pt x="503" y="906"/>
                  <a:pt x="570" y="882"/>
                  <a:pt x="616" y="850"/>
                </a:cubicBezTo>
                <a:cubicBezTo>
                  <a:pt x="658" y="821"/>
                  <a:pt x="680" y="785"/>
                  <a:pt x="697" y="755"/>
                </a:cubicBezTo>
                <a:cubicBezTo>
                  <a:pt x="700" y="746"/>
                  <a:pt x="700" y="746"/>
                  <a:pt x="700" y="746"/>
                </a:cubicBezTo>
                <a:cubicBezTo>
                  <a:pt x="697" y="745"/>
                  <a:pt x="695" y="744"/>
                  <a:pt x="692" y="743"/>
                </a:cubicBezTo>
                <a:cubicBezTo>
                  <a:pt x="692" y="744"/>
                  <a:pt x="692" y="744"/>
                  <a:pt x="692" y="744"/>
                </a:cubicBezTo>
                <a:cubicBezTo>
                  <a:pt x="676" y="774"/>
                  <a:pt x="654" y="812"/>
                  <a:pt x="610" y="842"/>
                </a:cubicBezTo>
                <a:cubicBezTo>
                  <a:pt x="567" y="873"/>
                  <a:pt x="501" y="896"/>
                  <a:pt x="399" y="89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398" y="876"/>
                  <a:pt x="398" y="876"/>
                  <a:pt x="398" y="876"/>
                </a:cubicBezTo>
                <a:cubicBezTo>
                  <a:pt x="452" y="876"/>
                  <a:pt x="505" y="864"/>
                  <a:pt x="555" y="842"/>
                </a:cubicBezTo>
                <a:cubicBezTo>
                  <a:pt x="624" y="810"/>
                  <a:pt x="659" y="765"/>
                  <a:pt x="667" y="736"/>
                </a:cubicBezTo>
                <a:cubicBezTo>
                  <a:pt x="629" y="723"/>
                  <a:pt x="584" y="712"/>
                  <a:pt x="541" y="694"/>
                </a:cubicBezTo>
                <a:cubicBezTo>
                  <a:pt x="510" y="680"/>
                  <a:pt x="492" y="647"/>
                  <a:pt x="482" y="609"/>
                </a:cubicBezTo>
                <a:cubicBezTo>
                  <a:pt x="457" y="624"/>
                  <a:pt x="429" y="632"/>
                  <a:pt x="398" y="632"/>
                </a:cubicBezTo>
                <a:cubicBezTo>
                  <a:pt x="398" y="607"/>
                  <a:pt x="398" y="607"/>
                  <a:pt x="398" y="607"/>
                </a:cubicBezTo>
                <a:cubicBezTo>
                  <a:pt x="472" y="606"/>
                  <a:pt x="527" y="553"/>
                  <a:pt x="556" y="483"/>
                </a:cubicBezTo>
                <a:cubicBezTo>
                  <a:pt x="608" y="474"/>
                  <a:pt x="623" y="365"/>
                  <a:pt x="583" y="326"/>
                </a:cubicBezTo>
                <a:cubicBezTo>
                  <a:pt x="573" y="327"/>
                  <a:pt x="566" y="341"/>
                  <a:pt x="561" y="356"/>
                </a:cubicBezTo>
                <a:cubicBezTo>
                  <a:pt x="552" y="383"/>
                  <a:pt x="548" y="397"/>
                  <a:pt x="550" y="345"/>
                </a:cubicBezTo>
                <a:cubicBezTo>
                  <a:pt x="551" y="329"/>
                  <a:pt x="549" y="313"/>
                  <a:pt x="547" y="297"/>
                </a:cubicBezTo>
                <a:cubicBezTo>
                  <a:pt x="532" y="292"/>
                  <a:pt x="512" y="284"/>
                  <a:pt x="487" y="276"/>
                </a:cubicBezTo>
                <a:cubicBezTo>
                  <a:pt x="486" y="257"/>
                  <a:pt x="479" y="235"/>
                  <a:pt x="445" y="203"/>
                </a:cubicBezTo>
                <a:cubicBezTo>
                  <a:pt x="448" y="215"/>
                  <a:pt x="459" y="238"/>
                  <a:pt x="461" y="269"/>
                </a:cubicBezTo>
                <a:cubicBezTo>
                  <a:pt x="440" y="265"/>
                  <a:pt x="419" y="262"/>
                  <a:pt x="398" y="262"/>
                </a:cubicBezTo>
                <a:lnTo>
                  <a:pt x="398" y="80"/>
                </a:lnTo>
                <a:close/>
                <a:moveTo>
                  <a:pt x="186" y="596"/>
                </a:moveTo>
                <a:cubicBezTo>
                  <a:pt x="209" y="591"/>
                  <a:pt x="218" y="578"/>
                  <a:pt x="220" y="568"/>
                </a:cubicBezTo>
                <a:cubicBezTo>
                  <a:pt x="190" y="568"/>
                  <a:pt x="139" y="565"/>
                  <a:pt x="104" y="503"/>
                </a:cubicBezTo>
                <a:cubicBezTo>
                  <a:pt x="140" y="509"/>
                  <a:pt x="154" y="503"/>
                  <a:pt x="168" y="491"/>
                </a:cubicBezTo>
                <a:cubicBezTo>
                  <a:pt x="125" y="484"/>
                  <a:pt x="77" y="450"/>
                  <a:pt x="83" y="420"/>
                </a:cubicBezTo>
                <a:cubicBezTo>
                  <a:pt x="189" y="490"/>
                  <a:pt x="119" y="22"/>
                  <a:pt x="396" y="80"/>
                </a:cubicBezTo>
                <a:cubicBezTo>
                  <a:pt x="397" y="80"/>
                  <a:pt x="397" y="80"/>
                  <a:pt x="398" y="80"/>
                </a:cubicBezTo>
                <a:cubicBezTo>
                  <a:pt x="398" y="262"/>
                  <a:pt x="398" y="262"/>
                  <a:pt x="398" y="262"/>
                </a:cubicBezTo>
                <a:cubicBezTo>
                  <a:pt x="379" y="262"/>
                  <a:pt x="360" y="264"/>
                  <a:pt x="341" y="268"/>
                </a:cubicBezTo>
                <a:cubicBezTo>
                  <a:pt x="343" y="238"/>
                  <a:pt x="353" y="215"/>
                  <a:pt x="357" y="203"/>
                </a:cubicBezTo>
                <a:cubicBezTo>
                  <a:pt x="324" y="234"/>
                  <a:pt x="316" y="256"/>
                  <a:pt x="315" y="275"/>
                </a:cubicBezTo>
                <a:cubicBezTo>
                  <a:pt x="285" y="283"/>
                  <a:pt x="263" y="294"/>
                  <a:pt x="247" y="299"/>
                </a:cubicBezTo>
                <a:cubicBezTo>
                  <a:pt x="244" y="314"/>
                  <a:pt x="243" y="330"/>
                  <a:pt x="244" y="345"/>
                </a:cubicBezTo>
                <a:cubicBezTo>
                  <a:pt x="246" y="397"/>
                  <a:pt x="241" y="383"/>
                  <a:pt x="232" y="356"/>
                </a:cubicBezTo>
                <a:cubicBezTo>
                  <a:pt x="227" y="341"/>
                  <a:pt x="220" y="327"/>
                  <a:pt x="210" y="326"/>
                </a:cubicBezTo>
                <a:cubicBezTo>
                  <a:pt x="170" y="365"/>
                  <a:pt x="185" y="474"/>
                  <a:pt x="236" y="483"/>
                </a:cubicBezTo>
                <a:cubicBezTo>
                  <a:pt x="266" y="554"/>
                  <a:pt x="321" y="607"/>
                  <a:pt x="396" y="607"/>
                </a:cubicBezTo>
                <a:cubicBezTo>
                  <a:pt x="397" y="607"/>
                  <a:pt x="397" y="607"/>
                  <a:pt x="398" y="607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396" y="632"/>
                  <a:pt x="396" y="632"/>
                  <a:pt x="396" y="632"/>
                </a:cubicBezTo>
                <a:cubicBezTo>
                  <a:pt x="364" y="632"/>
                  <a:pt x="336" y="624"/>
                  <a:pt x="310" y="609"/>
                </a:cubicBezTo>
                <a:cubicBezTo>
                  <a:pt x="300" y="648"/>
                  <a:pt x="280" y="681"/>
                  <a:pt x="246" y="694"/>
                </a:cubicBezTo>
                <a:cubicBezTo>
                  <a:pt x="205" y="709"/>
                  <a:pt x="162" y="720"/>
                  <a:pt x="125" y="734"/>
                </a:cubicBezTo>
                <a:cubicBezTo>
                  <a:pt x="132" y="761"/>
                  <a:pt x="164" y="805"/>
                  <a:pt x="229" y="837"/>
                </a:cubicBezTo>
                <a:cubicBezTo>
                  <a:pt x="282" y="864"/>
                  <a:pt x="340" y="877"/>
                  <a:pt x="398" y="87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296" y="896"/>
                  <a:pt x="230" y="873"/>
                  <a:pt x="187" y="842"/>
                </a:cubicBezTo>
                <a:cubicBezTo>
                  <a:pt x="144" y="812"/>
                  <a:pt x="121" y="774"/>
                  <a:pt x="106" y="744"/>
                </a:cubicBezTo>
                <a:cubicBezTo>
                  <a:pt x="105" y="743"/>
                  <a:pt x="105" y="743"/>
                  <a:pt x="105" y="743"/>
                </a:cubicBezTo>
                <a:cubicBezTo>
                  <a:pt x="102" y="744"/>
                  <a:pt x="99" y="746"/>
                  <a:pt x="96" y="747"/>
                </a:cubicBezTo>
                <a:cubicBezTo>
                  <a:pt x="101" y="755"/>
                  <a:pt x="101" y="755"/>
                  <a:pt x="101" y="755"/>
                </a:cubicBezTo>
                <a:cubicBezTo>
                  <a:pt x="117" y="785"/>
                  <a:pt x="140" y="821"/>
                  <a:pt x="182" y="850"/>
                </a:cubicBezTo>
                <a:cubicBezTo>
                  <a:pt x="227" y="882"/>
                  <a:pt x="294" y="905"/>
                  <a:pt x="398" y="906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69" y="917"/>
                  <a:pt x="69" y="917"/>
                  <a:pt x="69" y="917"/>
                </a:cubicBezTo>
                <a:cubicBezTo>
                  <a:pt x="57" y="917"/>
                  <a:pt x="57" y="917"/>
                  <a:pt x="57" y="917"/>
                </a:cubicBezTo>
                <a:cubicBezTo>
                  <a:pt x="49" y="917"/>
                  <a:pt x="49" y="917"/>
                  <a:pt x="49" y="917"/>
                </a:cubicBezTo>
                <a:cubicBezTo>
                  <a:pt x="39" y="917"/>
                  <a:pt x="39" y="917"/>
                  <a:pt x="39" y="917"/>
                </a:cubicBezTo>
                <a:cubicBezTo>
                  <a:pt x="29" y="917"/>
                  <a:pt x="29" y="917"/>
                  <a:pt x="29" y="917"/>
                </a:cubicBezTo>
                <a:cubicBezTo>
                  <a:pt x="14" y="891"/>
                  <a:pt x="4" y="864"/>
                  <a:pt x="3" y="839"/>
                </a:cubicBezTo>
                <a:cubicBezTo>
                  <a:pt x="0" y="721"/>
                  <a:pt x="132" y="711"/>
                  <a:pt x="226" y="671"/>
                </a:cubicBezTo>
                <a:cubicBezTo>
                  <a:pt x="244" y="664"/>
                  <a:pt x="257" y="654"/>
                  <a:pt x="267" y="642"/>
                </a:cubicBezTo>
                <a:cubicBezTo>
                  <a:pt x="233" y="631"/>
                  <a:pt x="204" y="616"/>
                  <a:pt x="186" y="596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9228138" y="2563813"/>
            <a:ext cx="455613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9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23565" name="object 42"/>
          <p:cNvCxnSpPr/>
          <p:nvPr/>
        </p:nvCxnSpPr>
        <p:spPr>
          <a:xfrm>
            <a:off x="9078913" y="3055938"/>
            <a:ext cx="754062" cy="0"/>
          </a:xfrm>
          <a:prstGeom prst="line">
            <a:avLst/>
          </a:prstGeom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9" name="Text Placeholder 3"/>
          <p:cNvSpPr txBox="1"/>
          <p:nvPr/>
        </p:nvSpPr>
        <p:spPr>
          <a:xfrm>
            <a:off x="6965950" y="2117725"/>
            <a:ext cx="455613" cy="49053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9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23567" name="object43"/>
          <p:cNvCxnSpPr/>
          <p:nvPr/>
        </p:nvCxnSpPr>
        <p:spPr>
          <a:xfrm>
            <a:off x="6824663" y="2611438"/>
            <a:ext cx="754062" cy="0"/>
          </a:xfrm>
          <a:prstGeom prst="line">
            <a:avLst/>
          </a:prstGeom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1" name="Text Placeholder 3"/>
          <p:cNvSpPr txBox="1"/>
          <p:nvPr/>
        </p:nvSpPr>
        <p:spPr>
          <a:xfrm>
            <a:off x="4732338" y="2139950"/>
            <a:ext cx="455613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9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3569" name="object 44"/>
          <p:cNvCxnSpPr/>
          <p:nvPr/>
        </p:nvCxnSpPr>
        <p:spPr>
          <a:xfrm>
            <a:off x="4583113" y="2628900"/>
            <a:ext cx="754062" cy="0"/>
          </a:xfrm>
          <a:prstGeom prst="line">
            <a:avLst/>
          </a:prstGeom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9" name="任意多边形 38"/>
          <p:cNvSpPr/>
          <p:nvPr/>
        </p:nvSpPr>
        <p:spPr bwMode="auto">
          <a:xfrm rot="19377220">
            <a:off x="1663700" y="1884363"/>
            <a:ext cx="2144713" cy="3108325"/>
          </a:xfrm>
          <a:custGeom>
            <a:avLst/>
            <a:gdLst>
              <a:gd name="connsiteX0" fmla="*/ 1096681 w 2145442"/>
              <a:gd name="connsiteY0" fmla="*/ 86582 h 3108583"/>
              <a:gd name="connsiteX1" fmla="*/ 1266588 w 2145442"/>
              <a:gd name="connsiteY1" fmla="*/ 451709 h 3108583"/>
              <a:gd name="connsiteX2" fmla="*/ 1264422 w 2145442"/>
              <a:gd name="connsiteY2" fmla="*/ 466107 h 3108583"/>
              <a:gd name="connsiteX3" fmla="*/ 1353633 w 2145442"/>
              <a:gd name="connsiteY3" fmla="*/ 486103 h 3108583"/>
              <a:gd name="connsiteX4" fmla="*/ 1755071 w 2145442"/>
              <a:gd name="connsiteY4" fmla="*/ 693904 h 3108583"/>
              <a:gd name="connsiteX5" fmla="*/ 2145442 w 2145442"/>
              <a:gd name="connsiteY5" fmla="*/ 1521668 h 3108583"/>
              <a:gd name="connsiteX6" fmla="*/ 1672490 w 2145442"/>
              <a:gd name="connsiteY6" fmla="*/ 2411185 h 3108583"/>
              <a:gd name="connsiteX7" fmla="*/ 1631174 w 2145442"/>
              <a:gd name="connsiteY7" fmla="*/ 2436284 h 3108583"/>
              <a:gd name="connsiteX8" fmla="*/ 1564239 w 2145442"/>
              <a:gd name="connsiteY8" fmla="*/ 2604483 h 3108583"/>
              <a:gd name="connsiteX9" fmla="*/ 1203170 w 2145442"/>
              <a:gd name="connsiteY9" fmla="*/ 3108583 h 3108583"/>
              <a:gd name="connsiteX10" fmla="*/ 1339699 w 2145442"/>
              <a:gd name="connsiteY10" fmla="*/ 2599201 h 3108583"/>
              <a:gd name="connsiteX11" fmla="*/ 1340932 w 2145442"/>
              <a:gd name="connsiteY11" fmla="*/ 2559219 h 3108583"/>
              <a:gd name="connsiteX12" fmla="*/ 1288912 w 2145442"/>
              <a:gd name="connsiteY12" fmla="*/ 2572595 h 3108583"/>
              <a:gd name="connsiteX13" fmla="*/ 1072721 w 2145442"/>
              <a:gd name="connsiteY13" fmla="*/ 2594389 h 3108583"/>
              <a:gd name="connsiteX14" fmla="*/ 0 w 2145442"/>
              <a:gd name="connsiteY14" fmla="*/ 1521667 h 3108583"/>
              <a:gd name="connsiteX15" fmla="*/ 390371 w 2145442"/>
              <a:gd name="connsiteY15" fmla="*/ 693904 h 3108583"/>
              <a:gd name="connsiteX16" fmla="*/ 464653 w 2145442"/>
              <a:gd name="connsiteY16" fmla="*/ 638357 h 3108583"/>
              <a:gd name="connsiteX17" fmla="*/ 432743 w 2145442"/>
              <a:gd name="connsiteY17" fmla="*/ 568211 h 3108583"/>
              <a:gd name="connsiteX18" fmla="*/ 496069 w 2145442"/>
              <a:gd name="connsiteY18" fmla="*/ 170497 h 3108583"/>
              <a:gd name="connsiteX19" fmla="*/ 1096681 w 2145442"/>
              <a:gd name="connsiteY19" fmla="*/ 86582 h 310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45442" h="3108583">
                <a:moveTo>
                  <a:pt x="1096681" y="86582"/>
                </a:moveTo>
                <a:cubicBezTo>
                  <a:pt x="1214823" y="175758"/>
                  <a:pt x="1273802" y="314239"/>
                  <a:pt x="1266588" y="451709"/>
                </a:cubicBezTo>
                <a:lnTo>
                  <a:pt x="1264422" y="466107"/>
                </a:lnTo>
                <a:lnTo>
                  <a:pt x="1353633" y="486103"/>
                </a:lnTo>
                <a:cubicBezTo>
                  <a:pt x="1502856" y="526485"/>
                  <a:pt x="1639178" y="598260"/>
                  <a:pt x="1755071" y="693904"/>
                </a:cubicBezTo>
                <a:cubicBezTo>
                  <a:pt x="1993481" y="890657"/>
                  <a:pt x="2145442" y="1188416"/>
                  <a:pt x="2145442" y="1521668"/>
                </a:cubicBezTo>
                <a:cubicBezTo>
                  <a:pt x="2145442" y="1891947"/>
                  <a:pt x="1957835" y="2218409"/>
                  <a:pt x="1672490" y="2411185"/>
                </a:cubicBezTo>
                <a:lnTo>
                  <a:pt x="1631174" y="2436284"/>
                </a:lnTo>
                <a:lnTo>
                  <a:pt x="1564239" y="2604483"/>
                </a:lnTo>
                <a:cubicBezTo>
                  <a:pt x="1482998" y="2774026"/>
                  <a:pt x="1365651" y="2931494"/>
                  <a:pt x="1203170" y="3108583"/>
                </a:cubicBezTo>
                <a:cubicBezTo>
                  <a:pt x="1281402" y="2951618"/>
                  <a:pt x="1325031" y="2772013"/>
                  <a:pt x="1339699" y="2599201"/>
                </a:cubicBezTo>
                <a:lnTo>
                  <a:pt x="1340932" y="2559219"/>
                </a:lnTo>
                <a:lnTo>
                  <a:pt x="1288912" y="2572595"/>
                </a:lnTo>
                <a:cubicBezTo>
                  <a:pt x="1219080" y="2586884"/>
                  <a:pt x="1146777" y="2594388"/>
                  <a:pt x="1072721" y="2594389"/>
                </a:cubicBezTo>
                <a:cubicBezTo>
                  <a:pt x="480274" y="2594389"/>
                  <a:pt x="0" y="2114114"/>
                  <a:pt x="0" y="1521667"/>
                </a:cubicBezTo>
                <a:cubicBezTo>
                  <a:pt x="0" y="1188416"/>
                  <a:pt x="151962" y="890657"/>
                  <a:pt x="390371" y="693904"/>
                </a:cubicBezTo>
                <a:lnTo>
                  <a:pt x="464653" y="638357"/>
                </a:lnTo>
                <a:lnTo>
                  <a:pt x="432743" y="568211"/>
                </a:lnTo>
                <a:cubicBezTo>
                  <a:pt x="388128" y="437982"/>
                  <a:pt x="406893" y="288639"/>
                  <a:pt x="496069" y="170497"/>
                </a:cubicBezTo>
                <a:cubicBezTo>
                  <a:pt x="638751" y="-18530"/>
                  <a:pt x="907654" y="-56100"/>
                  <a:pt x="1096681" y="86582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Text Placeholder 3"/>
          <p:cNvSpPr txBox="1"/>
          <p:nvPr/>
        </p:nvSpPr>
        <p:spPr>
          <a:xfrm>
            <a:off x="2325688" y="2505075"/>
            <a:ext cx="454025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19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3572" name="object 45"/>
          <p:cNvCxnSpPr/>
          <p:nvPr/>
        </p:nvCxnSpPr>
        <p:spPr>
          <a:xfrm>
            <a:off x="2174875" y="2982913"/>
            <a:ext cx="755650" cy="0"/>
          </a:xfrm>
          <a:prstGeom prst="line">
            <a:avLst/>
          </a:prstGeom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" name="Freeform 101"/>
          <p:cNvSpPr>
            <a:spLocks noChangeAspect="1" noEditPoints="1"/>
          </p:cNvSpPr>
          <p:nvPr/>
        </p:nvSpPr>
        <p:spPr bwMode="auto">
          <a:xfrm>
            <a:off x="1624013" y="2517775"/>
            <a:ext cx="495300" cy="3270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algn="l" defTabSz="12172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57"/>
          <p:cNvSpPr>
            <a:spLocks noChangeAspect="1" noEditPoints="1"/>
          </p:cNvSpPr>
          <p:nvPr/>
        </p:nvSpPr>
        <p:spPr bwMode="auto">
          <a:xfrm>
            <a:off x="4532313" y="1600200"/>
            <a:ext cx="363538" cy="44767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algn="l" defTabSz="12172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217"/>
          <p:cNvSpPr>
            <a:spLocks noChangeAspect="1" noEditPoints="1"/>
          </p:cNvSpPr>
          <p:nvPr/>
        </p:nvSpPr>
        <p:spPr bwMode="auto">
          <a:xfrm>
            <a:off x="6932613" y="1662113"/>
            <a:ext cx="433388" cy="32543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algn="l" defTabSz="12172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>
            <a:off x="8123238" y="2252663"/>
            <a:ext cx="2647950" cy="2674938"/>
          </a:xfrm>
          <a:custGeom>
            <a:avLst/>
            <a:gdLst>
              <a:gd name="connsiteX0" fmla="*/ 2218482 w 2647304"/>
              <a:gd name="connsiteY0" fmla="*/ 0 h 2675538"/>
              <a:gd name="connsiteX1" fmla="*/ 2647304 w 2647304"/>
              <a:gd name="connsiteY1" fmla="*/ 428822 h 2675538"/>
              <a:gd name="connsiteX2" fmla="*/ 2458241 w 2647304"/>
              <a:gd name="connsiteY2" fmla="*/ 784408 h 2675538"/>
              <a:gd name="connsiteX3" fmla="*/ 2385423 w 2647304"/>
              <a:gd name="connsiteY3" fmla="*/ 823932 h 2675538"/>
              <a:gd name="connsiteX4" fmla="*/ 2384987 w 2647304"/>
              <a:gd name="connsiteY4" fmla="*/ 835487 h 2675538"/>
              <a:gd name="connsiteX5" fmla="*/ 2370738 w 2647304"/>
              <a:gd name="connsiteY5" fmla="*/ 894249 h 2675538"/>
              <a:gd name="connsiteX6" fmla="*/ 1900582 w 2647304"/>
              <a:gd name="connsiteY6" fmla="*/ 2211671 h 2675538"/>
              <a:gd name="connsiteX7" fmla="*/ 1517615 w 2647304"/>
              <a:gd name="connsiteY7" fmla="*/ 2393203 h 2675538"/>
              <a:gd name="connsiteX8" fmla="*/ 537033 w 2647304"/>
              <a:gd name="connsiteY8" fmla="*/ 2042679 h 2675538"/>
              <a:gd name="connsiteX9" fmla="*/ 528071 w 2647304"/>
              <a:gd name="connsiteY9" fmla="*/ 2039479 h 2675538"/>
              <a:gd name="connsiteX10" fmla="*/ 460349 w 2647304"/>
              <a:gd name="connsiteY10" fmla="*/ 2161522 h 2675538"/>
              <a:gd name="connsiteX11" fmla="*/ 314096 w 2647304"/>
              <a:gd name="connsiteY11" fmla="*/ 2675538 h 2675538"/>
              <a:gd name="connsiteX12" fmla="*/ 261101 w 2647304"/>
              <a:gd name="connsiteY12" fmla="*/ 2048458 h 2675538"/>
              <a:gd name="connsiteX13" fmla="*/ 277102 w 2647304"/>
              <a:gd name="connsiteY13" fmla="*/ 1949866 h 2675538"/>
              <a:gd name="connsiteX14" fmla="*/ 199030 w 2647304"/>
              <a:gd name="connsiteY14" fmla="*/ 1921993 h 2675538"/>
              <a:gd name="connsiteX15" fmla="*/ 17023 w 2647304"/>
              <a:gd name="connsiteY15" fmla="*/ 1539049 h 2675538"/>
              <a:gd name="connsiteX16" fmla="*/ 487180 w 2647304"/>
              <a:gd name="connsiteY16" fmla="*/ 221627 h 2675538"/>
              <a:gd name="connsiteX17" fmla="*/ 870147 w 2647304"/>
              <a:gd name="connsiteY17" fmla="*/ 40095 h 2675538"/>
              <a:gd name="connsiteX18" fmla="*/ 1760256 w 2647304"/>
              <a:gd name="connsiteY18" fmla="*/ 358185 h 2675538"/>
              <a:gd name="connsiteX19" fmla="*/ 1795511 w 2647304"/>
              <a:gd name="connsiteY19" fmla="*/ 370784 h 2675538"/>
              <a:gd name="connsiteX20" fmla="*/ 1798372 w 2647304"/>
              <a:gd name="connsiteY20" fmla="*/ 342400 h 2675538"/>
              <a:gd name="connsiteX21" fmla="*/ 2218482 w 2647304"/>
              <a:gd name="connsiteY21" fmla="*/ 0 h 267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47304" h="2675538">
                <a:moveTo>
                  <a:pt x="2218482" y="0"/>
                </a:moveTo>
                <a:cubicBezTo>
                  <a:pt x="2455314" y="0"/>
                  <a:pt x="2647304" y="191990"/>
                  <a:pt x="2647304" y="428822"/>
                </a:cubicBezTo>
                <a:cubicBezTo>
                  <a:pt x="2647304" y="576842"/>
                  <a:pt x="2572308" y="707346"/>
                  <a:pt x="2458241" y="784408"/>
                </a:cubicBezTo>
                <a:lnTo>
                  <a:pt x="2385423" y="823932"/>
                </a:lnTo>
                <a:lnTo>
                  <a:pt x="2384987" y="835487"/>
                </a:lnTo>
                <a:cubicBezTo>
                  <a:pt x="2382282" y="855175"/>
                  <a:pt x="2377573" y="874851"/>
                  <a:pt x="2370738" y="894249"/>
                </a:cubicBezTo>
                <a:cubicBezTo>
                  <a:pt x="1900582" y="2211671"/>
                  <a:pt x="1900582" y="2211671"/>
                  <a:pt x="1900582" y="2211671"/>
                </a:cubicBezTo>
                <a:cubicBezTo>
                  <a:pt x="1845904" y="2366855"/>
                  <a:pt x="1672935" y="2448006"/>
                  <a:pt x="1517615" y="2393203"/>
                </a:cubicBezTo>
                <a:cubicBezTo>
                  <a:pt x="664817" y="2088685"/>
                  <a:pt x="1151727" y="2262205"/>
                  <a:pt x="537033" y="2042679"/>
                </a:cubicBezTo>
                <a:lnTo>
                  <a:pt x="528071" y="2039479"/>
                </a:lnTo>
                <a:lnTo>
                  <a:pt x="460349" y="2161522"/>
                </a:lnTo>
                <a:cubicBezTo>
                  <a:pt x="383338" y="2320415"/>
                  <a:pt x="328599" y="2500262"/>
                  <a:pt x="314096" y="2675538"/>
                </a:cubicBezTo>
                <a:cubicBezTo>
                  <a:pt x="263778" y="2437548"/>
                  <a:pt x="243411" y="2238997"/>
                  <a:pt x="261101" y="2048458"/>
                </a:cubicBezTo>
                <a:lnTo>
                  <a:pt x="277102" y="1949866"/>
                </a:lnTo>
                <a:lnTo>
                  <a:pt x="199030" y="1921993"/>
                </a:lnTo>
                <a:cubicBezTo>
                  <a:pt x="43710" y="1867191"/>
                  <a:pt x="-37654" y="1694233"/>
                  <a:pt x="17023" y="1539049"/>
                </a:cubicBezTo>
                <a:cubicBezTo>
                  <a:pt x="487180" y="221627"/>
                  <a:pt x="487180" y="221627"/>
                  <a:pt x="487180" y="221627"/>
                </a:cubicBezTo>
                <a:cubicBezTo>
                  <a:pt x="541858" y="66443"/>
                  <a:pt x="714827" y="-14707"/>
                  <a:pt x="870147" y="40095"/>
                </a:cubicBezTo>
                <a:cubicBezTo>
                  <a:pt x="1282205" y="187348"/>
                  <a:pt x="1565495" y="288585"/>
                  <a:pt x="1760256" y="358185"/>
                </a:cubicBezTo>
                <a:lnTo>
                  <a:pt x="1795511" y="370784"/>
                </a:lnTo>
                <a:lnTo>
                  <a:pt x="1798372" y="342400"/>
                </a:lnTo>
                <a:cubicBezTo>
                  <a:pt x="1838358" y="146992"/>
                  <a:pt x="2011254" y="0"/>
                  <a:pt x="2218482" y="0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Freeform 52"/>
          <p:cNvSpPr>
            <a:spLocks noEditPoints="1"/>
          </p:cNvSpPr>
          <p:nvPr/>
        </p:nvSpPr>
        <p:spPr bwMode="auto">
          <a:xfrm>
            <a:off x="10152063" y="2478088"/>
            <a:ext cx="379413" cy="40640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algn="l" defTabSz="12172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78" name="TextBox 13"/>
          <p:cNvSpPr txBox="1"/>
          <p:nvPr/>
        </p:nvSpPr>
        <p:spPr>
          <a:xfrm>
            <a:off x="1828800" y="3205163"/>
            <a:ext cx="1538288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9" name="TextBox 13"/>
          <p:cNvSpPr txBox="1"/>
          <p:nvPr/>
        </p:nvSpPr>
        <p:spPr>
          <a:xfrm>
            <a:off x="4165600" y="2828925"/>
            <a:ext cx="1539875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0" name="TextBox 13"/>
          <p:cNvSpPr txBox="1"/>
          <p:nvPr/>
        </p:nvSpPr>
        <p:spPr>
          <a:xfrm>
            <a:off x="6402388" y="2828925"/>
            <a:ext cx="1538287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1" name="TextBox 13"/>
          <p:cNvSpPr txBox="1"/>
          <p:nvPr/>
        </p:nvSpPr>
        <p:spPr>
          <a:xfrm>
            <a:off x="8575675" y="3324225"/>
            <a:ext cx="1538288" cy="5540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2100263" y="4848225"/>
            <a:ext cx="1570038" cy="1570038"/>
          </a:xfrm>
          <a:custGeom>
            <a:avLst/>
            <a:gdLst>
              <a:gd name="T0" fmla="*/ 880 w 994"/>
              <a:gd name="T1" fmla="*/ 363 h 994"/>
              <a:gd name="T2" fmla="*/ 857 w 994"/>
              <a:gd name="T3" fmla="*/ 309 h 994"/>
              <a:gd name="T4" fmla="*/ 924 w 994"/>
              <a:gd name="T5" fmla="*/ 243 h 994"/>
              <a:gd name="T6" fmla="*/ 889 w 994"/>
              <a:gd name="T7" fmla="*/ 192 h 994"/>
              <a:gd name="T8" fmla="*/ 803 w 994"/>
              <a:gd name="T9" fmla="*/ 230 h 994"/>
              <a:gd name="T10" fmla="*/ 761 w 994"/>
              <a:gd name="T11" fmla="*/ 189 h 994"/>
              <a:gd name="T12" fmla="*/ 714 w 994"/>
              <a:gd name="T13" fmla="*/ 154 h 994"/>
              <a:gd name="T14" fmla="*/ 740 w 994"/>
              <a:gd name="T15" fmla="*/ 63 h 994"/>
              <a:gd name="T16" fmla="*/ 684 w 994"/>
              <a:gd name="T17" fmla="*/ 37 h 994"/>
              <a:gd name="T18" fmla="*/ 629 w 994"/>
              <a:gd name="T19" fmla="*/ 113 h 994"/>
              <a:gd name="T20" fmla="*/ 572 w 994"/>
              <a:gd name="T21" fmla="*/ 98 h 994"/>
              <a:gd name="T22" fmla="*/ 514 w 994"/>
              <a:gd name="T23" fmla="*/ 91 h 994"/>
              <a:gd name="T24" fmla="*/ 490 w 994"/>
              <a:gd name="T25" fmla="*/ 0 h 994"/>
              <a:gd name="T26" fmla="*/ 428 w 994"/>
              <a:gd name="T27" fmla="*/ 5 h 994"/>
              <a:gd name="T28" fmla="*/ 419 w 994"/>
              <a:gd name="T29" fmla="*/ 98 h 994"/>
              <a:gd name="T30" fmla="*/ 362 w 994"/>
              <a:gd name="T31" fmla="*/ 114 h 994"/>
              <a:gd name="T32" fmla="*/ 309 w 994"/>
              <a:gd name="T33" fmla="*/ 137 h 994"/>
              <a:gd name="T34" fmla="*/ 243 w 994"/>
              <a:gd name="T35" fmla="*/ 70 h 994"/>
              <a:gd name="T36" fmla="*/ 192 w 994"/>
              <a:gd name="T37" fmla="*/ 105 h 994"/>
              <a:gd name="T38" fmla="*/ 230 w 994"/>
              <a:gd name="T39" fmla="*/ 191 h 994"/>
              <a:gd name="T40" fmla="*/ 189 w 994"/>
              <a:gd name="T41" fmla="*/ 232 h 994"/>
              <a:gd name="T42" fmla="*/ 154 w 994"/>
              <a:gd name="T43" fmla="*/ 279 h 994"/>
              <a:gd name="T44" fmla="*/ 63 w 994"/>
              <a:gd name="T45" fmla="*/ 254 h 994"/>
              <a:gd name="T46" fmla="*/ 37 w 994"/>
              <a:gd name="T47" fmla="*/ 310 h 994"/>
              <a:gd name="T48" fmla="*/ 113 w 994"/>
              <a:gd name="T49" fmla="*/ 365 h 994"/>
              <a:gd name="T50" fmla="*/ 98 w 994"/>
              <a:gd name="T51" fmla="*/ 422 h 994"/>
              <a:gd name="T52" fmla="*/ 91 w 994"/>
              <a:gd name="T53" fmla="*/ 480 h 994"/>
              <a:gd name="T54" fmla="*/ 0 w 994"/>
              <a:gd name="T55" fmla="*/ 504 h 994"/>
              <a:gd name="T56" fmla="*/ 5 w 994"/>
              <a:gd name="T57" fmla="*/ 565 h 994"/>
              <a:gd name="T58" fmla="*/ 98 w 994"/>
              <a:gd name="T59" fmla="*/ 575 h 994"/>
              <a:gd name="T60" fmla="*/ 114 w 994"/>
              <a:gd name="T61" fmla="*/ 631 h 994"/>
              <a:gd name="T62" fmla="*/ 137 w 994"/>
              <a:gd name="T63" fmla="*/ 685 h 994"/>
              <a:gd name="T64" fmla="*/ 70 w 994"/>
              <a:gd name="T65" fmla="*/ 751 h 994"/>
              <a:gd name="T66" fmla="*/ 105 w 994"/>
              <a:gd name="T67" fmla="*/ 802 h 994"/>
              <a:gd name="T68" fmla="*/ 191 w 994"/>
              <a:gd name="T69" fmla="*/ 764 h 994"/>
              <a:gd name="T70" fmla="*/ 232 w 994"/>
              <a:gd name="T71" fmla="*/ 805 h 994"/>
              <a:gd name="T72" fmla="*/ 279 w 994"/>
              <a:gd name="T73" fmla="*/ 840 h 994"/>
              <a:gd name="T74" fmla="*/ 254 w 994"/>
              <a:gd name="T75" fmla="*/ 931 h 994"/>
              <a:gd name="T76" fmla="*/ 310 w 994"/>
              <a:gd name="T77" fmla="*/ 957 h 994"/>
              <a:gd name="T78" fmla="*/ 365 w 994"/>
              <a:gd name="T79" fmla="*/ 881 h 994"/>
              <a:gd name="T80" fmla="*/ 422 w 994"/>
              <a:gd name="T81" fmla="*/ 896 h 994"/>
              <a:gd name="T82" fmla="*/ 480 w 994"/>
              <a:gd name="T83" fmla="*/ 903 h 994"/>
              <a:gd name="T84" fmla="*/ 503 w 994"/>
              <a:gd name="T85" fmla="*/ 994 h 994"/>
              <a:gd name="T86" fmla="*/ 565 w 994"/>
              <a:gd name="T87" fmla="*/ 989 h 994"/>
              <a:gd name="T88" fmla="*/ 575 w 994"/>
              <a:gd name="T89" fmla="*/ 895 h 994"/>
              <a:gd name="T90" fmla="*/ 631 w 994"/>
              <a:gd name="T91" fmla="*/ 880 h 994"/>
              <a:gd name="T92" fmla="*/ 685 w 994"/>
              <a:gd name="T93" fmla="*/ 857 h 994"/>
              <a:gd name="T94" fmla="*/ 751 w 994"/>
              <a:gd name="T95" fmla="*/ 924 h 994"/>
              <a:gd name="T96" fmla="*/ 802 w 994"/>
              <a:gd name="T97" fmla="*/ 889 h 994"/>
              <a:gd name="T98" fmla="*/ 764 w 994"/>
              <a:gd name="T99" fmla="*/ 803 h 994"/>
              <a:gd name="T100" fmla="*/ 805 w 994"/>
              <a:gd name="T101" fmla="*/ 762 h 994"/>
              <a:gd name="T102" fmla="*/ 840 w 994"/>
              <a:gd name="T103" fmla="*/ 714 h 994"/>
              <a:gd name="T104" fmla="*/ 930 w 994"/>
              <a:gd name="T105" fmla="*/ 740 h 994"/>
              <a:gd name="T106" fmla="*/ 957 w 994"/>
              <a:gd name="T107" fmla="*/ 684 h 994"/>
              <a:gd name="T108" fmla="*/ 881 w 994"/>
              <a:gd name="T109" fmla="*/ 629 h 994"/>
              <a:gd name="T110" fmla="*/ 896 w 994"/>
              <a:gd name="T111" fmla="*/ 572 h 994"/>
              <a:gd name="T112" fmla="*/ 903 w 994"/>
              <a:gd name="T113" fmla="*/ 514 h 994"/>
              <a:gd name="T114" fmla="*/ 994 w 994"/>
              <a:gd name="T115" fmla="*/ 490 h 994"/>
              <a:gd name="T116" fmla="*/ 989 w 994"/>
              <a:gd name="T117" fmla="*/ 429 h 994"/>
              <a:gd name="T118" fmla="*/ 895 w 994"/>
              <a:gd name="T119" fmla="*/ 419 h 994"/>
              <a:gd name="T120" fmla="*/ 880 w 994"/>
              <a:gd name="T121" fmla="*/ 363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0" y="363"/>
                </a:moveTo>
                <a:cubicBezTo>
                  <a:pt x="873" y="344"/>
                  <a:pt x="866" y="326"/>
                  <a:pt x="857" y="309"/>
                </a:cubicBezTo>
                <a:cubicBezTo>
                  <a:pt x="880" y="288"/>
                  <a:pt x="902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5"/>
                  <a:pt x="776" y="202"/>
                  <a:pt x="761" y="189"/>
                </a:cubicBezTo>
                <a:cubicBezTo>
                  <a:pt x="747" y="176"/>
                  <a:pt x="731" y="165"/>
                  <a:pt x="714" y="154"/>
                </a:cubicBezTo>
                <a:cubicBezTo>
                  <a:pt x="724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6"/>
                  <a:pt x="591" y="101"/>
                  <a:pt x="572" y="98"/>
                </a:cubicBezTo>
                <a:cubicBezTo>
                  <a:pt x="553" y="94"/>
                  <a:pt x="533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8" y="5"/>
                </a:cubicBezTo>
                <a:cubicBezTo>
                  <a:pt x="424" y="36"/>
                  <a:pt x="420" y="67"/>
                  <a:pt x="419" y="98"/>
                </a:cubicBezTo>
                <a:cubicBezTo>
                  <a:pt x="400" y="102"/>
                  <a:pt x="381" y="108"/>
                  <a:pt x="362" y="114"/>
                </a:cubicBezTo>
                <a:cubicBezTo>
                  <a:pt x="344" y="120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5" y="204"/>
                  <a:pt x="202" y="217"/>
                  <a:pt x="189" y="232"/>
                </a:cubicBezTo>
                <a:cubicBezTo>
                  <a:pt x="176" y="247"/>
                  <a:pt x="164" y="263"/>
                  <a:pt x="154" y="279"/>
                </a:cubicBezTo>
                <a:cubicBezTo>
                  <a:pt x="124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6" y="348"/>
                  <a:pt x="113" y="365"/>
                </a:cubicBezTo>
                <a:cubicBezTo>
                  <a:pt x="106" y="384"/>
                  <a:pt x="101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0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8" y="575"/>
                </a:cubicBezTo>
                <a:cubicBezTo>
                  <a:pt x="102" y="594"/>
                  <a:pt x="107" y="613"/>
                  <a:pt x="114" y="631"/>
                </a:cubicBezTo>
                <a:cubicBezTo>
                  <a:pt x="120" y="650"/>
                  <a:pt x="128" y="668"/>
                  <a:pt x="137" y="685"/>
                </a:cubicBezTo>
                <a:cubicBezTo>
                  <a:pt x="113" y="706"/>
                  <a:pt x="91" y="728"/>
                  <a:pt x="70" y="751"/>
                </a:cubicBezTo>
                <a:cubicBezTo>
                  <a:pt x="80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7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2" y="892"/>
                  <a:pt x="422" y="896"/>
                </a:cubicBezTo>
                <a:cubicBezTo>
                  <a:pt x="441" y="900"/>
                  <a:pt x="460" y="902"/>
                  <a:pt x="480" y="903"/>
                </a:cubicBezTo>
                <a:cubicBezTo>
                  <a:pt x="486" y="933"/>
                  <a:pt x="494" y="964"/>
                  <a:pt x="503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3" y="927"/>
                  <a:pt x="575" y="895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2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8" y="790"/>
                  <a:pt x="792" y="776"/>
                  <a:pt x="805" y="762"/>
                </a:cubicBezTo>
                <a:cubicBezTo>
                  <a:pt x="818" y="747"/>
                  <a:pt x="829" y="731"/>
                  <a:pt x="840" y="714"/>
                </a:cubicBezTo>
                <a:cubicBezTo>
                  <a:pt x="869" y="724"/>
                  <a:pt x="900" y="733"/>
                  <a:pt x="930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7" y="610"/>
                  <a:pt x="892" y="591"/>
                  <a:pt x="896" y="572"/>
                </a:cubicBezTo>
                <a:cubicBezTo>
                  <a:pt x="900" y="553"/>
                  <a:pt x="902" y="533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0"/>
                  <a:pt x="895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2581275" y="3435350"/>
            <a:ext cx="1571625" cy="1570038"/>
          </a:xfrm>
          <a:custGeom>
            <a:avLst/>
            <a:gdLst>
              <a:gd name="T0" fmla="*/ 880 w 994"/>
              <a:gd name="T1" fmla="*/ 363 h 994"/>
              <a:gd name="T2" fmla="*/ 857 w 994"/>
              <a:gd name="T3" fmla="*/ 309 h 994"/>
              <a:gd name="T4" fmla="*/ 924 w 994"/>
              <a:gd name="T5" fmla="*/ 243 h 994"/>
              <a:gd name="T6" fmla="*/ 889 w 994"/>
              <a:gd name="T7" fmla="*/ 192 h 994"/>
              <a:gd name="T8" fmla="*/ 803 w 994"/>
              <a:gd name="T9" fmla="*/ 230 h 994"/>
              <a:gd name="T10" fmla="*/ 762 w 994"/>
              <a:gd name="T11" fmla="*/ 189 h 994"/>
              <a:gd name="T12" fmla="*/ 715 w 994"/>
              <a:gd name="T13" fmla="*/ 154 h 994"/>
              <a:gd name="T14" fmla="*/ 740 w 994"/>
              <a:gd name="T15" fmla="*/ 63 h 994"/>
              <a:gd name="T16" fmla="*/ 684 w 994"/>
              <a:gd name="T17" fmla="*/ 37 h 994"/>
              <a:gd name="T18" fmla="*/ 629 w 994"/>
              <a:gd name="T19" fmla="*/ 113 h 994"/>
              <a:gd name="T20" fmla="*/ 572 w 994"/>
              <a:gd name="T21" fmla="*/ 98 h 994"/>
              <a:gd name="T22" fmla="*/ 514 w 994"/>
              <a:gd name="T23" fmla="*/ 91 h 994"/>
              <a:gd name="T24" fmla="*/ 490 w 994"/>
              <a:gd name="T25" fmla="*/ 0 h 994"/>
              <a:gd name="T26" fmla="*/ 429 w 994"/>
              <a:gd name="T27" fmla="*/ 5 h 994"/>
              <a:gd name="T28" fmla="*/ 419 w 994"/>
              <a:gd name="T29" fmla="*/ 98 h 994"/>
              <a:gd name="T30" fmla="*/ 363 w 994"/>
              <a:gd name="T31" fmla="*/ 114 h 994"/>
              <a:gd name="T32" fmla="*/ 309 w 994"/>
              <a:gd name="T33" fmla="*/ 137 h 994"/>
              <a:gd name="T34" fmla="*/ 243 w 994"/>
              <a:gd name="T35" fmla="*/ 70 h 994"/>
              <a:gd name="T36" fmla="*/ 192 w 994"/>
              <a:gd name="T37" fmla="*/ 105 h 994"/>
              <a:gd name="T38" fmla="*/ 230 w 994"/>
              <a:gd name="T39" fmla="*/ 191 h 994"/>
              <a:gd name="T40" fmla="*/ 189 w 994"/>
              <a:gd name="T41" fmla="*/ 232 h 994"/>
              <a:gd name="T42" fmla="*/ 154 w 994"/>
              <a:gd name="T43" fmla="*/ 279 h 994"/>
              <a:gd name="T44" fmla="*/ 63 w 994"/>
              <a:gd name="T45" fmla="*/ 254 h 994"/>
              <a:gd name="T46" fmla="*/ 37 w 994"/>
              <a:gd name="T47" fmla="*/ 310 h 994"/>
              <a:gd name="T48" fmla="*/ 113 w 994"/>
              <a:gd name="T49" fmla="*/ 365 h 994"/>
              <a:gd name="T50" fmla="*/ 98 w 994"/>
              <a:gd name="T51" fmla="*/ 422 h 994"/>
              <a:gd name="T52" fmla="*/ 91 w 994"/>
              <a:gd name="T53" fmla="*/ 480 h 994"/>
              <a:gd name="T54" fmla="*/ 0 w 994"/>
              <a:gd name="T55" fmla="*/ 504 h 994"/>
              <a:gd name="T56" fmla="*/ 5 w 994"/>
              <a:gd name="T57" fmla="*/ 565 h 994"/>
              <a:gd name="T58" fmla="*/ 99 w 994"/>
              <a:gd name="T59" fmla="*/ 575 h 994"/>
              <a:gd name="T60" fmla="*/ 114 w 994"/>
              <a:gd name="T61" fmla="*/ 631 h 994"/>
              <a:gd name="T62" fmla="*/ 137 w 994"/>
              <a:gd name="T63" fmla="*/ 685 h 994"/>
              <a:gd name="T64" fmla="*/ 70 w 994"/>
              <a:gd name="T65" fmla="*/ 751 h 994"/>
              <a:gd name="T66" fmla="*/ 105 w 994"/>
              <a:gd name="T67" fmla="*/ 802 h 994"/>
              <a:gd name="T68" fmla="*/ 191 w 994"/>
              <a:gd name="T69" fmla="*/ 764 h 994"/>
              <a:gd name="T70" fmla="*/ 232 w 994"/>
              <a:gd name="T71" fmla="*/ 805 h 994"/>
              <a:gd name="T72" fmla="*/ 279 w 994"/>
              <a:gd name="T73" fmla="*/ 840 h 994"/>
              <a:gd name="T74" fmla="*/ 254 w 994"/>
              <a:gd name="T75" fmla="*/ 931 h 994"/>
              <a:gd name="T76" fmla="*/ 310 w 994"/>
              <a:gd name="T77" fmla="*/ 957 h 994"/>
              <a:gd name="T78" fmla="*/ 365 w 994"/>
              <a:gd name="T79" fmla="*/ 881 h 994"/>
              <a:gd name="T80" fmla="*/ 422 w 994"/>
              <a:gd name="T81" fmla="*/ 896 h 994"/>
              <a:gd name="T82" fmla="*/ 480 w 994"/>
              <a:gd name="T83" fmla="*/ 903 h 994"/>
              <a:gd name="T84" fmla="*/ 504 w 994"/>
              <a:gd name="T85" fmla="*/ 994 h 994"/>
              <a:gd name="T86" fmla="*/ 565 w 994"/>
              <a:gd name="T87" fmla="*/ 989 h 994"/>
              <a:gd name="T88" fmla="*/ 575 w 994"/>
              <a:gd name="T89" fmla="*/ 896 h 994"/>
              <a:gd name="T90" fmla="*/ 631 w 994"/>
              <a:gd name="T91" fmla="*/ 880 h 994"/>
              <a:gd name="T92" fmla="*/ 685 w 994"/>
              <a:gd name="T93" fmla="*/ 857 h 994"/>
              <a:gd name="T94" fmla="*/ 751 w 994"/>
              <a:gd name="T95" fmla="*/ 924 h 994"/>
              <a:gd name="T96" fmla="*/ 802 w 994"/>
              <a:gd name="T97" fmla="*/ 889 h 994"/>
              <a:gd name="T98" fmla="*/ 764 w 994"/>
              <a:gd name="T99" fmla="*/ 803 h 994"/>
              <a:gd name="T100" fmla="*/ 805 w 994"/>
              <a:gd name="T101" fmla="*/ 762 h 994"/>
              <a:gd name="T102" fmla="*/ 840 w 994"/>
              <a:gd name="T103" fmla="*/ 715 h 994"/>
              <a:gd name="T104" fmla="*/ 931 w 994"/>
              <a:gd name="T105" fmla="*/ 740 h 994"/>
              <a:gd name="T106" fmla="*/ 957 w 994"/>
              <a:gd name="T107" fmla="*/ 684 h 994"/>
              <a:gd name="T108" fmla="*/ 881 w 994"/>
              <a:gd name="T109" fmla="*/ 629 h 994"/>
              <a:gd name="T110" fmla="*/ 896 w 994"/>
              <a:gd name="T111" fmla="*/ 572 h 994"/>
              <a:gd name="T112" fmla="*/ 903 w 994"/>
              <a:gd name="T113" fmla="*/ 514 h 994"/>
              <a:gd name="T114" fmla="*/ 994 w 994"/>
              <a:gd name="T115" fmla="*/ 490 h 994"/>
              <a:gd name="T116" fmla="*/ 989 w 994"/>
              <a:gd name="T117" fmla="*/ 429 h 994"/>
              <a:gd name="T118" fmla="*/ 896 w 994"/>
              <a:gd name="T119" fmla="*/ 419 h 994"/>
              <a:gd name="T120" fmla="*/ 880 w 994"/>
              <a:gd name="T121" fmla="*/ 363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0" y="363"/>
                </a:moveTo>
                <a:cubicBezTo>
                  <a:pt x="874" y="344"/>
                  <a:pt x="866" y="326"/>
                  <a:pt x="857" y="309"/>
                </a:cubicBezTo>
                <a:cubicBezTo>
                  <a:pt x="880" y="288"/>
                  <a:pt x="903" y="266"/>
                  <a:pt x="924" y="243"/>
                </a:cubicBezTo>
                <a:cubicBezTo>
                  <a:pt x="913" y="225"/>
                  <a:pt x="902" y="208"/>
                  <a:pt x="889" y="192"/>
                </a:cubicBezTo>
                <a:cubicBezTo>
                  <a:pt x="860" y="203"/>
                  <a:pt x="831" y="216"/>
                  <a:pt x="803" y="230"/>
                </a:cubicBezTo>
                <a:cubicBezTo>
                  <a:pt x="790" y="216"/>
                  <a:pt x="777" y="202"/>
                  <a:pt x="762" y="189"/>
                </a:cubicBezTo>
                <a:cubicBezTo>
                  <a:pt x="747" y="176"/>
                  <a:pt x="731" y="165"/>
                  <a:pt x="715" y="154"/>
                </a:cubicBezTo>
                <a:cubicBezTo>
                  <a:pt x="725" y="124"/>
                  <a:pt x="733" y="94"/>
                  <a:pt x="740" y="63"/>
                </a:cubicBezTo>
                <a:cubicBezTo>
                  <a:pt x="722" y="53"/>
                  <a:pt x="703" y="44"/>
                  <a:pt x="684" y="37"/>
                </a:cubicBezTo>
                <a:cubicBezTo>
                  <a:pt x="664" y="61"/>
                  <a:pt x="646" y="87"/>
                  <a:pt x="629" y="113"/>
                </a:cubicBezTo>
                <a:cubicBezTo>
                  <a:pt x="610" y="107"/>
                  <a:pt x="591" y="102"/>
                  <a:pt x="572" y="98"/>
                </a:cubicBezTo>
                <a:cubicBezTo>
                  <a:pt x="553" y="94"/>
                  <a:pt x="534" y="92"/>
                  <a:pt x="514" y="91"/>
                </a:cubicBezTo>
                <a:cubicBezTo>
                  <a:pt x="508" y="61"/>
                  <a:pt x="500" y="30"/>
                  <a:pt x="490" y="0"/>
                </a:cubicBezTo>
                <a:cubicBezTo>
                  <a:pt x="470" y="0"/>
                  <a:pt x="449" y="2"/>
                  <a:pt x="429" y="5"/>
                </a:cubicBezTo>
                <a:cubicBezTo>
                  <a:pt x="424" y="36"/>
                  <a:pt x="421" y="67"/>
                  <a:pt x="419" y="98"/>
                </a:cubicBezTo>
                <a:cubicBezTo>
                  <a:pt x="400" y="102"/>
                  <a:pt x="381" y="108"/>
                  <a:pt x="363" y="114"/>
                </a:cubicBezTo>
                <a:cubicBezTo>
                  <a:pt x="344" y="121"/>
                  <a:pt x="326" y="128"/>
                  <a:pt x="309" y="137"/>
                </a:cubicBezTo>
                <a:cubicBezTo>
                  <a:pt x="288" y="114"/>
                  <a:pt x="266" y="91"/>
                  <a:pt x="243" y="70"/>
                </a:cubicBezTo>
                <a:cubicBezTo>
                  <a:pt x="225" y="81"/>
                  <a:pt x="208" y="92"/>
                  <a:pt x="192" y="105"/>
                </a:cubicBezTo>
                <a:cubicBezTo>
                  <a:pt x="203" y="134"/>
                  <a:pt x="216" y="163"/>
                  <a:pt x="230" y="191"/>
                </a:cubicBezTo>
                <a:cubicBezTo>
                  <a:pt x="216" y="204"/>
                  <a:pt x="202" y="217"/>
                  <a:pt x="189" y="232"/>
                </a:cubicBezTo>
                <a:cubicBezTo>
                  <a:pt x="176" y="247"/>
                  <a:pt x="165" y="263"/>
                  <a:pt x="154" y="279"/>
                </a:cubicBezTo>
                <a:cubicBezTo>
                  <a:pt x="125" y="269"/>
                  <a:pt x="94" y="261"/>
                  <a:pt x="63" y="254"/>
                </a:cubicBezTo>
                <a:cubicBezTo>
                  <a:pt x="53" y="272"/>
                  <a:pt x="44" y="291"/>
                  <a:pt x="37" y="310"/>
                </a:cubicBezTo>
                <a:cubicBezTo>
                  <a:pt x="61" y="330"/>
                  <a:pt x="87" y="348"/>
                  <a:pt x="113" y="365"/>
                </a:cubicBezTo>
                <a:cubicBezTo>
                  <a:pt x="107" y="384"/>
                  <a:pt x="102" y="403"/>
                  <a:pt x="98" y="422"/>
                </a:cubicBezTo>
                <a:cubicBezTo>
                  <a:pt x="94" y="441"/>
                  <a:pt x="92" y="460"/>
                  <a:pt x="91" y="480"/>
                </a:cubicBezTo>
                <a:cubicBezTo>
                  <a:pt x="61" y="486"/>
                  <a:pt x="30" y="494"/>
                  <a:pt x="0" y="504"/>
                </a:cubicBezTo>
                <a:cubicBezTo>
                  <a:pt x="0" y="524"/>
                  <a:pt x="2" y="545"/>
                  <a:pt x="5" y="565"/>
                </a:cubicBezTo>
                <a:cubicBezTo>
                  <a:pt x="36" y="570"/>
                  <a:pt x="67" y="573"/>
                  <a:pt x="99" y="575"/>
                </a:cubicBezTo>
                <a:cubicBezTo>
                  <a:pt x="102" y="594"/>
                  <a:pt x="108" y="613"/>
                  <a:pt x="114" y="631"/>
                </a:cubicBezTo>
                <a:cubicBezTo>
                  <a:pt x="121" y="650"/>
                  <a:pt x="128" y="668"/>
                  <a:pt x="137" y="685"/>
                </a:cubicBezTo>
                <a:cubicBezTo>
                  <a:pt x="114" y="706"/>
                  <a:pt x="91" y="728"/>
                  <a:pt x="70" y="751"/>
                </a:cubicBezTo>
                <a:cubicBezTo>
                  <a:pt x="81" y="769"/>
                  <a:pt x="92" y="786"/>
                  <a:pt x="105" y="802"/>
                </a:cubicBezTo>
                <a:cubicBezTo>
                  <a:pt x="134" y="791"/>
                  <a:pt x="163" y="778"/>
                  <a:pt x="191" y="764"/>
                </a:cubicBezTo>
                <a:cubicBezTo>
                  <a:pt x="204" y="778"/>
                  <a:pt x="218" y="792"/>
                  <a:pt x="232" y="805"/>
                </a:cubicBezTo>
                <a:cubicBezTo>
                  <a:pt x="247" y="818"/>
                  <a:pt x="263" y="829"/>
                  <a:pt x="279" y="840"/>
                </a:cubicBezTo>
                <a:cubicBezTo>
                  <a:pt x="269" y="869"/>
                  <a:pt x="261" y="900"/>
                  <a:pt x="254" y="931"/>
                </a:cubicBezTo>
                <a:cubicBezTo>
                  <a:pt x="272" y="941"/>
                  <a:pt x="291" y="950"/>
                  <a:pt x="310" y="957"/>
                </a:cubicBezTo>
                <a:cubicBezTo>
                  <a:pt x="330" y="933"/>
                  <a:pt x="348" y="907"/>
                  <a:pt x="365" y="881"/>
                </a:cubicBezTo>
                <a:cubicBezTo>
                  <a:pt x="384" y="887"/>
                  <a:pt x="403" y="892"/>
                  <a:pt x="422" y="896"/>
                </a:cubicBezTo>
                <a:cubicBezTo>
                  <a:pt x="441" y="900"/>
                  <a:pt x="461" y="902"/>
                  <a:pt x="480" y="903"/>
                </a:cubicBezTo>
                <a:cubicBezTo>
                  <a:pt x="486" y="933"/>
                  <a:pt x="494" y="964"/>
                  <a:pt x="504" y="994"/>
                </a:cubicBezTo>
                <a:cubicBezTo>
                  <a:pt x="524" y="994"/>
                  <a:pt x="545" y="992"/>
                  <a:pt x="565" y="989"/>
                </a:cubicBezTo>
                <a:cubicBezTo>
                  <a:pt x="570" y="958"/>
                  <a:pt x="574" y="927"/>
                  <a:pt x="575" y="896"/>
                </a:cubicBezTo>
                <a:cubicBezTo>
                  <a:pt x="594" y="892"/>
                  <a:pt x="613" y="886"/>
                  <a:pt x="631" y="880"/>
                </a:cubicBezTo>
                <a:cubicBezTo>
                  <a:pt x="650" y="873"/>
                  <a:pt x="668" y="866"/>
                  <a:pt x="685" y="857"/>
                </a:cubicBezTo>
                <a:cubicBezTo>
                  <a:pt x="706" y="880"/>
                  <a:pt x="728" y="903"/>
                  <a:pt x="751" y="924"/>
                </a:cubicBezTo>
                <a:cubicBezTo>
                  <a:pt x="769" y="913"/>
                  <a:pt x="786" y="902"/>
                  <a:pt x="802" y="889"/>
                </a:cubicBezTo>
                <a:cubicBezTo>
                  <a:pt x="791" y="860"/>
                  <a:pt x="778" y="831"/>
                  <a:pt x="764" y="803"/>
                </a:cubicBezTo>
                <a:cubicBezTo>
                  <a:pt x="779" y="790"/>
                  <a:pt x="792" y="777"/>
                  <a:pt x="805" y="762"/>
                </a:cubicBezTo>
                <a:cubicBezTo>
                  <a:pt x="818" y="747"/>
                  <a:pt x="829" y="731"/>
                  <a:pt x="840" y="715"/>
                </a:cubicBezTo>
                <a:cubicBezTo>
                  <a:pt x="870" y="725"/>
                  <a:pt x="900" y="733"/>
                  <a:pt x="931" y="740"/>
                </a:cubicBezTo>
                <a:cubicBezTo>
                  <a:pt x="941" y="722"/>
                  <a:pt x="950" y="703"/>
                  <a:pt x="957" y="684"/>
                </a:cubicBezTo>
                <a:cubicBezTo>
                  <a:pt x="933" y="664"/>
                  <a:pt x="907" y="646"/>
                  <a:pt x="881" y="629"/>
                </a:cubicBezTo>
                <a:cubicBezTo>
                  <a:pt x="888" y="610"/>
                  <a:pt x="892" y="591"/>
                  <a:pt x="896" y="572"/>
                </a:cubicBezTo>
                <a:cubicBezTo>
                  <a:pt x="900" y="553"/>
                  <a:pt x="902" y="534"/>
                  <a:pt x="903" y="514"/>
                </a:cubicBezTo>
                <a:cubicBezTo>
                  <a:pt x="933" y="508"/>
                  <a:pt x="964" y="500"/>
                  <a:pt x="994" y="490"/>
                </a:cubicBezTo>
                <a:cubicBezTo>
                  <a:pt x="994" y="470"/>
                  <a:pt x="992" y="449"/>
                  <a:pt x="989" y="429"/>
                </a:cubicBezTo>
                <a:cubicBezTo>
                  <a:pt x="958" y="424"/>
                  <a:pt x="927" y="421"/>
                  <a:pt x="896" y="419"/>
                </a:cubicBezTo>
                <a:cubicBezTo>
                  <a:pt x="892" y="400"/>
                  <a:pt x="886" y="381"/>
                  <a:pt x="880" y="363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1520825" y="2327275"/>
            <a:ext cx="1565275" cy="1562100"/>
          </a:xfrm>
          <a:custGeom>
            <a:avLst/>
            <a:gdLst>
              <a:gd name="T0" fmla="*/ 868 w 990"/>
              <a:gd name="T1" fmla="*/ 335 h 990"/>
              <a:gd name="T2" fmla="*/ 841 w 990"/>
              <a:gd name="T3" fmla="*/ 283 h 990"/>
              <a:gd name="T4" fmla="*/ 904 w 990"/>
              <a:gd name="T5" fmla="*/ 213 h 990"/>
              <a:gd name="T6" fmla="*/ 866 w 990"/>
              <a:gd name="T7" fmla="*/ 164 h 990"/>
              <a:gd name="T8" fmla="*/ 782 w 990"/>
              <a:gd name="T9" fmla="*/ 208 h 990"/>
              <a:gd name="T10" fmla="*/ 738 w 990"/>
              <a:gd name="T11" fmla="*/ 170 h 990"/>
              <a:gd name="T12" fmla="*/ 689 w 990"/>
              <a:gd name="T13" fmla="*/ 138 h 990"/>
              <a:gd name="T14" fmla="*/ 708 w 990"/>
              <a:gd name="T15" fmla="*/ 46 h 990"/>
              <a:gd name="T16" fmla="*/ 650 w 990"/>
              <a:gd name="T17" fmla="*/ 23 h 990"/>
              <a:gd name="T18" fmla="*/ 600 w 990"/>
              <a:gd name="T19" fmla="*/ 103 h 990"/>
              <a:gd name="T20" fmla="*/ 543 w 990"/>
              <a:gd name="T21" fmla="*/ 92 h 990"/>
              <a:gd name="T22" fmla="*/ 485 w 990"/>
              <a:gd name="T23" fmla="*/ 89 h 990"/>
              <a:gd name="T24" fmla="*/ 455 w 990"/>
              <a:gd name="T25" fmla="*/ 0 h 990"/>
              <a:gd name="T26" fmla="*/ 393 w 990"/>
              <a:gd name="T27" fmla="*/ 8 h 990"/>
              <a:gd name="T28" fmla="*/ 390 w 990"/>
              <a:gd name="T29" fmla="*/ 103 h 990"/>
              <a:gd name="T30" fmla="*/ 335 w 990"/>
              <a:gd name="T31" fmla="*/ 122 h 990"/>
              <a:gd name="T32" fmla="*/ 283 w 990"/>
              <a:gd name="T33" fmla="*/ 148 h 990"/>
              <a:gd name="T34" fmla="*/ 213 w 990"/>
              <a:gd name="T35" fmla="*/ 86 h 990"/>
              <a:gd name="T36" fmla="*/ 164 w 990"/>
              <a:gd name="T37" fmla="*/ 124 h 990"/>
              <a:gd name="T38" fmla="*/ 208 w 990"/>
              <a:gd name="T39" fmla="*/ 207 h 990"/>
              <a:gd name="T40" fmla="*/ 170 w 990"/>
              <a:gd name="T41" fmla="*/ 252 h 990"/>
              <a:gd name="T42" fmla="*/ 138 w 990"/>
              <a:gd name="T43" fmla="*/ 301 h 990"/>
              <a:gd name="T44" fmla="*/ 46 w 990"/>
              <a:gd name="T45" fmla="*/ 282 h 990"/>
              <a:gd name="T46" fmla="*/ 23 w 990"/>
              <a:gd name="T47" fmla="*/ 339 h 990"/>
              <a:gd name="T48" fmla="*/ 103 w 990"/>
              <a:gd name="T49" fmla="*/ 389 h 990"/>
              <a:gd name="T50" fmla="*/ 92 w 990"/>
              <a:gd name="T51" fmla="*/ 447 h 990"/>
              <a:gd name="T52" fmla="*/ 89 w 990"/>
              <a:gd name="T53" fmla="*/ 505 h 990"/>
              <a:gd name="T54" fmla="*/ 0 w 990"/>
              <a:gd name="T55" fmla="*/ 535 h 990"/>
              <a:gd name="T56" fmla="*/ 8 w 990"/>
              <a:gd name="T57" fmla="*/ 596 h 990"/>
              <a:gd name="T58" fmla="*/ 103 w 990"/>
              <a:gd name="T59" fmla="*/ 599 h 990"/>
              <a:gd name="T60" fmla="*/ 122 w 990"/>
              <a:gd name="T61" fmla="*/ 655 h 990"/>
              <a:gd name="T62" fmla="*/ 149 w 990"/>
              <a:gd name="T63" fmla="*/ 707 h 990"/>
              <a:gd name="T64" fmla="*/ 86 w 990"/>
              <a:gd name="T65" fmla="*/ 777 h 990"/>
              <a:gd name="T66" fmla="*/ 124 w 990"/>
              <a:gd name="T67" fmla="*/ 826 h 990"/>
              <a:gd name="T68" fmla="*/ 207 w 990"/>
              <a:gd name="T69" fmla="*/ 782 h 990"/>
              <a:gd name="T70" fmla="*/ 252 w 990"/>
              <a:gd name="T71" fmla="*/ 820 h 990"/>
              <a:gd name="T72" fmla="*/ 301 w 990"/>
              <a:gd name="T73" fmla="*/ 852 h 990"/>
              <a:gd name="T74" fmla="*/ 282 w 990"/>
              <a:gd name="T75" fmla="*/ 944 h 990"/>
              <a:gd name="T76" fmla="*/ 339 w 990"/>
              <a:gd name="T77" fmla="*/ 967 h 990"/>
              <a:gd name="T78" fmla="*/ 389 w 990"/>
              <a:gd name="T79" fmla="*/ 887 h 990"/>
              <a:gd name="T80" fmla="*/ 447 w 990"/>
              <a:gd name="T81" fmla="*/ 898 h 990"/>
              <a:gd name="T82" fmla="*/ 505 w 990"/>
              <a:gd name="T83" fmla="*/ 901 h 990"/>
              <a:gd name="T84" fmla="*/ 535 w 990"/>
              <a:gd name="T85" fmla="*/ 990 h 990"/>
              <a:gd name="T86" fmla="*/ 596 w 990"/>
              <a:gd name="T87" fmla="*/ 981 h 990"/>
              <a:gd name="T88" fmla="*/ 600 w 990"/>
              <a:gd name="T89" fmla="*/ 887 h 990"/>
              <a:gd name="T90" fmla="*/ 655 w 990"/>
              <a:gd name="T91" fmla="*/ 868 h 990"/>
              <a:gd name="T92" fmla="*/ 707 w 990"/>
              <a:gd name="T93" fmla="*/ 841 h 990"/>
              <a:gd name="T94" fmla="*/ 777 w 990"/>
              <a:gd name="T95" fmla="*/ 904 h 990"/>
              <a:gd name="T96" fmla="*/ 826 w 990"/>
              <a:gd name="T97" fmla="*/ 866 h 990"/>
              <a:gd name="T98" fmla="*/ 782 w 990"/>
              <a:gd name="T99" fmla="*/ 782 h 990"/>
              <a:gd name="T100" fmla="*/ 820 w 990"/>
              <a:gd name="T101" fmla="*/ 738 h 990"/>
              <a:gd name="T102" fmla="*/ 852 w 990"/>
              <a:gd name="T103" fmla="*/ 689 h 990"/>
              <a:gd name="T104" fmla="*/ 944 w 990"/>
              <a:gd name="T105" fmla="*/ 708 h 990"/>
              <a:gd name="T106" fmla="*/ 967 w 990"/>
              <a:gd name="T107" fmla="*/ 650 h 990"/>
              <a:gd name="T108" fmla="*/ 887 w 990"/>
              <a:gd name="T109" fmla="*/ 600 h 990"/>
              <a:gd name="T110" fmla="*/ 898 w 990"/>
              <a:gd name="T111" fmla="*/ 543 h 990"/>
              <a:gd name="T112" fmla="*/ 901 w 990"/>
              <a:gd name="T113" fmla="*/ 485 h 990"/>
              <a:gd name="T114" fmla="*/ 990 w 990"/>
              <a:gd name="T115" fmla="*/ 455 h 990"/>
              <a:gd name="T116" fmla="*/ 981 w 990"/>
              <a:gd name="T117" fmla="*/ 393 h 990"/>
              <a:gd name="T118" fmla="*/ 887 w 990"/>
              <a:gd name="T119" fmla="*/ 390 h 990"/>
              <a:gd name="T120" fmla="*/ 868 w 990"/>
              <a:gd name="T121" fmla="*/ 33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0" h="990">
                <a:moveTo>
                  <a:pt x="868" y="335"/>
                </a:moveTo>
                <a:cubicBezTo>
                  <a:pt x="860" y="317"/>
                  <a:pt x="852" y="300"/>
                  <a:pt x="841" y="283"/>
                </a:cubicBezTo>
                <a:cubicBezTo>
                  <a:pt x="863" y="261"/>
                  <a:pt x="884" y="237"/>
                  <a:pt x="904" y="213"/>
                </a:cubicBezTo>
                <a:cubicBezTo>
                  <a:pt x="892" y="196"/>
                  <a:pt x="879" y="179"/>
                  <a:pt x="866" y="164"/>
                </a:cubicBezTo>
                <a:cubicBezTo>
                  <a:pt x="837" y="177"/>
                  <a:pt x="809" y="192"/>
                  <a:pt x="782" y="208"/>
                </a:cubicBezTo>
                <a:cubicBezTo>
                  <a:pt x="769" y="194"/>
                  <a:pt x="754" y="181"/>
                  <a:pt x="738" y="170"/>
                </a:cubicBezTo>
                <a:cubicBezTo>
                  <a:pt x="723" y="158"/>
                  <a:pt x="706" y="147"/>
                  <a:pt x="689" y="138"/>
                </a:cubicBezTo>
                <a:cubicBezTo>
                  <a:pt x="697" y="108"/>
                  <a:pt x="703" y="77"/>
                  <a:pt x="708" y="46"/>
                </a:cubicBezTo>
                <a:cubicBezTo>
                  <a:pt x="689" y="37"/>
                  <a:pt x="670" y="29"/>
                  <a:pt x="650" y="23"/>
                </a:cubicBezTo>
                <a:cubicBezTo>
                  <a:pt x="632" y="49"/>
                  <a:pt x="616" y="75"/>
                  <a:pt x="600" y="103"/>
                </a:cubicBezTo>
                <a:cubicBezTo>
                  <a:pt x="582" y="98"/>
                  <a:pt x="562" y="94"/>
                  <a:pt x="543" y="92"/>
                </a:cubicBezTo>
                <a:cubicBezTo>
                  <a:pt x="524" y="89"/>
                  <a:pt x="504" y="88"/>
                  <a:pt x="485" y="89"/>
                </a:cubicBezTo>
                <a:cubicBezTo>
                  <a:pt x="476" y="59"/>
                  <a:pt x="466" y="29"/>
                  <a:pt x="455" y="0"/>
                </a:cubicBezTo>
                <a:cubicBezTo>
                  <a:pt x="434" y="1"/>
                  <a:pt x="414" y="4"/>
                  <a:pt x="393" y="8"/>
                </a:cubicBezTo>
                <a:cubicBezTo>
                  <a:pt x="391" y="40"/>
                  <a:pt x="390" y="71"/>
                  <a:pt x="390" y="103"/>
                </a:cubicBezTo>
                <a:cubicBezTo>
                  <a:pt x="371" y="107"/>
                  <a:pt x="353" y="114"/>
                  <a:pt x="335" y="122"/>
                </a:cubicBezTo>
                <a:cubicBezTo>
                  <a:pt x="317" y="130"/>
                  <a:pt x="300" y="138"/>
                  <a:pt x="283" y="148"/>
                </a:cubicBezTo>
                <a:cubicBezTo>
                  <a:pt x="261" y="126"/>
                  <a:pt x="237" y="106"/>
                  <a:pt x="213" y="86"/>
                </a:cubicBezTo>
                <a:cubicBezTo>
                  <a:pt x="196" y="98"/>
                  <a:pt x="179" y="110"/>
                  <a:pt x="164" y="124"/>
                </a:cubicBezTo>
                <a:cubicBezTo>
                  <a:pt x="177" y="153"/>
                  <a:pt x="192" y="181"/>
                  <a:pt x="208" y="207"/>
                </a:cubicBezTo>
                <a:cubicBezTo>
                  <a:pt x="194" y="221"/>
                  <a:pt x="181" y="236"/>
                  <a:pt x="170" y="252"/>
                </a:cubicBezTo>
                <a:cubicBezTo>
                  <a:pt x="158" y="267"/>
                  <a:pt x="147" y="284"/>
                  <a:pt x="138" y="301"/>
                </a:cubicBezTo>
                <a:cubicBezTo>
                  <a:pt x="108" y="293"/>
                  <a:pt x="77" y="287"/>
                  <a:pt x="46" y="282"/>
                </a:cubicBezTo>
                <a:cubicBezTo>
                  <a:pt x="37" y="301"/>
                  <a:pt x="29" y="320"/>
                  <a:pt x="23" y="339"/>
                </a:cubicBezTo>
                <a:cubicBezTo>
                  <a:pt x="49" y="358"/>
                  <a:pt x="75" y="374"/>
                  <a:pt x="103" y="389"/>
                </a:cubicBezTo>
                <a:cubicBezTo>
                  <a:pt x="98" y="408"/>
                  <a:pt x="94" y="427"/>
                  <a:pt x="92" y="447"/>
                </a:cubicBezTo>
                <a:cubicBezTo>
                  <a:pt x="89" y="466"/>
                  <a:pt x="88" y="486"/>
                  <a:pt x="89" y="505"/>
                </a:cubicBezTo>
                <a:cubicBezTo>
                  <a:pt x="59" y="513"/>
                  <a:pt x="29" y="523"/>
                  <a:pt x="0" y="535"/>
                </a:cubicBezTo>
                <a:cubicBezTo>
                  <a:pt x="1" y="556"/>
                  <a:pt x="4" y="576"/>
                  <a:pt x="8" y="596"/>
                </a:cubicBezTo>
                <a:cubicBezTo>
                  <a:pt x="40" y="599"/>
                  <a:pt x="71" y="600"/>
                  <a:pt x="103" y="599"/>
                </a:cubicBezTo>
                <a:cubicBezTo>
                  <a:pt x="107" y="618"/>
                  <a:pt x="114" y="637"/>
                  <a:pt x="122" y="655"/>
                </a:cubicBezTo>
                <a:cubicBezTo>
                  <a:pt x="130" y="673"/>
                  <a:pt x="138" y="690"/>
                  <a:pt x="149" y="707"/>
                </a:cubicBezTo>
                <a:cubicBezTo>
                  <a:pt x="126" y="729"/>
                  <a:pt x="106" y="752"/>
                  <a:pt x="86" y="777"/>
                </a:cubicBezTo>
                <a:cubicBezTo>
                  <a:pt x="98" y="794"/>
                  <a:pt x="110" y="811"/>
                  <a:pt x="124" y="826"/>
                </a:cubicBezTo>
                <a:cubicBezTo>
                  <a:pt x="153" y="813"/>
                  <a:pt x="181" y="798"/>
                  <a:pt x="207" y="782"/>
                </a:cubicBezTo>
                <a:cubicBezTo>
                  <a:pt x="221" y="795"/>
                  <a:pt x="236" y="808"/>
                  <a:pt x="252" y="820"/>
                </a:cubicBezTo>
                <a:cubicBezTo>
                  <a:pt x="267" y="832"/>
                  <a:pt x="284" y="842"/>
                  <a:pt x="301" y="852"/>
                </a:cubicBezTo>
                <a:cubicBezTo>
                  <a:pt x="293" y="882"/>
                  <a:pt x="287" y="912"/>
                  <a:pt x="282" y="944"/>
                </a:cubicBezTo>
                <a:cubicBezTo>
                  <a:pt x="301" y="953"/>
                  <a:pt x="320" y="960"/>
                  <a:pt x="339" y="967"/>
                </a:cubicBezTo>
                <a:cubicBezTo>
                  <a:pt x="358" y="941"/>
                  <a:pt x="374" y="914"/>
                  <a:pt x="389" y="887"/>
                </a:cubicBezTo>
                <a:cubicBezTo>
                  <a:pt x="408" y="892"/>
                  <a:pt x="427" y="896"/>
                  <a:pt x="447" y="898"/>
                </a:cubicBezTo>
                <a:cubicBezTo>
                  <a:pt x="466" y="901"/>
                  <a:pt x="486" y="901"/>
                  <a:pt x="505" y="901"/>
                </a:cubicBezTo>
                <a:cubicBezTo>
                  <a:pt x="513" y="931"/>
                  <a:pt x="523" y="961"/>
                  <a:pt x="535" y="990"/>
                </a:cubicBezTo>
                <a:cubicBezTo>
                  <a:pt x="556" y="989"/>
                  <a:pt x="576" y="985"/>
                  <a:pt x="596" y="981"/>
                </a:cubicBezTo>
                <a:cubicBezTo>
                  <a:pt x="599" y="950"/>
                  <a:pt x="600" y="919"/>
                  <a:pt x="600" y="887"/>
                </a:cubicBezTo>
                <a:cubicBezTo>
                  <a:pt x="618" y="882"/>
                  <a:pt x="637" y="876"/>
                  <a:pt x="655" y="868"/>
                </a:cubicBezTo>
                <a:cubicBezTo>
                  <a:pt x="673" y="860"/>
                  <a:pt x="690" y="851"/>
                  <a:pt x="707" y="841"/>
                </a:cubicBezTo>
                <a:cubicBezTo>
                  <a:pt x="729" y="863"/>
                  <a:pt x="752" y="884"/>
                  <a:pt x="777" y="904"/>
                </a:cubicBezTo>
                <a:cubicBezTo>
                  <a:pt x="794" y="892"/>
                  <a:pt x="811" y="879"/>
                  <a:pt x="826" y="866"/>
                </a:cubicBezTo>
                <a:cubicBezTo>
                  <a:pt x="813" y="837"/>
                  <a:pt x="798" y="809"/>
                  <a:pt x="782" y="782"/>
                </a:cubicBezTo>
                <a:cubicBezTo>
                  <a:pt x="796" y="769"/>
                  <a:pt x="808" y="754"/>
                  <a:pt x="820" y="738"/>
                </a:cubicBezTo>
                <a:cubicBezTo>
                  <a:pt x="832" y="723"/>
                  <a:pt x="842" y="706"/>
                  <a:pt x="852" y="689"/>
                </a:cubicBezTo>
                <a:cubicBezTo>
                  <a:pt x="882" y="697"/>
                  <a:pt x="913" y="703"/>
                  <a:pt x="944" y="708"/>
                </a:cubicBezTo>
                <a:cubicBezTo>
                  <a:pt x="953" y="689"/>
                  <a:pt x="960" y="670"/>
                  <a:pt x="967" y="650"/>
                </a:cubicBezTo>
                <a:cubicBezTo>
                  <a:pt x="941" y="632"/>
                  <a:pt x="914" y="616"/>
                  <a:pt x="887" y="600"/>
                </a:cubicBezTo>
                <a:cubicBezTo>
                  <a:pt x="892" y="582"/>
                  <a:pt x="896" y="562"/>
                  <a:pt x="898" y="543"/>
                </a:cubicBezTo>
                <a:cubicBezTo>
                  <a:pt x="901" y="524"/>
                  <a:pt x="901" y="504"/>
                  <a:pt x="901" y="485"/>
                </a:cubicBezTo>
                <a:cubicBezTo>
                  <a:pt x="931" y="476"/>
                  <a:pt x="961" y="466"/>
                  <a:pt x="990" y="455"/>
                </a:cubicBezTo>
                <a:cubicBezTo>
                  <a:pt x="989" y="434"/>
                  <a:pt x="985" y="414"/>
                  <a:pt x="981" y="393"/>
                </a:cubicBezTo>
                <a:cubicBezTo>
                  <a:pt x="950" y="391"/>
                  <a:pt x="919" y="390"/>
                  <a:pt x="887" y="390"/>
                </a:cubicBezTo>
                <a:cubicBezTo>
                  <a:pt x="882" y="371"/>
                  <a:pt x="876" y="353"/>
                  <a:pt x="868" y="335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2306638" y="1050925"/>
            <a:ext cx="1570038" cy="1570038"/>
          </a:xfrm>
          <a:custGeom>
            <a:avLst/>
            <a:gdLst>
              <a:gd name="T0" fmla="*/ 882 w 994"/>
              <a:gd name="T1" fmla="*/ 369 h 994"/>
              <a:gd name="T2" fmla="*/ 859 w 994"/>
              <a:gd name="T3" fmla="*/ 315 h 994"/>
              <a:gd name="T4" fmla="*/ 928 w 994"/>
              <a:gd name="T5" fmla="*/ 250 h 994"/>
              <a:gd name="T6" fmla="*/ 893 w 994"/>
              <a:gd name="T7" fmla="*/ 198 h 994"/>
              <a:gd name="T8" fmla="*/ 807 w 994"/>
              <a:gd name="T9" fmla="*/ 235 h 994"/>
              <a:gd name="T10" fmla="*/ 766 w 994"/>
              <a:gd name="T11" fmla="*/ 193 h 994"/>
              <a:gd name="T12" fmla="*/ 719 w 994"/>
              <a:gd name="T13" fmla="*/ 158 h 994"/>
              <a:gd name="T14" fmla="*/ 746 w 994"/>
              <a:gd name="T15" fmla="*/ 67 h 994"/>
              <a:gd name="T16" fmla="*/ 691 w 994"/>
              <a:gd name="T17" fmla="*/ 40 h 994"/>
              <a:gd name="T18" fmla="*/ 634 w 994"/>
              <a:gd name="T19" fmla="*/ 115 h 994"/>
              <a:gd name="T20" fmla="*/ 578 w 994"/>
              <a:gd name="T21" fmla="*/ 99 h 994"/>
              <a:gd name="T22" fmla="*/ 520 w 994"/>
              <a:gd name="T23" fmla="*/ 92 h 994"/>
              <a:gd name="T24" fmla="*/ 498 w 994"/>
              <a:gd name="T25" fmla="*/ 0 h 994"/>
              <a:gd name="T26" fmla="*/ 436 w 994"/>
              <a:gd name="T27" fmla="*/ 4 h 994"/>
              <a:gd name="T28" fmla="*/ 425 w 994"/>
              <a:gd name="T29" fmla="*/ 98 h 994"/>
              <a:gd name="T30" fmla="*/ 368 w 994"/>
              <a:gd name="T31" fmla="*/ 112 h 994"/>
              <a:gd name="T32" fmla="*/ 314 w 994"/>
              <a:gd name="T33" fmla="*/ 135 h 994"/>
              <a:gd name="T34" fmla="*/ 249 w 994"/>
              <a:gd name="T35" fmla="*/ 66 h 994"/>
              <a:gd name="T36" fmla="*/ 197 w 994"/>
              <a:gd name="T37" fmla="*/ 101 h 994"/>
              <a:gd name="T38" fmla="*/ 235 w 994"/>
              <a:gd name="T39" fmla="*/ 187 h 994"/>
              <a:gd name="T40" fmla="*/ 193 w 994"/>
              <a:gd name="T41" fmla="*/ 228 h 994"/>
              <a:gd name="T42" fmla="*/ 157 w 994"/>
              <a:gd name="T43" fmla="*/ 275 h 994"/>
              <a:gd name="T44" fmla="*/ 67 w 994"/>
              <a:gd name="T45" fmla="*/ 248 h 994"/>
              <a:gd name="T46" fmla="*/ 39 w 994"/>
              <a:gd name="T47" fmla="*/ 303 h 994"/>
              <a:gd name="T48" fmla="*/ 115 w 994"/>
              <a:gd name="T49" fmla="*/ 360 h 994"/>
              <a:gd name="T50" fmla="*/ 99 w 994"/>
              <a:gd name="T51" fmla="*/ 416 h 994"/>
              <a:gd name="T52" fmla="*/ 91 w 994"/>
              <a:gd name="T53" fmla="*/ 474 h 994"/>
              <a:gd name="T54" fmla="*/ 0 w 994"/>
              <a:gd name="T55" fmla="*/ 496 h 994"/>
              <a:gd name="T56" fmla="*/ 3 w 994"/>
              <a:gd name="T57" fmla="*/ 558 h 994"/>
              <a:gd name="T58" fmla="*/ 97 w 994"/>
              <a:gd name="T59" fmla="*/ 569 h 994"/>
              <a:gd name="T60" fmla="*/ 112 w 994"/>
              <a:gd name="T61" fmla="*/ 626 h 994"/>
              <a:gd name="T62" fmla="*/ 134 w 994"/>
              <a:gd name="T63" fmla="*/ 680 h 994"/>
              <a:gd name="T64" fmla="*/ 66 w 994"/>
              <a:gd name="T65" fmla="*/ 745 h 994"/>
              <a:gd name="T66" fmla="*/ 100 w 994"/>
              <a:gd name="T67" fmla="*/ 797 h 994"/>
              <a:gd name="T68" fmla="*/ 187 w 994"/>
              <a:gd name="T69" fmla="*/ 759 h 994"/>
              <a:gd name="T70" fmla="*/ 227 w 994"/>
              <a:gd name="T71" fmla="*/ 801 h 994"/>
              <a:gd name="T72" fmla="*/ 274 w 994"/>
              <a:gd name="T73" fmla="*/ 837 h 994"/>
              <a:gd name="T74" fmla="*/ 248 w 994"/>
              <a:gd name="T75" fmla="*/ 927 h 994"/>
              <a:gd name="T76" fmla="*/ 303 w 994"/>
              <a:gd name="T77" fmla="*/ 955 h 994"/>
              <a:gd name="T78" fmla="*/ 359 w 994"/>
              <a:gd name="T79" fmla="*/ 879 h 994"/>
              <a:gd name="T80" fmla="*/ 416 w 994"/>
              <a:gd name="T81" fmla="*/ 895 h 994"/>
              <a:gd name="T82" fmla="*/ 474 w 994"/>
              <a:gd name="T83" fmla="*/ 903 h 994"/>
              <a:gd name="T84" fmla="*/ 496 w 994"/>
              <a:gd name="T85" fmla="*/ 994 h 994"/>
              <a:gd name="T86" fmla="*/ 558 w 994"/>
              <a:gd name="T87" fmla="*/ 991 h 994"/>
              <a:gd name="T88" fmla="*/ 569 w 994"/>
              <a:gd name="T89" fmla="*/ 897 h 994"/>
              <a:gd name="T90" fmla="*/ 625 w 994"/>
              <a:gd name="T91" fmla="*/ 882 h 994"/>
              <a:gd name="T92" fmla="*/ 679 w 994"/>
              <a:gd name="T93" fmla="*/ 860 h 994"/>
              <a:gd name="T94" fmla="*/ 744 w 994"/>
              <a:gd name="T95" fmla="*/ 928 h 994"/>
              <a:gd name="T96" fmla="*/ 796 w 994"/>
              <a:gd name="T97" fmla="*/ 894 h 994"/>
              <a:gd name="T98" fmla="*/ 759 w 994"/>
              <a:gd name="T99" fmla="*/ 807 h 994"/>
              <a:gd name="T100" fmla="*/ 801 w 994"/>
              <a:gd name="T101" fmla="*/ 766 h 994"/>
              <a:gd name="T102" fmla="*/ 836 w 994"/>
              <a:gd name="T103" fmla="*/ 720 h 994"/>
              <a:gd name="T104" fmla="*/ 927 w 994"/>
              <a:gd name="T105" fmla="*/ 746 h 994"/>
              <a:gd name="T106" fmla="*/ 954 w 994"/>
              <a:gd name="T107" fmla="*/ 691 h 994"/>
              <a:gd name="T108" fmla="*/ 879 w 994"/>
              <a:gd name="T109" fmla="*/ 635 h 994"/>
              <a:gd name="T110" fmla="*/ 895 w 994"/>
              <a:gd name="T111" fmla="*/ 578 h 994"/>
              <a:gd name="T112" fmla="*/ 902 w 994"/>
              <a:gd name="T113" fmla="*/ 520 h 994"/>
              <a:gd name="T114" fmla="*/ 994 w 994"/>
              <a:gd name="T115" fmla="*/ 498 h 994"/>
              <a:gd name="T116" fmla="*/ 990 w 994"/>
              <a:gd name="T117" fmla="*/ 436 h 994"/>
              <a:gd name="T118" fmla="*/ 896 w 994"/>
              <a:gd name="T119" fmla="*/ 425 h 994"/>
              <a:gd name="T120" fmla="*/ 882 w 994"/>
              <a:gd name="T121" fmla="*/ 369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4" h="994">
                <a:moveTo>
                  <a:pt x="882" y="369"/>
                </a:moveTo>
                <a:cubicBezTo>
                  <a:pt x="875" y="350"/>
                  <a:pt x="868" y="332"/>
                  <a:pt x="859" y="315"/>
                </a:cubicBezTo>
                <a:cubicBezTo>
                  <a:pt x="883" y="294"/>
                  <a:pt x="906" y="273"/>
                  <a:pt x="928" y="250"/>
                </a:cubicBezTo>
                <a:cubicBezTo>
                  <a:pt x="917" y="232"/>
                  <a:pt x="906" y="214"/>
                  <a:pt x="893" y="198"/>
                </a:cubicBezTo>
                <a:cubicBezTo>
                  <a:pt x="864" y="209"/>
                  <a:pt x="835" y="221"/>
                  <a:pt x="807" y="235"/>
                </a:cubicBezTo>
                <a:cubicBezTo>
                  <a:pt x="794" y="220"/>
                  <a:pt x="781" y="206"/>
                  <a:pt x="766" y="193"/>
                </a:cubicBezTo>
                <a:cubicBezTo>
                  <a:pt x="751" y="180"/>
                  <a:pt x="736" y="168"/>
                  <a:pt x="719" y="158"/>
                </a:cubicBezTo>
                <a:cubicBezTo>
                  <a:pt x="730" y="128"/>
                  <a:pt x="739" y="98"/>
                  <a:pt x="746" y="67"/>
                </a:cubicBezTo>
                <a:cubicBezTo>
                  <a:pt x="728" y="57"/>
                  <a:pt x="710" y="48"/>
                  <a:pt x="691" y="40"/>
                </a:cubicBezTo>
                <a:cubicBezTo>
                  <a:pt x="670" y="64"/>
                  <a:pt x="652" y="89"/>
                  <a:pt x="634" y="115"/>
                </a:cubicBezTo>
                <a:cubicBezTo>
                  <a:pt x="616" y="109"/>
                  <a:pt x="597" y="103"/>
                  <a:pt x="578" y="99"/>
                </a:cubicBezTo>
                <a:cubicBezTo>
                  <a:pt x="559" y="95"/>
                  <a:pt x="539" y="93"/>
                  <a:pt x="520" y="92"/>
                </a:cubicBezTo>
                <a:cubicBezTo>
                  <a:pt x="514" y="61"/>
                  <a:pt x="507" y="30"/>
                  <a:pt x="498" y="0"/>
                </a:cubicBezTo>
                <a:cubicBezTo>
                  <a:pt x="477" y="0"/>
                  <a:pt x="456" y="2"/>
                  <a:pt x="436" y="4"/>
                </a:cubicBezTo>
                <a:cubicBezTo>
                  <a:pt x="430" y="35"/>
                  <a:pt x="427" y="66"/>
                  <a:pt x="425" y="98"/>
                </a:cubicBezTo>
                <a:cubicBezTo>
                  <a:pt x="406" y="101"/>
                  <a:pt x="387" y="106"/>
                  <a:pt x="368" y="112"/>
                </a:cubicBezTo>
                <a:cubicBezTo>
                  <a:pt x="350" y="119"/>
                  <a:pt x="331" y="126"/>
                  <a:pt x="314" y="135"/>
                </a:cubicBezTo>
                <a:cubicBezTo>
                  <a:pt x="294" y="111"/>
                  <a:pt x="272" y="88"/>
                  <a:pt x="249" y="66"/>
                </a:cubicBezTo>
                <a:cubicBezTo>
                  <a:pt x="231" y="77"/>
                  <a:pt x="214" y="88"/>
                  <a:pt x="197" y="101"/>
                </a:cubicBezTo>
                <a:cubicBezTo>
                  <a:pt x="208" y="130"/>
                  <a:pt x="221" y="159"/>
                  <a:pt x="235" y="187"/>
                </a:cubicBezTo>
                <a:cubicBezTo>
                  <a:pt x="220" y="200"/>
                  <a:pt x="206" y="213"/>
                  <a:pt x="193" y="228"/>
                </a:cubicBezTo>
                <a:cubicBezTo>
                  <a:pt x="180" y="243"/>
                  <a:pt x="168" y="258"/>
                  <a:pt x="157" y="275"/>
                </a:cubicBezTo>
                <a:cubicBezTo>
                  <a:pt x="128" y="264"/>
                  <a:pt x="98" y="255"/>
                  <a:pt x="67" y="248"/>
                </a:cubicBezTo>
                <a:cubicBezTo>
                  <a:pt x="56" y="266"/>
                  <a:pt x="47" y="284"/>
                  <a:pt x="39" y="303"/>
                </a:cubicBezTo>
                <a:cubicBezTo>
                  <a:pt x="64" y="324"/>
                  <a:pt x="89" y="342"/>
                  <a:pt x="115" y="360"/>
                </a:cubicBezTo>
                <a:cubicBezTo>
                  <a:pt x="108" y="378"/>
                  <a:pt x="103" y="397"/>
                  <a:pt x="99" y="416"/>
                </a:cubicBezTo>
                <a:cubicBezTo>
                  <a:pt x="95" y="435"/>
                  <a:pt x="92" y="455"/>
                  <a:pt x="91" y="474"/>
                </a:cubicBezTo>
                <a:cubicBezTo>
                  <a:pt x="61" y="480"/>
                  <a:pt x="30" y="487"/>
                  <a:pt x="0" y="496"/>
                </a:cubicBezTo>
                <a:cubicBezTo>
                  <a:pt x="0" y="517"/>
                  <a:pt x="1" y="538"/>
                  <a:pt x="3" y="558"/>
                </a:cubicBezTo>
                <a:cubicBezTo>
                  <a:pt x="35" y="564"/>
                  <a:pt x="66" y="567"/>
                  <a:pt x="97" y="569"/>
                </a:cubicBezTo>
                <a:cubicBezTo>
                  <a:pt x="100" y="588"/>
                  <a:pt x="106" y="607"/>
                  <a:pt x="112" y="626"/>
                </a:cubicBezTo>
                <a:cubicBezTo>
                  <a:pt x="118" y="644"/>
                  <a:pt x="125" y="662"/>
                  <a:pt x="134" y="680"/>
                </a:cubicBezTo>
                <a:cubicBezTo>
                  <a:pt x="110" y="700"/>
                  <a:pt x="88" y="722"/>
                  <a:pt x="66" y="745"/>
                </a:cubicBezTo>
                <a:cubicBezTo>
                  <a:pt x="76" y="763"/>
                  <a:pt x="87" y="780"/>
                  <a:pt x="100" y="797"/>
                </a:cubicBezTo>
                <a:cubicBezTo>
                  <a:pt x="130" y="786"/>
                  <a:pt x="159" y="773"/>
                  <a:pt x="187" y="759"/>
                </a:cubicBezTo>
                <a:cubicBezTo>
                  <a:pt x="199" y="774"/>
                  <a:pt x="213" y="788"/>
                  <a:pt x="227" y="801"/>
                </a:cubicBezTo>
                <a:cubicBezTo>
                  <a:pt x="242" y="814"/>
                  <a:pt x="258" y="826"/>
                  <a:pt x="274" y="837"/>
                </a:cubicBezTo>
                <a:cubicBezTo>
                  <a:pt x="264" y="866"/>
                  <a:pt x="255" y="896"/>
                  <a:pt x="248" y="927"/>
                </a:cubicBezTo>
                <a:cubicBezTo>
                  <a:pt x="265" y="938"/>
                  <a:pt x="284" y="947"/>
                  <a:pt x="303" y="955"/>
                </a:cubicBezTo>
                <a:cubicBezTo>
                  <a:pt x="323" y="930"/>
                  <a:pt x="342" y="905"/>
                  <a:pt x="359" y="879"/>
                </a:cubicBezTo>
                <a:cubicBezTo>
                  <a:pt x="378" y="886"/>
                  <a:pt x="396" y="891"/>
                  <a:pt x="416" y="895"/>
                </a:cubicBezTo>
                <a:cubicBezTo>
                  <a:pt x="435" y="899"/>
                  <a:pt x="454" y="902"/>
                  <a:pt x="474" y="903"/>
                </a:cubicBezTo>
                <a:cubicBezTo>
                  <a:pt x="479" y="933"/>
                  <a:pt x="487" y="964"/>
                  <a:pt x="496" y="994"/>
                </a:cubicBezTo>
                <a:cubicBezTo>
                  <a:pt x="517" y="994"/>
                  <a:pt x="537" y="993"/>
                  <a:pt x="558" y="991"/>
                </a:cubicBezTo>
                <a:cubicBezTo>
                  <a:pt x="563" y="959"/>
                  <a:pt x="567" y="928"/>
                  <a:pt x="569" y="897"/>
                </a:cubicBezTo>
                <a:cubicBezTo>
                  <a:pt x="588" y="894"/>
                  <a:pt x="607" y="888"/>
                  <a:pt x="625" y="882"/>
                </a:cubicBezTo>
                <a:cubicBezTo>
                  <a:pt x="644" y="876"/>
                  <a:pt x="662" y="869"/>
                  <a:pt x="679" y="860"/>
                </a:cubicBezTo>
                <a:cubicBezTo>
                  <a:pt x="700" y="884"/>
                  <a:pt x="721" y="906"/>
                  <a:pt x="744" y="928"/>
                </a:cubicBezTo>
                <a:cubicBezTo>
                  <a:pt x="762" y="918"/>
                  <a:pt x="780" y="907"/>
                  <a:pt x="796" y="894"/>
                </a:cubicBezTo>
                <a:cubicBezTo>
                  <a:pt x="785" y="864"/>
                  <a:pt x="773" y="835"/>
                  <a:pt x="759" y="807"/>
                </a:cubicBezTo>
                <a:cubicBezTo>
                  <a:pt x="774" y="795"/>
                  <a:pt x="788" y="781"/>
                  <a:pt x="801" y="766"/>
                </a:cubicBezTo>
                <a:cubicBezTo>
                  <a:pt x="814" y="752"/>
                  <a:pt x="826" y="736"/>
                  <a:pt x="836" y="720"/>
                </a:cubicBezTo>
                <a:cubicBezTo>
                  <a:pt x="866" y="730"/>
                  <a:pt x="896" y="739"/>
                  <a:pt x="927" y="746"/>
                </a:cubicBezTo>
                <a:cubicBezTo>
                  <a:pt x="937" y="729"/>
                  <a:pt x="946" y="710"/>
                  <a:pt x="954" y="691"/>
                </a:cubicBezTo>
                <a:cubicBezTo>
                  <a:pt x="930" y="671"/>
                  <a:pt x="905" y="652"/>
                  <a:pt x="879" y="635"/>
                </a:cubicBezTo>
                <a:cubicBezTo>
                  <a:pt x="885" y="616"/>
                  <a:pt x="891" y="598"/>
                  <a:pt x="895" y="578"/>
                </a:cubicBezTo>
                <a:cubicBezTo>
                  <a:pt x="899" y="559"/>
                  <a:pt x="901" y="540"/>
                  <a:pt x="902" y="520"/>
                </a:cubicBezTo>
                <a:cubicBezTo>
                  <a:pt x="933" y="515"/>
                  <a:pt x="963" y="507"/>
                  <a:pt x="994" y="498"/>
                </a:cubicBezTo>
                <a:cubicBezTo>
                  <a:pt x="994" y="477"/>
                  <a:pt x="992" y="457"/>
                  <a:pt x="990" y="436"/>
                </a:cubicBezTo>
                <a:cubicBezTo>
                  <a:pt x="959" y="431"/>
                  <a:pt x="928" y="427"/>
                  <a:pt x="896" y="425"/>
                </a:cubicBezTo>
                <a:cubicBezTo>
                  <a:pt x="893" y="406"/>
                  <a:pt x="888" y="387"/>
                  <a:pt x="882" y="36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0813" y="1512888"/>
            <a:ext cx="7921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8813" y="2774950"/>
            <a:ext cx="79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0213" y="3905250"/>
            <a:ext cx="79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2850" y="5318125"/>
            <a:ext cx="792163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67163" y="1443038"/>
            <a:ext cx="2455862" cy="709612"/>
            <a:chOff x="4511824" y="1399531"/>
            <a:chExt cx="2456656" cy="71035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511824" y="1754710"/>
              <a:ext cx="244827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960096" y="1399531"/>
              <a:ext cx="8384" cy="710358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284538" y="2663825"/>
            <a:ext cx="3140075" cy="711200"/>
            <a:chOff x="3828405" y="1399531"/>
            <a:chExt cx="3140075" cy="71035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828405" y="1754710"/>
              <a:ext cx="3131691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60096" y="1399531"/>
              <a:ext cx="8384" cy="710358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52913" y="3900488"/>
            <a:ext cx="2176462" cy="711200"/>
            <a:chOff x="4511824" y="1399531"/>
            <a:chExt cx="2177008" cy="71035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511824" y="1754710"/>
              <a:ext cx="2168624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680448" y="1399531"/>
              <a:ext cx="8384" cy="710358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762375" y="5318125"/>
            <a:ext cx="2667000" cy="711200"/>
            <a:chOff x="4021174" y="1399531"/>
            <a:chExt cx="2667658" cy="71035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021174" y="1754710"/>
              <a:ext cx="2659274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680448" y="1399531"/>
              <a:ext cx="8384" cy="710358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6503988" y="1512888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03988" y="2719388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8113" y="3948113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88113" y="5378450"/>
            <a:ext cx="4200525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7" name="任意多边形 66"/>
          <p:cNvSpPr/>
          <p:nvPr/>
        </p:nvSpPr>
        <p:spPr>
          <a:xfrm>
            <a:off x="2901950" y="5248275"/>
            <a:ext cx="4633913" cy="941388"/>
          </a:xfrm>
          <a:custGeom>
            <a:avLst/>
            <a:gdLst>
              <a:gd name="connsiteX0" fmla="*/ 236696 w 4633439"/>
              <a:gd name="connsiteY0" fmla="*/ 0 h 940498"/>
              <a:gd name="connsiteX1" fmla="*/ 4633439 w 4633439"/>
              <a:gd name="connsiteY1" fmla="*/ 0 h 940498"/>
              <a:gd name="connsiteX2" fmla="*/ 4396743 w 4633439"/>
              <a:gd name="connsiteY2" fmla="*/ 940498 h 940498"/>
              <a:gd name="connsiteX3" fmla="*/ 0 w 4633439"/>
              <a:gd name="connsiteY3" fmla="*/ 940498 h 94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3439" h="940498">
                <a:moveTo>
                  <a:pt x="236696" y="0"/>
                </a:moveTo>
                <a:lnTo>
                  <a:pt x="4633439" y="0"/>
                </a:lnTo>
                <a:lnTo>
                  <a:pt x="4396743" y="940498"/>
                </a:lnTo>
                <a:lnTo>
                  <a:pt x="0" y="940498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8990013" y="3195638"/>
            <a:ext cx="3201988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5" name="文本框 68"/>
          <p:cNvSpPr txBox="1"/>
          <p:nvPr/>
        </p:nvSpPr>
        <p:spPr>
          <a:xfrm>
            <a:off x="9034463" y="2652713"/>
            <a:ext cx="32035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5606" name="矩形 69"/>
          <p:cNvSpPr/>
          <p:nvPr/>
        </p:nvSpPr>
        <p:spPr>
          <a:xfrm>
            <a:off x="8293100" y="3506788"/>
            <a:ext cx="39449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本模板的所有素材和逻辑图表，均可自由编辑替换和移动。本模板的所有素材和逻辑图表，均可自由编辑替换和移动。本模板的所有素材和逻辑图表，均可自由编辑替换和移动。</a:t>
            </a:r>
          </a:p>
        </p:txBody>
      </p:sp>
      <p:pic>
        <p:nvPicPr>
          <p:cNvPr id="25607" name="图片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8563"/>
            <a:ext cx="4048125" cy="306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25" y="4360863"/>
            <a:ext cx="327977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" name="任意多边形 72"/>
          <p:cNvSpPr/>
          <p:nvPr/>
        </p:nvSpPr>
        <p:spPr>
          <a:xfrm>
            <a:off x="3687763" y="1198563"/>
            <a:ext cx="4862513" cy="1916113"/>
          </a:xfrm>
          <a:custGeom>
            <a:avLst/>
            <a:gdLst>
              <a:gd name="connsiteX0" fmla="*/ 482125 w 4863760"/>
              <a:gd name="connsiteY0" fmla="*/ 0 h 1915697"/>
              <a:gd name="connsiteX1" fmla="*/ 4863760 w 4863760"/>
              <a:gd name="connsiteY1" fmla="*/ 0 h 1915697"/>
              <a:gd name="connsiteX2" fmla="*/ 4381635 w 4863760"/>
              <a:gd name="connsiteY2" fmla="*/ 1915697 h 1915697"/>
              <a:gd name="connsiteX3" fmla="*/ 0 w 4863760"/>
              <a:gd name="connsiteY3" fmla="*/ 1915697 h 191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3760" h="1915697">
                <a:moveTo>
                  <a:pt x="482125" y="0"/>
                </a:moveTo>
                <a:lnTo>
                  <a:pt x="4863760" y="0"/>
                </a:lnTo>
                <a:lnTo>
                  <a:pt x="4381635" y="1915697"/>
                </a:lnTo>
                <a:lnTo>
                  <a:pt x="0" y="1915697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10" name="图片 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3888" y="3195638"/>
            <a:ext cx="4889500" cy="196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1"/>
          <p:cNvSpPr/>
          <p:nvPr/>
        </p:nvSpPr>
        <p:spPr>
          <a:xfrm>
            <a:off x="971550" y="2936875"/>
            <a:ext cx="33083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631"/>
          <p:cNvSpPr>
            <a:spLocks noChangeArrowheads="1"/>
          </p:cNvSpPr>
          <p:nvPr/>
        </p:nvSpPr>
        <p:spPr bwMode="auto">
          <a:xfrm>
            <a:off x="1049338" y="2079625"/>
            <a:ext cx="3235325" cy="69056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707"/>
          <p:cNvSpPr txBox="1"/>
          <p:nvPr/>
        </p:nvSpPr>
        <p:spPr>
          <a:xfrm>
            <a:off x="2633663" y="2232025"/>
            <a:ext cx="164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Rectangle 632"/>
          <p:cNvSpPr>
            <a:spLocks noChangeArrowheads="1"/>
          </p:cNvSpPr>
          <p:nvPr/>
        </p:nvSpPr>
        <p:spPr bwMode="auto">
          <a:xfrm>
            <a:off x="4535488" y="2079625"/>
            <a:ext cx="3236913" cy="69056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707"/>
          <p:cNvSpPr txBox="1"/>
          <p:nvPr/>
        </p:nvSpPr>
        <p:spPr>
          <a:xfrm>
            <a:off x="6067425" y="2212975"/>
            <a:ext cx="1646238" cy="4016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Rectangle 633"/>
          <p:cNvSpPr>
            <a:spLocks noChangeArrowheads="1"/>
          </p:cNvSpPr>
          <p:nvPr/>
        </p:nvSpPr>
        <p:spPr bwMode="auto">
          <a:xfrm>
            <a:off x="8051800" y="2079625"/>
            <a:ext cx="3236913" cy="69056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707"/>
          <p:cNvSpPr txBox="1"/>
          <p:nvPr/>
        </p:nvSpPr>
        <p:spPr>
          <a:xfrm>
            <a:off x="9642475" y="2228850"/>
            <a:ext cx="164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634"/>
          <p:cNvSpPr>
            <a:spLocks noChangeArrowheads="1"/>
          </p:cNvSpPr>
          <p:nvPr/>
        </p:nvSpPr>
        <p:spPr bwMode="auto">
          <a:xfrm>
            <a:off x="1049338" y="3998913"/>
            <a:ext cx="3235325" cy="6921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707"/>
          <p:cNvSpPr txBox="1"/>
          <p:nvPr/>
        </p:nvSpPr>
        <p:spPr>
          <a:xfrm>
            <a:off x="2606675" y="4143375"/>
            <a:ext cx="164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Rectangle 635"/>
          <p:cNvSpPr>
            <a:spLocks noChangeArrowheads="1"/>
          </p:cNvSpPr>
          <p:nvPr/>
        </p:nvSpPr>
        <p:spPr bwMode="auto">
          <a:xfrm>
            <a:off x="4535488" y="3998913"/>
            <a:ext cx="3236913" cy="6921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707"/>
          <p:cNvSpPr txBox="1"/>
          <p:nvPr/>
        </p:nvSpPr>
        <p:spPr>
          <a:xfrm>
            <a:off x="6057900" y="4148138"/>
            <a:ext cx="164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Rectangle 636"/>
          <p:cNvSpPr>
            <a:spLocks noChangeArrowheads="1"/>
          </p:cNvSpPr>
          <p:nvPr/>
        </p:nvSpPr>
        <p:spPr bwMode="auto">
          <a:xfrm>
            <a:off x="8051800" y="3998913"/>
            <a:ext cx="3236913" cy="6921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Box 707"/>
          <p:cNvSpPr txBox="1"/>
          <p:nvPr/>
        </p:nvSpPr>
        <p:spPr>
          <a:xfrm>
            <a:off x="9671050" y="4165600"/>
            <a:ext cx="164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7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输入您的</a:t>
            </a: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640" name="Freeform 68"/>
          <p:cNvSpPr>
            <a:spLocks noEditPoints="1"/>
          </p:cNvSpPr>
          <p:nvPr/>
        </p:nvSpPr>
        <p:spPr>
          <a:xfrm>
            <a:off x="1519238" y="2298700"/>
            <a:ext cx="319087" cy="322263"/>
          </a:xfrm>
          <a:custGeom>
            <a:avLst/>
            <a:gdLst/>
            <a:ahLst/>
            <a:cxnLst>
              <a:cxn ang="0">
                <a:pos x="319847" y="146384"/>
              </a:cxn>
              <a:cxn ang="0">
                <a:pos x="289652" y="146384"/>
              </a:cxn>
              <a:cxn ang="0">
                <a:pos x="173344" y="29053"/>
              </a:cxn>
              <a:cxn ang="0">
                <a:pos x="173344" y="0"/>
              </a:cxn>
              <a:cxn ang="0">
                <a:pos x="146503" y="0"/>
              </a:cxn>
              <a:cxn ang="0">
                <a:pos x="146503" y="29053"/>
              </a:cxn>
              <a:cxn ang="0">
                <a:pos x="30195" y="146384"/>
              </a:cxn>
              <a:cxn ang="0">
                <a:pos x="0" y="146384"/>
              </a:cxn>
              <a:cxn ang="0">
                <a:pos x="0" y="173203"/>
              </a:cxn>
              <a:cxn ang="0">
                <a:pos x="31314" y="173203"/>
              </a:cxn>
              <a:cxn ang="0">
                <a:pos x="146503" y="288299"/>
              </a:cxn>
              <a:cxn ang="0">
                <a:pos x="146503" y="321822"/>
              </a:cxn>
              <a:cxn ang="0">
                <a:pos x="173344" y="321822"/>
              </a:cxn>
              <a:cxn ang="0">
                <a:pos x="173344" y="288299"/>
              </a:cxn>
              <a:cxn ang="0">
                <a:pos x="289652" y="173203"/>
              </a:cxn>
              <a:cxn ang="0">
                <a:pos x="319847" y="173203"/>
              </a:cxn>
              <a:cxn ang="0">
                <a:pos x="319847" y="146384"/>
              </a:cxn>
              <a:cxn ang="0">
                <a:pos x="262811" y="146384"/>
              </a:cxn>
              <a:cxn ang="0">
                <a:pos x="173344" y="146384"/>
              </a:cxn>
              <a:cxn ang="0">
                <a:pos x="173344" y="55872"/>
              </a:cxn>
              <a:cxn ang="0">
                <a:pos x="262811" y="146384"/>
              </a:cxn>
              <a:cxn ang="0">
                <a:pos x="146503" y="55872"/>
              </a:cxn>
              <a:cxn ang="0">
                <a:pos x="146503" y="146384"/>
              </a:cxn>
              <a:cxn ang="0">
                <a:pos x="57036" y="146384"/>
              </a:cxn>
              <a:cxn ang="0">
                <a:pos x="146503" y="55872"/>
              </a:cxn>
              <a:cxn ang="0">
                <a:pos x="58154" y="173203"/>
              </a:cxn>
              <a:cxn ang="0">
                <a:pos x="146503" y="173203"/>
              </a:cxn>
              <a:cxn ang="0">
                <a:pos x="146503" y="261480"/>
              </a:cxn>
              <a:cxn ang="0">
                <a:pos x="58154" y="173203"/>
              </a:cxn>
              <a:cxn ang="0">
                <a:pos x="173344" y="261480"/>
              </a:cxn>
              <a:cxn ang="0">
                <a:pos x="173344" y="173203"/>
              </a:cxn>
              <a:cxn ang="0">
                <a:pos x="262811" y="173203"/>
              </a:cxn>
              <a:cxn ang="0">
                <a:pos x="173344" y="261480"/>
              </a:cxn>
            </a:cxnLst>
            <a:rect l="0" t="0" r="0" b="0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573527" y="4220980"/>
            <a:ext cx="288257" cy="321822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9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75"/>
            <p:cNvSpPr/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76"/>
            <p:cNvSpPr/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642" name="Freeform 171"/>
          <p:cNvSpPr/>
          <p:nvPr/>
        </p:nvSpPr>
        <p:spPr>
          <a:xfrm>
            <a:off x="1519238" y="4176713"/>
            <a:ext cx="344487" cy="331787"/>
          </a:xfrm>
          <a:custGeom>
            <a:avLst/>
            <a:gdLst/>
            <a:ahLst/>
            <a:cxnLst>
              <a:cxn ang="0">
                <a:pos x="255770" y="244287"/>
              </a:cxn>
              <a:cxn ang="0">
                <a:pos x="251283" y="240926"/>
              </a:cxn>
              <a:cxn ang="0">
                <a:pos x="255770" y="237564"/>
              </a:cxn>
              <a:cxn ang="0">
                <a:pos x="258014" y="237564"/>
              </a:cxn>
              <a:cxn ang="0">
                <a:pos x="311860" y="234202"/>
              </a:cxn>
              <a:cxn ang="0">
                <a:pos x="323078" y="197223"/>
              </a:cxn>
              <a:cxn ang="0">
                <a:pos x="318591" y="197223"/>
              </a:cxn>
              <a:cxn ang="0">
                <a:pos x="317469" y="197223"/>
              </a:cxn>
              <a:cxn ang="0">
                <a:pos x="317469" y="197223"/>
              </a:cxn>
              <a:cxn ang="0">
                <a:pos x="256892" y="194982"/>
              </a:cxn>
              <a:cxn ang="0">
                <a:pos x="253527" y="194982"/>
              </a:cxn>
              <a:cxn ang="0">
                <a:pos x="249039" y="191620"/>
              </a:cxn>
              <a:cxn ang="0">
                <a:pos x="253527" y="188258"/>
              </a:cxn>
              <a:cxn ang="0">
                <a:pos x="255770" y="188258"/>
              </a:cxn>
              <a:cxn ang="0">
                <a:pos x="318591" y="183776"/>
              </a:cxn>
              <a:cxn ang="0">
                <a:pos x="327565" y="183776"/>
              </a:cxn>
              <a:cxn ang="0">
                <a:pos x="327565" y="183776"/>
              </a:cxn>
              <a:cxn ang="0">
                <a:pos x="332052" y="149038"/>
              </a:cxn>
              <a:cxn ang="0">
                <a:pos x="240065" y="138952"/>
              </a:cxn>
              <a:cxn ang="0">
                <a:pos x="238943" y="138952"/>
              </a:cxn>
              <a:cxn ang="0">
                <a:pos x="237821" y="138952"/>
              </a:cxn>
              <a:cxn ang="0">
                <a:pos x="243430" y="138952"/>
              </a:cxn>
              <a:cxn ang="0">
                <a:pos x="231091" y="138952"/>
              </a:cxn>
              <a:cxn ang="0">
                <a:pos x="185097" y="137832"/>
              </a:cxn>
              <a:cxn ang="0">
                <a:pos x="185097" y="137832"/>
              </a:cxn>
              <a:cxn ang="0">
                <a:pos x="179488" y="135591"/>
              </a:cxn>
              <a:cxn ang="0">
                <a:pos x="185097" y="134470"/>
              </a:cxn>
              <a:cxn ang="0">
                <a:pos x="185097" y="134470"/>
              </a:cxn>
              <a:cxn ang="0">
                <a:pos x="200802" y="133350"/>
              </a:cxn>
              <a:cxn ang="0">
                <a:pos x="215385" y="64994"/>
              </a:cxn>
              <a:cxn ang="0">
                <a:pos x="199680" y="0"/>
              </a:cxn>
              <a:cxn ang="0">
                <a:pos x="113302" y="141194"/>
              </a:cxn>
              <a:cxn ang="0">
                <a:pos x="65064" y="163605"/>
              </a:cxn>
              <a:cxn ang="0">
                <a:pos x="59455" y="308161"/>
              </a:cxn>
              <a:cxn ang="0">
                <a:pos x="111058" y="308161"/>
              </a:cxn>
              <a:cxn ang="0">
                <a:pos x="260257" y="320487"/>
              </a:cxn>
              <a:cxn ang="0">
                <a:pos x="286059" y="286870"/>
              </a:cxn>
              <a:cxn ang="0">
                <a:pos x="254648" y="285749"/>
              </a:cxn>
              <a:cxn ang="0">
                <a:pos x="252405" y="285749"/>
              </a:cxn>
              <a:cxn ang="0">
                <a:pos x="247918" y="282387"/>
              </a:cxn>
              <a:cxn ang="0">
                <a:pos x="252405" y="279026"/>
              </a:cxn>
              <a:cxn ang="0">
                <a:pos x="254648" y="279026"/>
              </a:cxn>
              <a:cxn ang="0">
                <a:pos x="293911" y="276784"/>
              </a:cxn>
              <a:cxn ang="0">
                <a:pos x="301764" y="246529"/>
              </a:cxn>
              <a:cxn ang="0">
                <a:pos x="258014" y="244287"/>
              </a:cxn>
              <a:cxn ang="0">
                <a:pos x="255770" y="244287"/>
              </a:cxn>
            </a:cxnLst>
            <a:rect l="0" t="0" r="0" b="0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3" name="Freeform 213"/>
          <p:cNvSpPr/>
          <p:nvPr/>
        </p:nvSpPr>
        <p:spPr>
          <a:xfrm>
            <a:off x="4972050" y="2292350"/>
            <a:ext cx="320675" cy="322263"/>
          </a:xfrm>
          <a:custGeom>
            <a:avLst/>
            <a:gdLst/>
            <a:ahLst/>
            <a:cxnLst>
              <a:cxn ang="0">
                <a:pos x="107274" y="0"/>
              </a:cxn>
              <a:cxn ang="0">
                <a:pos x="160911" y="44698"/>
              </a:cxn>
              <a:cxn ang="0">
                <a:pos x="214548" y="0"/>
              </a:cxn>
              <a:cxn ang="0">
                <a:pos x="321822" y="40228"/>
              </a:cxn>
              <a:cxn ang="0">
                <a:pos x="321822" y="120683"/>
              </a:cxn>
              <a:cxn ang="0">
                <a:pos x="250306" y="100569"/>
              </a:cxn>
              <a:cxn ang="0">
                <a:pos x="250306" y="321822"/>
              </a:cxn>
              <a:cxn ang="0">
                <a:pos x="71516" y="321822"/>
              </a:cxn>
              <a:cxn ang="0">
                <a:pos x="71516" y="100569"/>
              </a:cxn>
              <a:cxn ang="0">
                <a:pos x="0" y="120683"/>
              </a:cxn>
              <a:cxn ang="0">
                <a:pos x="0" y="40228"/>
              </a:cxn>
              <a:cxn ang="0">
                <a:pos x="107274" y="0"/>
              </a:cxn>
            </a:cxnLst>
            <a:rect l="0" t="0" r="0" b="0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4" name="Freeform 250"/>
          <p:cNvSpPr>
            <a:spLocks noEditPoints="1"/>
          </p:cNvSpPr>
          <p:nvPr/>
        </p:nvSpPr>
        <p:spPr>
          <a:xfrm>
            <a:off x="5027613" y="4208463"/>
            <a:ext cx="350837" cy="334962"/>
          </a:xfrm>
          <a:custGeom>
            <a:avLst/>
            <a:gdLst/>
            <a:ahLst/>
            <a:cxnLst>
              <a:cxn ang="0">
                <a:pos x="351436" y="8988"/>
              </a:cxn>
              <a:cxn ang="0">
                <a:pos x="231297" y="14605"/>
              </a:cxn>
              <a:cxn ang="0">
                <a:pos x="68491" y="50556"/>
              </a:cxn>
              <a:cxn ang="0">
                <a:pos x="68491" y="252778"/>
              </a:cxn>
              <a:cxn ang="0">
                <a:pos x="28070" y="312321"/>
              </a:cxn>
              <a:cxn ang="0">
                <a:pos x="42666" y="333667"/>
              </a:cxn>
              <a:cxn ang="0">
                <a:pos x="102175" y="285358"/>
              </a:cxn>
              <a:cxn ang="0">
                <a:pos x="189753" y="320186"/>
              </a:cxn>
              <a:cxn ang="0">
                <a:pos x="348068" y="182000"/>
              </a:cxn>
              <a:cxn ang="0">
                <a:pos x="351436" y="8988"/>
              </a:cxn>
              <a:cxn ang="0">
                <a:pos x="299787" y="70778"/>
              </a:cxn>
              <a:cxn ang="0">
                <a:pos x="215577" y="152790"/>
              </a:cxn>
              <a:cxn ang="0">
                <a:pos x="113403" y="249408"/>
              </a:cxn>
              <a:cxn ang="0">
                <a:pos x="110034" y="250531"/>
              </a:cxn>
              <a:cxn ang="0">
                <a:pos x="106666" y="249408"/>
              </a:cxn>
              <a:cxn ang="0">
                <a:pos x="106666" y="243790"/>
              </a:cxn>
              <a:cxn ang="0">
                <a:pos x="193121" y="130321"/>
              </a:cxn>
              <a:cxn ang="0">
                <a:pos x="295296" y="62914"/>
              </a:cxn>
              <a:cxn ang="0">
                <a:pos x="300910" y="65161"/>
              </a:cxn>
              <a:cxn ang="0">
                <a:pos x="299787" y="70778"/>
              </a:cxn>
            </a:cxnLst>
            <a:rect l="0" t="0" r="0" b="0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5" name="Freeform 367"/>
          <p:cNvSpPr>
            <a:spLocks noEditPoints="1"/>
          </p:cNvSpPr>
          <p:nvPr/>
        </p:nvSpPr>
        <p:spPr>
          <a:xfrm>
            <a:off x="8556625" y="2292350"/>
            <a:ext cx="303213" cy="322263"/>
          </a:xfrm>
          <a:custGeom>
            <a:avLst/>
            <a:gdLst/>
            <a:ahLst/>
            <a:cxnLst>
              <a:cxn ang="0">
                <a:pos x="281865" y="214548"/>
              </a:cxn>
              <a:cxn ang="0">
                <a:pos x="262774" y="233544"/>
              </a:cxn>
              <a:cxn ang="0">
                <a:pos x="262774" y="235779"/>
              </a:cxn>
              <a:cxn ang="0">
                <a:pos x="225716" y="260363"/>
              </a:cxn>
              <a:cxn ang="0">
                <a:pos x="179675" y="268185"/>
              </a:cxn>
              <a:cxn ang="0">
                <a:pos x="166199" y="208961"/>
              </a:cxn>
              <a:cxn ang="0">
                <a:pos x="163953" y="135210"/>
              </a:cxn>
              <a:cxn ang="0">
                <a:pos x="216733" y="135210"/>
              </a:cxn>
              <a:cxn ang="0">
                <a:pos x="236946" y="130740"/>
              </a:cxn>
              <a:cxn ang="0">
                <a:pos x="249299" y="137445"/>
              </a:cxn>
              <a:cxn ang="0">
                <a:pos x="265020" y="121801"/>
              </a:cxn>
              <a:cxn ang="0">
                <a:pos x="249299" y="106157"/>
              </a:cxn>
              <a:cxn ang="0">
                <a:pos x="235823" y="112861"/>
              </a:cxn>
              <a:cxn ang="0">
                <a:pos x="162830" y="112861"/>
              </a:cxn>
              <a:cxn ang="0">
                <a:pos x="161707" y="75986"/>
              </a:cxn>
              <a:cxn ang="0">
                <a:pos x="189781" y="39110"/>
              </a:cxn>
              <a:cxn ang="0">
                <a:pos x="150478" y="0"/>
              </a:cxn>
              <a:cxn ang="0">
                <a:pos x="111174" y="39110"/>
              </a:cxn>
              <a:cxn ang="0">
                <a:pos x="139248" y="75986"/>
              </a:cxn>
              <a:cxn ang="0">
                <a:pos x="138125" y="112861"/>
              </a:cxn>
              <a:cxn ang="0">
                <a:pos x="65132" y="112861"/>
              </a:cxn>
              <a:cxn ang="0">
                <a:pos x="51656" y="106157"/>
              </a:cxn>
              <a:cxn ang="0">
                <a:pos x="35935" y="121801"/>
              </a:cxn>
              <a:cxn ang="0">
                <a:pos x="51656" y="137445"/>
              </a:cxn>
              <a:cxn ang="0">
                <a:pos x="64009" y="130740"/>
              </a:cxn>
              <a:cxn ang="0">
                <a:pos x="85345" y="135210"/>
              </a:cxn>
              <a:cxn ang="0">
                <a:pos x="137002" y="135210"/>
              </a:cxn>
              <a:cxn ang="0">
                <a:pos x="134756" y="208961"/>
              </a:cxn>
              <a:cxn ang="0">
                <a:pos x="122403" y="267068"/>
              </a:cxn>
              <a:cxn ang="0">
                <a:pos x="66255" y="253658"/>
              </a:cxn>
              <a:cxn ang="0">
                <a:pos x="38181" y="236897"/>
              </a:cxn>
              <a:cxn ang="0">
                <a:pos x="39304" y="233544"/>
              </a:cxn>
              <a:cxn ang="0">
                <a:pos x="19090" y="214548"/>
              </a:cxn>
              <a:cxn ang="0">
                <a:pos x="0" y="233544"/>
              </a:cxn>
              <a:cxn ang="0">
                <a:pos x="19090" y="253658"/>
              </a:cxn>
              <a:cxn ang="0">
                <a:pos x="23582" y="252541"/>
              </a:cxn>
              <a:cxn ang="0">
                <a:pos x="53902" y="276007"/>
              </a:cxn>
              <a:cxn ang="0">
                <a:pos x="114543" y="305060"/>
              </a:cxn>
              <a:cxn ang="0">
                <a:pos x="151600" y="321822"/>
              </a:cxn>
              <a:cxn ang="0">
                <a:pos x="186412" y="305060"/>
              </a:cxn>
              <a:cxn ang="0">
                <a:pos x="247053" y="276007"/>
              </a:cxn>
              <a:cxn ang="0">
                <a:pos x="277373" y="252541"/>
              </a:cxn>
              <a:cxn ang="0">
                <a:pos x="281865" y="253658"/>
              </a:cxn>
              <a:cxn ang="0">
                <a:pos x="302078" y="233544"/>
              </a:cxn>
              <a:cxn ang="0">
                <a:pos x="281865" y="214548"/>
              </a:cxn>
              <a:cxn ang="0">
                <a:pos x="129141" y="39110"/>
              </a:cxn>
              <a:cxn ang="0">
                <a:pos x="150478" y="17879"/>
              </a:cxn>
              <a:cxn ang="0">
                <a:pos x="170691" y="39110"/>
              </a:cxn>
              <a:cxn ang="0">
                <a:pos x="150478" y="59224"/>
              </a:cxn>
              <a:cxn ang="0">
                <a:pos x="129141" y="39110"/>
              </a:cxn>
            </a:cxnLst>
            <a:rect l="0" t="0" r="0" b="0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矩形 1"/>
          <p:cNvSpPr/>
          <p:nvPr/>
        </p:nvSpPr>
        <p:spPr>
          <a:xfrm>
            <a:off x="4535488" y="2936875"/>
            <a:ext cx="323691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1"/>
          <p:cNvSpPr/>
          <p:nvPr/>
        </p:nvSpPr>
        <p:spPr>
          <a:xfrm>
            <a:off x="8024813" y="2936875"/>
            <a:ext cx="323691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/>
        </p:nvSpPr>
        <p:spPr>
          <a:xfrm>
            <a:off x="971550" y="4911725"/>
            <a:ext cx="3236913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1"/>
          <p:cNvSpPr/>
          <p:nvPr/>
        </p:nvSpPr>
        <p:spPr>
          <a:xfrm>
            <a:off x="4535488" y="4911725"/>
            <a:ext cx="323691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1"/>
          <p:cNvSpPr/>
          <p:nvPr/>
        </p:nvSpPr>
        <p:spPr>
          <a:xfrm>
            <a:off x="8024813" y="4911725"/>
            <a:ext cx="3236912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0"/>
          <p:cNvSpPr/>
          <p:nvPr/>
        </p:nvSpPr>
        <p:spPr>
          <a:xfrm>
            <a:off x="809625" y="1916113"/>
            <a:ext cx="2017713" cy="32766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7652" name="直接连接符 33"/>
          <p:cNvCxnSpPr/>
          <p:nvPr/>
        </p:nvCxnSpPr>
        <p:spPr>
          <a:xfrm>
            <a:off x="1116013" y="3176588"/>
            <a:ext cx="1404937" cy="0"/>
          </a:xfrm>
          <a:prstGeom prst="line">
            <a:avLst/>
          </a:prstGeom>
          <a:ln w="635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125" y="2071688"/>
            <a:ext cx="874713" cy="8731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6" name="矩形 35"/>
          <p:cNvSpPr/>
          <p:nvPr/>
        </p:nvSpPr>
        <p:spPr>
          <a:xfrm>
            <a:off x="2935288" y="1916113"/>
            <a:ext cx="2016125" cy="32766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7655" name="直接连接符 39"/>
          <p:cNvCxnSpPr/>
          <p:nvPr/>
        </p:nvCxnSpPr>
        <p:spPr>
          <a:xfrm>
            <a:off x="3240088" y="3176588"/>
            <a:ext cx="1404937" cy="0"/>
          </a:xfrm>
          <a:prstGeom prst="line">
            <a:avLst/>
          </a:prstGeom>
          <a:ln w="635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" name="矩形 40"/>
          <p:cNvSpPr/>
          <p:nvPr/>
        </p:nvSpPr>
        <p:spPr>
          <a:xfrm>
            <a:off x="5059363" y="1916113"/>
            <a:ext cx="2016125" cy="32766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7657" name="直接连接符 44"/>
          <p:cNvCxnSpPr/>
          <p:nvPr/>
        </p:nvCxnSpPr>
        <p:spPr>
          <a:xfrm>
            <a:off x="5364163" y="3176588"/>
            <a:ext cx="1404937" cy="0"/>
          </a:xfrm>
          <a:prstGeom prst="line">
            <a:avLst/>
          </a:prstGeom>
          <a:ln w="635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" name="矩形 45"/>
          <p:cNvSpPr/>
          <p:nvPr/>
        </p:nvSpPr>
        <p:spPr>
          <a:xfrm>
            <a:off x="7183438" y="1916113"/>
            <a:ext cx="2016125" cy="32766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7659" name="直接连接符 49"/>
          <p:cNvCxnSpPr/>
          <p:nvPr/>
        </p:nvCxnSpPr>
        <p:spPr>
          <a:xfrm>
            <a:off x="7489825" y="3176588"/>
            <a:ext cx="1403350" cy="0"/>
          </a:xfrm>
          <a:prstGeom prst="line">
            <a:avLst/>
          </a:prstGeom>
          <a:ln w="635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3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6788" y="2071688"/>
            <a:ext cx="873125" cy="8731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4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54938" y="2071688"/>
            <a:ext cx="873125" cy="8731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5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0863" y="2071688"/>
            <a:ext cx="873125" cy="8731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6" name="矩形 20"/>
          <p:cNvSpPr/>
          <p:nvPr/>
        </p:nvSpPr>
        <p:spPr>
          <a:xfrm>
            <a:off x="9323388" y="1916113"/>
            <a:ext cx="2016125" cy="32766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7664" name="直接连接符 33"/>
          <p:cNvCxnSpPr/>
          <p:nvPr/>
        </p:nvCxnSpPr>
        <p:spPr>
          <a:xfrm>
            <a:off x="9629775" y="3176588"/>
            <a:ext cx="1404938" cy="0"/>
          </a:xfrm>
          <a:prstGeom prst="line">
            <a:avLst/>
          </a:prstGeom>
          <a:ln w="6350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8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31400" y="2133600"/>
            <a:ext cx="812800" cy="8112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grpSp>
        <p:nvGrpSpPr>
          <p:cNvPr id="27666" name="组合 18"/>
          <p:cNvGrpSpPr/>
          <p:nvPr/>
        </p:nvGrpSpPr>
        <p:grpSpPr>
          <a:xfrm>
            <a:off x="1116013" y="3670300"/>
            <a:ext cx="1489075" cy="884238"/>
            <a:chOff x="1188137" y="3861805"/>
            <a:chExt cx="1488388" cy="883852"/>
          </a:xfrm>
        </p:grpSpPr>
        <p:sp>
          <p:nvSpPr>
            <p:cNvPr id="27680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81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7" name="组合 21"/>
          <p:cNvGrpSpPr/>
          <p:nvPr/>
        </p:nvGrpSpPr>
        <p:grpSpPr>
          <a:xfrm>
            <a:off x="3238500" y="3670300"/>
            <a:ext cx="1489075" cy="884238"/>
            <a:chOff x="1188137" y="3861805"/>
            <a:chExt cx="1488388" cy="883852"/>
          </a:xfrm>
        </p:grpSpPr>
        <p:sp>
          <p:nvSpPr>
            <p:cNvPr id="27678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9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8" name="组合 24"/>
          <p:cNvGrpSpPr/>
          <p:nvPr/>
        </p:nvGrpSpPr>
        <p:grpSpPr>
          <a:xfrm>
            <a:off x="5360988" y="3670300"/>
            <a:ext cx="1487487" cy="884238"/>
            <a:chOff x="1188137" y="3861805"/>
            <a:chExt cx="1488388" cy="883852"/>
          </a:xfrm>
        </p:grpSpPr>
        <p:sp>
          <p:nvSpPr>
            <p:cNvPr id="27676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7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9" name="组合 27"/>
          <p:cNvGrpSpPr/>
          <p:nvPr/>
        </p:nvGrpSpPr>
        <p:grpSpPr>
          <a:xfrm>
            <a:off x="7483475" y="3670300"/>
            <a:ext cx="1487488" cy="884238"/>
            <a:chOff x="1188137" y="3861805"/>
            <a:chExt cx="1488388" cy="883852"/>
          </a:xfrm>
        </p:grpSpPr>
        <p:sp>
          <p:nvSpPr>
            <p:cNvPr id="27674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5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70" name="组合 30"/>
          <p:cNvGrpSpPr/>
          <p:nvPr/>
        </p:nvGrpSpPr>
        <p:grpSpPr>
          <a:xfrm>
            <a:off x="9604375" y="3670300"/>
            <a:ext cx="1489075" cy="884238"/>
            <a:chOff x="1188137" y="3861805"/>
            <a:chExt cx="1488388" cy="883852"/>
          </a:xfrm>
        </p:grpSpPr>
        <p:sp>
          <p:nvSpPr>
            <p:cNvPr id="27672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3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71" name="矩形 33"/>
          <p:cNvSpPr/>
          <p:nvPr/>
        </p:nvSpPr>
        <p:spPr>
          <a:xfrm>
            <a:off x="982663" y="5440363"/>
            <a:ext cx="10244137" cy="4937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566863" y="3173413"/>
            <a:ext cx="890588" cy="8890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12950" y="4216400"/>
            <a:ext cx="773113" cy="7747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838450" y="4756150"/>
            <a:ext cx="658813" cy="657225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686175" y="5026025"/>
            <a:ext cx="552450" cy="55245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19600" y="4833938"/>
            <a:ext cx="450850" cy="4492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75225" y="4449763"/>
            <a:ext cx="384175" cy="384175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19700" y="4111625"/>
            <a:ext cx="279400" cy="2794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6700" y="3817938"/>
            <a:ext cx="234950" cy="23495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40363" y="3425825"/>
            <a:ext cx="279400" cy="2794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580063" y="2922588"/>
            <a:ext cx="385763" cy="384175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65825" y="2352675"/>
            <a:ext cx="449263" cy="4492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51613" y="1776413"/>
            <a:ext cx="552450" cy="5508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10438" y="1447800"/>
            <a:ext cx="658813" cy="657225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93100" y="1665288"/>
            <a:ext cx="774700" cy="77311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04313" y="2327275"/>
            <a:ext cx="890588" cy="89058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723438" y="3328988"/>
            <a:ext cx="1062038" cy="10620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91" name="矩形 19"/>
          <p:cNvSpPr/>
          <p:nvPr/>
        </p:nvSpPr>
        <p:spPr>
          <a:xfrm>
            <a:off x="2855913" y="3676650"/>
            <a:ext cx="1857375" cy="106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2" name="矩形 20"/>
          <p:cNvSpPr/>
          <p:nvPr/>
        </p:nvSpPr>
        <p:spPr>
          <a:xfrm>
            <a:off x="5656263" y="3609975"/>
            <a:ext cx="1912937" cy="1062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3" name="矩形 21"/>
          <p:cNvSpPr/>
          <p:nvPr/>
        </p:nvSpPr>
        <p:spPr>
          <a:xfrm>
            <a:off x="3643313" y="2497138"/>
            <a:ext cx="191293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4" name="矩形 22"/>
          <p:cNvSpPr/>
          <p:nvPr/>
        </p:nvSpPr>
        <p:spPr>
          <a:xfrm>
            <a:off x="7202488" y="2497138"/>
            <a:ext cx="1912937" cy="1062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03580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1" name="矩形 18"/>
          <p:cNvSpPr/>
          <p:nvPr/>
        </p:nvSpPr>
        <p:spPr>
          <a:xfrm>
            <a:off x="5357813" y="1036638"/>
            <a:ext cx="147637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矩形 19"/>
          <p:cNvSpPr/>
          <p:nvPr/>
        </p:nvSpPr>
        <p:spPr>
          <a:xfrm>
            <a:off x="2940050" y="3298825"/>
            <a:ext cx="6311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9703" name="矩形 22"/>
          <p:cNvSpPr/>
          <p:nvPr/>
        </p:nvSpPr>
        <p:spPr>
          <a:xfrm>
            <a:off x="340995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矩形 25"/>
          <p:cNvSpPr/>
          <p:nvPr/>
        </p:nvSpPr>
        <p:spPr>
          <a:xfrm>
            <a:off x="656590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5" name="矩形 35"/>
          <p:cNvSpPr/>
          <p:nvPr/>
        </p:nvSpPr>
        <p:spPr>
          <a:xfrm>
            <a:off x="340995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6" name="矩形 36"/>
          <p:cNvSpPr/>
          <p:nvPr/>
        </p:nvSpPr>
        <p:spPr>
          <a:xfrm>
            <a:off x="656590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3"/>
          <p:cNvSpPr/>
          <p:nvPr/>
        </p:nvSpPr>
        <p:spPr bwMode="auto">
          <a:xfrm rot="10800000">
            <a:off x="4629150" y="4395788"/>
            <a:ext cx="622300" cy="587375"/>
          </a:xfrm>
          <a:custGeom>
            <a:avLst/>
            <a:gdLst>
              <a:gd name="T0" fmla="*/ 0 w 21600"/>
              <a:gd name="T1" fmla="*/ 1235075 h 21600"/>
              <a:gd name="T2" fmla="*/ 511413 w 21600"/>
              <a:gd name="T3" fmla="*/ 0 h 21600"/>
              <a:gd name="T4" fmla="*/ 1933575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71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ADBAC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4"/>
          <p:cNvSpPr/>
          <p:nvPr/>
        </p:nvSpPr>
        <p:spPr bwMode="auto">
          <a:xfrm flipH="1">
            <a:off x="4619625" y="2514600"/>
            <a:ext cx="631825" cy="584200"/>
          </a:xfrm>
          <a:custGeom>
            <a:avLst/>
            <a:gdLst>
              <a:gd name="T0" fmla="*/ 0 w 21600"/>
              <a:gd name="T1" fmla="*/ 1233487 h 21600"/>
              <a:gd name="T2" fmla="*/ 511413 w 21600"/>
              <a:gd name="T3" fmla="*/ 0 h 21600"/>
              <a:gd name="T4" fmla="*/ 1933575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71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ADBAC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H="1">
            <a:off x="4629150" y="3730625"/>
            <a:ext cx="368300" cy="0"/>
          </a:xfrm>
          <a:prstGeom prst="line">
            <a:avLst/>
          </a:prstGeom>
          <a:noFill/>
          <a:ln w="12700">
            <a:solidFill>
              <a:srgbClr val="ADBACA"/>
            </a:solidFill>
            <a:miter lim="800000"/>
            <a:headEnd type="oval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6"/>
          <p:cNvSpPr/>
          <p:nvPr/>
        </p:nvSpPr>
        <p:spPr bwMode="auto">
          <a:xfrm rot="10800000" flipH="1">
            <a:off x="6980238" y="4406900"/>
            <a:ext cx="650875" cy="587375"/>
          </a:xfrm>
          <a:custGeom>
            <a:avLst/>
            <a:gdLst>
              <a:gd name="T0" fmla="*/ 0 w 21600"/>
              <a:gd name="T1" fmla="*/ 1235075 h 21600"/>
              <a:gd name="T2" fmla="*/ 511832 w 21600"/>
              <a:gd name="T3" fmla="*/ 0 h 21600"/>
              <a:gd name="T4" fmla="*/ 1935162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71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ADBAC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981825" y="2527300"/>
            <a:ext cx="649288" cy="585788"/>
          </a:xfrm>
          <a:custGeom>
            <a:avLst/>
            <a:gdLst>
              <a:gd name="T0" fmla="*/ 0 w 21600"/>
              <a:gd name="T1" fmla="*/ 1235075 h 21600"/>
              <a:gd name="T2" fmla="*/ 511413 w 21600"/>
              <a:gd name="T3" fmla="*/ 0 h 21600"/>
              <a:gd name="T4" fmla="*/ 1933575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5713" y="0"/>
                </a:lnTo>
                <a:lnTo>
                  <a:pt x="21600" y="0"/>
                </a:lnTo>
              </a:path>
            </a:pathLst>
          </a:custGeom>
          <a:noFill/>
          <a:ln w="12700" cap="flat">
            <a:solidFill>
              <a:srgbClr val="ADBAC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7235825" y="3741738"/>
            <a:ext cx="395288" cy="0"/>
          </a:xfrm>
          <a:prstGeom prst="line">
            <a:avLst/>
          </a:prstGeom>
          <a:noFill/>
          <a:ln w="12700">
            <a:solidFill>
              <a:srgbClr val="ADBACA"/>
            </a:solidFill>
            <a:miter lim="800000"/>
            <a:headEnd type="oval" w="med" len="med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9"/>
          <p:cNvSpPr/>
          <p:nvPr/>
        </p:nvSpPr>
        <p:spPr bwMode="auto">
          <a:xfrm rot="20054367">
            <a:off x="4741863" y="2360613"/>
            <a:ext cx="2749550" cy="2743200"/>
          </a:xfrm>
          <a:custGeom>
            <a:avLst/>
            <a:gdLst>
              <a:gd name="T0" fmla="*/ 16797 w 19678"/>
              <a:gd name="T1" fmla="*/ 2885 h 19678"/>
              <a:gd name="T2" fmla="*/ 16800 w 19678"/>
              <a:gd name="T3" fmla="*/ 16799 h 19678"/>
              <a:gd name="T4" fmla="*/ 2885 w 19678"/>
              <a:gd name="T5" fmla="*/ 16797 h 19678"/>
              <a:gd name="T6" fmla="*/ 2883 w 19678"/>
              <a:gd name="T7" fmla="*/ 2883 h 19678"/>
              <a:gd name="T8" fmla="*/ 16797 w 19678"/>
              <a:gd name="T9" fmla="*/ 2885 h 19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8"/>
                  <a:pt x="20641" y="12958"/>
                  <a:pt x="16800" y="16799"/>
                </a:cubicBezTo>
                <a:cubicBezTo>
                  <a:pt x="12958" y="20641"/>
                  <a:pt x="6728" y="20640"/>
                  <a:pt x="2885" y="16797"/>
                </a:cubicBezTo>
                <a:cubicBezTo>
                  <a:pt x="-958" y="12954"/>
                  <a:pt x="-959" y="6724"/>
                  <a:pt x="2883" y="2883"/>
                </a:cubicBezTo>
                <a:cubicBezTo>
                  <a:pt x="6724" y="-959"/>
                  <a:pt x="12954" y="-958"/>
                  <a:pt x="16797" y="2885"/>
                </a:cubicBezTo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AutoShape 11"/>
          <p:cNvSpPr/>
          <p:nvPr/>
        </p:nvSpPr>
        <p:spPr bwMode="auto">
          <a:xfrm>
            <a:off x="7637463" y="2233613"/>
            <a:ext cx="3424238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7631113" y="3462338"/>
            <a:ext cx="3436938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7631113" y="4706938"/>
            <a:ext cx="3346450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AutoShape 14"/>
          <p:cNvSpPr/>
          <p:nvPr/>
        </p:nvSpPr>
        <p:spPr bwMode="auto">
          <a:xfrm>
            <a:off x="1193800" y="2233613"/>
            <a:ext cx="3425825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AutoShape 15"/>
          <p:cNvSpPr/>
          <p:nvPr/>
        </p:nvSpPr>
        <p:spPr bwMode="auto">
          <a:xfrm>
            <a:off x="1182688" y="3462338"/>
            <a:ext cx="3436938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AutoShape 16"/>
          <p:cNvSpPr/>
          <p:nvPr/>
        </p:nvSpPr>
        <p:spPr bwMode="auto">
          <a:xfrm>
            <a:off x="1182688" y="4706938"/>
            <a:ext cx="3436938" cy="560388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048250" y="4297363"/>
            <a:ext cx="2197100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 flipH="1">
            <a:off x="8270875" y="2374900"/>
            <a:ext cx="2157413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 flipH="1">
            <a:off x="8270875" y="3603625"/>
            <a:ext cx="2157413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 flipH="1">
            <a:off x="8224838" y="4849813"/>
            <a:ext cx="2157413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 flipH="1">
            <a:off x="1827213" y="2374900"/>
            <a:ext cx="2159000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 flipH="1">
            <a:off x="1822450" y="3603625"/>
            <a:ext cx="2157413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 flipH="1">
            <a:off x="1822450" y="4849813"/>
            <a:ext cx="2157413" cy="2460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720691" y="2845052"/>
            <a:ext cx="831748" cy="1341190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25" name="Freeform 626@|5FFC:0|FBC:0|LFC:0|LBC:16777215"/>
            <p:cNvSpPr/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27@|5FFC:0|FBC:0|LFC:0|LBC:16777215"/>
            <p:cNvSpPr/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六边形 2"/>
          <p:cNvSpPr/>
          <p:nvPr/>
        </p:nvSpPr>
        <p:spPr>
          <a:xfrm>
            <a:off x="2241550" y="2657475"/>
            <a:ext cx="2163763" cy="1865313"/>
          </a:xfrm>
          <a:prstGeom prst="hexagon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983038" y="1704975"/>
            <a:ext cx="2163763" cy="1865313"/>
          </a:xfrm>
          <a:prstGeom prst="hexagon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5724525" y="2668588"/>
            <a:ext cx="2163763" cy="1865313"/>
          </a:xfrm>
          <a:prstGeom prst="hexagon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7466013" y="1714500"/>
            <a:ext cx="2163763" cy="1865313"/>
          </a:xfrm>
          <a:prstGeom prst="hexagon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1" name="文本框 6"/>
          <p:cNvSpPr txBox="1"/>
          <p:nvPr/>
        </p:nvSpPr>
        <p:spPr>
          <a:xfrm>
            <a:off x="2559050" y="2927350"/>
            <a:ext cx="1570038" cy="98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lvl="0"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752" name="文本框 7"/>
          <p:cNvSpPr txBox="1"/>
          <p:nvPr/>
        </p:nvSpPr>
        <p:spPr>
          <a:xfrm>
            <a:off x="4275138" y="2060575"/>
            <a:ext cx="1568450" cy="985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lvl="0"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753" name="文本框 8"/>
          <p:cNvSpPr txBox="1"/>
          <p:nvPr/>
        </p:nvSpPr>
        <p:spPr>
          <a:xfrm>
            <a:off x="6021388" y="2932113"/>
            <a:ext cx="1570037" cy="98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lvl="0"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754" name="文本框 9"/>
          <p:cNvSpPr txBox="1"/>
          <p:nvPr/>
        </p:nvSpPr>
        <p:spPr>
          <a:xfrm>
            <a:off x="7766050" y="2060575"/>
            <a:ext cx="1570038" cy="985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lvl="0"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2" name="Freeform 199"/>
          <p:cNvSpPr>
            <a:spLocks noEditPoints="1"/>
          </p:cNvSpPr>
          <p:nvPr/>
        </p:nvSpPr>
        <p:spPr bwMode="auto">
          <a:xfrm>
            <a:off x="2205038" y="5359400"/>
            <a:ext cx="273050" cy="220663"/>
          </a:xfrm>
          <a:custGeom>
            <a:avLst/>
            <a:gdLst>
              <a:gd name="T0" fmla="*/ 76 w 97"/>
              <a:gd name="T1" fmla="*/ 7 h 79"/>
              <a:gd name="T2" fmla="*/ 63 w 97"/>
              <a:gd name="T3" fmla="*/ 57 h 79"/>
              <a:gd name="T4" fmla="*/ 13 w 97"/>
              <a:gd name="T5" fmla="*/ 45 h 79"/>
              <a:gd name="T6" fmla="*/ 76 w 97"/>
              <a:gd name="T7" fmla="*/ 7 h 79"/>
              <a:gd name="T8" fmla="*/ 88 w 97"/>
              <a:gd name="T9" fmla="*/ 0 h 79"/>
              <a:gd name="T10" fmla="*/ 80 w 97"/>
              <a:gd name="T11" fmla="*/ 5 h 79"/>
              <a:gd name="T12" fmla="*/ 84 w 97"/>
              <a:gd name="T13" fmla="*/ 36 h 79"/>
              <a:gd name="T14" fmla="*/ 65 w 97"/>
              <a:gd name="T15" fmla="*/ 62 h 79"/>
              <a:gd name="T16" fmla="*/ 33 w 97"/>
              <a:gd name="T17" fmla="*/ 67 h 79"/>
              <a:gd name="T18" fmla="*/ 8 w 97"/>
              <a:gd name="T19" fmla="*/ 48 h 79"/>
              <a:gd name="T20" fmla="*/ 0 w 97"/>
              <a:gd name="T21" fmla="*/ 53 h 79"/>
              <a:gd name="T22" fmla="*/ 31 w 97"/>
              <a:gd name="T23" fmla="*/ 76 h 79"/>
              <a:gd name="T24" fmla="*/ 70 w 97"/>
              <a:gd name="T25" fmla="*/ 70 h 79"/>
              <a:gd name="T26" fmla="*/ 93 w 97"/>
              <a:gd name="T27" fmla="*/ 39 h 79"/>
              <a:gd name="T28" fmla="*/ 88 w 97"/>
              <a:gd name="T29" fmla="*/ 0 h 79"/>
              <a:gd name="T30" fmla="*/ 31 w 97"/>
              <a:gd name="T31" fmla="*/ 41 h 79"/>
              <a:gd name="T32" fmla="*/ 26 w 97"/>
              <a:gd name="T33" fmla="*/ 52 h 79"/>
              <a:gd name="T34" fmla="*/ 31 w 97"/>
              <a:gd name="T35" fmla="*/ 41 h 79"/>
              <a:gd name="T36" fmla="*/ 61 w 97"/>
              <a:gd name="T37" fmla="*/ 33 h 79"/>
              <a:gd name="T38" fmla="*/ 72 w 97"/>
              <a:gd name="T39" fmla="*/ 36 h 79"/>
              <a:gd name="T40" fmla="*/ 61 w 97"/>
              <a:gd name="T41" fmla="*/ 33 h 79"/>
              <a:gd name="T42" fmla="*/ 64 w 97"/>
              <a:gd name="T43" fmla="*/ 20 h 79"/>
              <a:gd name="T44" fmla="*/ 76 w 97"/>
              <a:gd name="T45" fmla="*/ 21 h 79"/>
              <a:gd name="T46" fmla="*/ 64 w 97"/>
              <a:gd name="T47" fmla="*/ 20 h 79"/>
              <a:gd name="T48" fmla="*/ 54 w 97"/>
              <a:gd name="T49" fmla="*/ 41 h 79"/>
              <a:gd name="T50" fmla="*/ 59 w 97"/>
              <a:gd name="T51" fmla="*/ 52 h 79"/>
              <a:gd name="T52" fmla="*/ 54 w 97"/>
              <a:gd name="T53" fmla="*/ 41 h 79"/>
              <a:gd name="T54" fmla="*/ 43 w 97"/>
              <a:gd name="T55" fmla="*/ 44 h 79"/>
              <a:gd name="T56" fmla="*/ 41 w 97"/>
              <a:gd name="T57" fmla="*/ 55 h 79"/>
              <a:gd name="T58" fmla="*/ 43 w 97"/>
              <a:gd name="T59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119313" y="5248275"/>
            <a:ext cx="442913" cy="442913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reeform 156"/>
          <p:cNvSpPr>
            <a:spLocks noEditPoints="1"/>
          </p:cNvSpPr>
          <p:nvPr/>
        </p:nvSpPr>
        <p:spPr bwMode="auto">
          <a:xfrm>
            <a:off x="6451600" y="5349875"/>
            <a:ext cx="238125" cy="238125"/>
          </a:xfrm>
          <a:custGeom>
            <a:avLst/>
            <a:gdLst>
              <a:gd name="T0" fmla="*/ 49 w 98"/>
              <a:gd name="T1" fmla="*/ 0 h 98"/>
              <a:gd name="T2" fmla="*/ 83 w 98"/>
              <a:gd name="T3" fmla="*/ 15 h 98"/>
              <a:gd name="T4" fmla="*/ 98 w 98"/>
              <a:gd name="T5" fmla="*/ 49 h 98"/>
              <a:gd name="T6" fmla="*/ 83 w 98"/>
              <a:gd name="T7" fmla="*/ 83 h 98"/>
              <a:gd name="T8" fmla="*/ 49 w 98"/>
              <a:gd name="T9" fmla="*/ 98 h 98"/>
              <a:gd name="T10" fmla="*/ 15 w 98"/>
              <a:gd name="T11" fmla="*/ 83 h 98"/>
              <a:gd name="T12" fmla="*/ 0 w 98"/>
              <a:gd name="T13" fmla="*/ 49 h 98"/>
              <a:gd name="T14" fmla="*/ 15 w 98"/>
              <a:gd name="T15" fmla="*/ 15 h 98"/>
              <a:gd name="T16" fmla="*/ 49 w 98"/>
              <a:gd name="T17" fmla="*/ 0 h 98"/>
              <a:gd name="T18" fmla="*/ 55 w 98"/>
              <a:gd name="T19" fmla="*/ 47 h 98"/>
              <a:gd name="T20" fmla="*/ 54 w 98"/>
              <a:gd name="T21" fmla="*/ 45 h 98"/>
              <a:gd name="T22" fmla="*/ 69 w 98"/>
              <a:gd name="T23" fmla="*/ 24 h 98"/>
              <a:gd name="T24" fmla="*/ 65 w 98"/>
              <a:gd name="T25" fmla="*/ 22 h 98"/>
              <a:gd name="T26" fmla="*/ 50 w 98"/>
              <a:gd name="T27" fmla="*/ 43 h 98"/>
              <a:gd name="T28" fmla="*/ 46 w 98"/>
              <a:gd name="T29" fmla="*/ 44 h 98"/>
              <a:gd name="T30" fmla="*/ 42 w 98"/>
              <a:gd name="T31" fmla="*/ 53 h 98"/>
              <a:gd name="T32" fmla="*/ 51 w 98"/>
              <a:gd name="T33" fmla="*/ 57 h 98"/>
              <a:gd name="T34" fmla="*/ 53 w 98"/>
              <a:gd name="T35" fmla="*/ 56 h 98"/>
              <a:gd name="T36" fmla="*/ 70 w 98"/>
              <a:gd name="T37" fmla="*/ 61 h 98"/>
              <a:gd name="T38" fmla="*/ 71 w 98"/>
              <a:gd name="T39" fmla="*/ 57 h 98"/>
              <a:gd name="T40" fmla="*/ 56 w 98"/>
              <a:gd name="T41" fmla="*/ 50 h 98"/>
              <a:gd name="T42" fmla="*/ 55 w 98"/>
              <a:gd name="T43" fmla="*/ 47 h 98"/>
              <a:gd name="T44" fmla="*/ 74 w 98"/>
              <a:gd name="T45" fmla="*/ 24 h 98"/>
              <a:gd name="T46" fmla="*/ 49 w 98"/>
              <a:gd name="T47" fmla="*/ 14 h 98"/>
              <a:gd name="T48" fmla="*/ 24 w 98"/>
              <a:gd name="T49" fmla="*/ 24 h 98"/>
              <a:gd name="T50" fmla="*/ 13 w 98"/>
              <a:gd name="T51" fmla="*/ 49 h 98"/>
              <a:gd name="T52" fmla="*/ 24 w 98"/>
              <a:gd name="T53" fmla="*/ 74 h 98"/>
              <a:gd name="T54" fmla="*/ 49 w 98"/>
              <a:gd name="T55" fmla="*/ 85 h 98"/>
              <a:gd name="T56" fmla="*/ 74 w 98"/>
              <a:gd name="T57" fmla="*/ 74 h 98"/>
              <a:gd name="T58" fmla="*/ 84 w 98"/>
              <a:gd name="T59" fmla="*/ 49 h 98"/>
              <a:gd name="T60" fmla="*/ 74 w 98"/>
              <a:gd name="T61" fmla="*/ 2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343650" y="5248275"/>
            <a:ext cx="442913" cy="442913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9" name="矩形 15"/>
          <p:cNvSpPr/>
          <p:nvPr/>
        </p:nvSpPr>
        <p:spPr>
          <a:xfrm>
            <a:off x="2647950" y="5187950"/>
            <a:ext cx="3562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60" name="矩形 16"/>
          <p:cNvSpPr/>
          <p:nvPr/>
        </p:nvSpPr>
        <p:spPr>
          <a:xfrm>
            <a:off x="6786563" y="5208588"/>
            <a:ext cx="35639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05038" y="4932363"/>
            <a:ext cx="7881938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207000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7134225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9061450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275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375275" y="2976563"/>
            <a:ext cx="1411288" cy="1708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7308850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244013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添加标题</a:t>
            </a:r>
          </a:p>
        </p:txBody>
      </p:sp>
      <p:grpSp>
        <p:nvGrpSpPr>
          <p:cNvPr id="32778" name="组合 9"/>
          <p:cNvGrpSpPr/>
          <p:nvPr/>
        </p:nvGrpSpPr>
        <p:grpSpPr>
          <a:xfrm>
            <a:off x="831850" y="2601913"/>
            <a:ext cx="3856038" cy="1665287"/>
            <a:chOff x="475488" y="1542757"/>
            <a:chExt cx="3856498" cy="1666733"/>
          </a:xfrm>
        </p:grpSpPr>
        <p:sp>
          <p:nvSpPr>
            <p:cNvPr id="32784" name="矩形 11"/>
            <p:cNvSpPr/>
            <p:nvPr/>
          </p:nvSpPr>
          <p:spPr>
            <a:xfrm>
              <a:off x="475488" y="1542757"/>
              <a:ext cx="325492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点击添加您的标题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75488" y="2255383"/>
              <a:ext cx="385649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14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本模板的所有素材和逻辑图表，均可自由编辑替换和移动。本模板的所有素材和逻辑图表，均可自由编辑替换和移动。本模板的所有素材和逻辑图表，均可自由编辑替换和移动。</a:t>
              </a:r>
            </a:p>
          </p:txBody>
        </p:sp>
      </p:grpSp>
      <p:grpSp>
        <p:nvGrpSpPr>
          <p:cNvPr id="32779" name="组合 13"/>
          <p:cNvGrpSpPr/>
          <p:nvPr/>
        </p:nvGrpSpPr>
        <p:grpSpPr>
          <a:xfrm>
            <a:off x="10655300" y="5259388"/>
            <a:ext cx="1120775" cy="735012"/>
            <a:chOff x="10711727" y="5976543"/>
            <a:chExt cx="1121790" cy="735617"/>
          </a:xfrm>
        </p:grpSpPr>
        <p:sp>
          <p:nvSpPr>
            <p:cNvPr id="15" name="椭圆 14"/>
            <p:cNvSpPr/>
            <p:nvPr/>
          </p:nvSpPr>
          <p:spPr>
            <a:xfrm>
              <a:off x="11174989" y="6053632"/>
              <a:ext cx="658528" cy="658528"/>
            </a:xfrm>
            <a:prstGeom prst="ellipse">
              <a:avLst/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711727" y="5976543"/>
              <a:ext cx="658528" cy="658528"/>
            </a:xfrm>
            <a:prstGeom prst="ellipse">
              <a:avLst/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308850" y="2976563"/>
            <a:ext cx="1411288" cy="1708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9244013" y="2976563"/>
            <a:ext cx="1411288" cy="1708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0" y="1828800"/>
            <a:ext cx="3294063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897938" y="1828800"/>
            <a:ext cx="3294063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9" name="矩形 10"/>
          <p:cNvSpPr/>
          <p:nvPr/>
        </p:nvSpPr>
        <p:spPr>
          <a:xfrm>
            <a:off x="3854450" y="1366838"/>
            <a:ext cx="44831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矩形 12"/>
          <p:cNvSpPr/>
          <p:nvPr/>
        </p:nvSpPr>
        <p:spPr>
          <a:xfrm>
            <a:off x="4537075" y="2708275"/>
            <a:ext cx="3800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点击此处添加标题文字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854450" y="3116263"/>
            <a:ext cx="558800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矩形 17"/>
          <p:cNvSpPr/>
          <p:nvPr/>
        </p:nvSpPr>
        <p:spPr>
          <a:xfrm>
            <a:off x="3946525" y="2592388"/>
            <a:ext cx="433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矩形 21"/>
          <p:cNvSpPr/>
          <p:nvPr/>
        </p:nvSpPr>
        <p:spPr>
          <a:xfrm>
            <a:off x="4537075" y="3517900"/>
            <a:ext cx="3800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点击此处添加标题文字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3854450" y="3925888"/>
            <a:ext cx="558800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5" name="矩形 24"/>
          <p:cNvSpPr/>
          <p:nvPr/>
        </p:nvSpPr>
        <p:spPr>
          <a:xfrm>
            <a:off x="3946525" y="3402013"/>
            <a:ext cx="433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6" name="矩形 26"/>
          <p:cNvSpPr/>
          <p:nvPr/>
        </p:nvSpPr>
        <p:spPr>
          <a:xfrm>
            <a:off x="4537075" y="4327525"/>
            <a:ext cx="3800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点击此处添加标题文字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854450" y="4735513"/>
            <a:ext cx="558800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8" name="矩形 29"/>
          <p:cNvSpPr/>
          <p:nvPr/>
        </p:nvSpPr>
        <p:spPr>
          <a:xfrm>
            <a:off x="3946525" y="4211638"/>
            <a:ext cx="433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矩形 31"/>
          <p:cNvSpPr/>
          <p:nvPr/>
        </p:nvSpPr>
        <p:spPr>
          <a:xfrm>
            <a:off x="4537075" y="5137150"/>
            <a:ext cx="3800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点击此处添加标题文字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3854450" y="5545138"/>
            <a:ext cx="558800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1" name="矩形 34"/>
          <p:cNvSpPr/>
          <p:nvPr/>
        </p:nvSpPr>
        <p:spPr>
          <a:xfrm>
            <a:off x="3946525" y="5021263"/>
            <a:ext cx="433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3795" name="Freeform 412"/>
          <p:cNvSpPr/>
          <p:nvPr/>
        </p:nvSpPr>
        <p:spPr>
          <a:xfrm>
            <a:off x="13027025" y="2749550"/>
            <a:ext cx="44450" cy="66675"/>
          </a:xfrm>
          <a:custGeom>
            <a:avLst/>
            <a:gdLst/>
            <a:ahLst/>
            <a:cxnLst>
              <a:cxn ang="0">
                <a:pos x="0" y="30543"/>
              </a:cxn>
              <a:cxn ang="0">
                <a:pos x="5874" y="66639"/>
              </a:cxn>
              <a:cxn ang="0">
                <a:pos x="44057" y="30543"/>
              </a:cxn>
              <a:cxn ang="0">
                <a:pos x="32308" y="0"/>
              </a:cxn>
              <a:cxn ang="0">
                <a:pos x="0" y="30543"/>
              </a:cxn>
            </a:cxnLst>
            <a:rect l="0" t="0" r="0" b="0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6" name="Freeform 412"/>
          <p:cNvSpPr/>
          <p:nvPr/>
        </p:nvSpPr>
        <p:spPr>
          <a:xfrm>
            <a:off x="13027025" y="4927600"/>
            <a:ext cx="44450" cy="66675"/>
          </a:xfrm>
          <a:custGeom>
            <a:avLst/>
            <a:gdLst/>
            <a:ahLst/>
            <a:cxnLst>
              <a:cxn ang="0">
                <a:pos x="0" y="30543"/>
              </a:cxn>
              <a:cxn ang="0">
                <a:pos x="5874" y="66639"/>
              </a:cxn>
              <a:cxn ang="0">
                <a:pos x="44057" y="30543"/>
              </a:cxn>
              <a:cxn ang="0">
                <a:pos x="32308" y="0"/>
              </a:cxn>
              <a:cxn ang="0">
                <a:pos x="0" y="30543"/>
              </a:cxn>
            </a:cxnLst>
            <a:rect l="0" t="0" r="0" b="0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400" y="1535113"/>
            <a:ext cx="2952750" cy="20447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21127" y="1866075"/>
            <a:ext cx="655495" cy="361587"/>
            <a:chOff x="8526461" y="3021137"/>
            <a:chExt cx="412081" cy="227313"/>
          </a:xfrm>
          <a:solidFill>
            <a:schemeClr val="bg1"/>
          </a:solidFill>
        </p:grpSpPr>
        <p:sp>
          <p:nvSpPr>
            <p:cNvPr id="7" name="Freeform 319"/>
            <p:cNvSpPr>
              <a:spLocks noEditPoints="1"/>
            </p:cNvSpPr>
            <p:nvPr/>
          </p:nvSpPr>
          <p:spPr bwMode="auto">
            <a:xfrm>
              <a:off x="8526461" y="3208336"/>
              <a:ext cx="277151" cy="40114"/>
            </a:xfrm>
            <a:custGeom>
              <a:avLst/>
              <a:gdLst>
                <a:gd name="T0" fmla="*/ 255 w 260"/>
                <a:gd name="T1" fmla="*/ 0 h 38"/>
                <a:gd name="T2" fmla="*/ 6 w 260"/>
                <a:gd name="T3" fmla="*/ 0 h 38"/>
                <a:gd name="T4" fmla="*/ 1 w 260"/>
                <a:gd name="T5" fmla="*/ 18 h 38"/>
                <a:gd name="T6" fmla="*/ 0 w 260"/>
                <a:gd name="T7" fmla="*/ 18 h 38"/>
                <a:gd name="T8" fmla="*/ 0 w 260"/>
                <a:gd name="T9" fmla="*/ 38 h 38"/>
                <a:gd name="T10" fmla="*/ 260 w 260"/>
                <a:gd name="T11" fmla="*/ 38 h 38"/>
                <a:gd name="T12" fmla="*/ 260 w 260"/>
                <a:gd name="T13" fmla="*/ 18 h 38"/>
                <a:gd name="T14" fmla="*/ 260 w 260"/>
                <a:gd name="T15" fmla="*/ 18 h 38"/>
                <a:gd name="T16" fmla="*/ 255 w 260"/>
                <a:gd name="T17" fmla="*/ 0 h 38"/>
                <a:gd name="T18" fmla="*/ 171 w 260"/>
                <a:gd name="T19" fmla="*/ 30 h 38"/>
                <a:gd name="T20" fmla="*/ 88 w 260"/>
                <a:gd name="T21" fmla="*/ 30 h 38"/>
                <a:gd name="T22" fmla="*/ 88 w 260"/>
                <a:gd name="T23" fmla="*/ 19 h 38"/>
                <a:gd name="T24" fmla="*/ 171 w 260"/>
                <a:gd name="T25" fmla="*/ 19 h 38"/>
                <a:gd name="T26" fmla="*/ 171 w 260"/>
                <a:gd name="T27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38">
                  <a:moveTo>
                    <a:pt x="255" y="0"/>
                  </a:moveTo>
                  <a:lnTo>
                    <a:pt x="6" y="0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260" y="3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55" y="0"/>
                  </a:lnTo>
                  <a:close/>
                  <a:moveTo>
                    <a:pt x="171" y="30"/>
                  </a:moveTo>
                  <a:lnTo>
                    <a:pt x="88" y="30"/>
                  </a:lnTo>
                  <a:lnTo>
                    <a:pt x="88" y="19"/>
                  </a:lnTo>
                  <a:lnTo>
                    <a:pt x="171" y="19"/>
                  </a:lnTo>
                  <a:lnTo>
                    <a:pt x="1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ectangle 320"/>
            <p:cNvSpPr>
              <a:spLocks noChangeArrowheads="1"/>
            </p:cNvSpPr>
            <p:nvPr/>
          </p:nvSpPr>
          <p:spPr bwMode="auto">
            <a:xfrm>
              <a:off x="8582378" y="3070976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321"/>
            <p:cNvSpPr>
              <a:spLocks noChangeArrowheads="1"/>
            </p:cNvSpPr>
            <p:nvPr/>
          </p:nvSpPr>
          <p:spPr bwMode="auto">
            <a:xfrm>
              <a:off x="8582378" y="3107443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322"/>
            <p:cNvSpPr>
              <a:spLocks noChangeArrowheads="1"/>
            </p:cNvSpPr>
            <p:nvPr/>
          </p:nvSpPr>
          <p:spPr bwMode="auto">
            <a:xfrm>
              <a:off x="8582378" y="3145126"/>
              <a:ext cx="106971" cy="194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323"/>
            <p:cNvSpPr/>
            <p:nvPr/>
          </p:nvSpPr>
          <p:spPr bwMode="auto">
            <a:xfrm>
              <a:off x="8547126" y="3021137"/>
              <a:ext cx="234606" cy="182336"/>
            </a:xfrm>
            <a:custGeom>
              <a:avLst/>
              <a:gdLst>
                <a:gd name="T0" fmla="*/ 149 w 149"/>
                <a:gd name="T1" fmla="*/ 113 h 116"/>
                <a:gd name="T2" fmla="*/ 120 w 149"/>
                <a:gd name="T3" fmla="*/ 103 h 116"/>
                <a:gd name="T4" fmla="*/ 13 w 149"/>
                <a:gd name="T5" fmla="*/ 103 h 116"/>
                <a:gd name="T6" fmla="*/ 13 w 149"/>
                <a:gd name="T7" fmla="*/ 13 h 116"/>
                <a:gd name="T8" fmla="*/ 126 w 149"/>
                <a:gd name="T9" fmla="*/ 13 h 116"/>
                <a:gd name="T10" fmla="*/ 148 w 149"/>
                <a:gd name="T11" fmla="*/ 8 h 116"/>
                <a:gd name="T12" fmla="*/ 149 w 149"/>
                <a:gd name="T13" fmla="*/ 8 h 116"/>
                <a:gd name="T14" fmla="*/ 149 w 149"/>
                <a:gd name="T15" fmla="*/ 0 h 116"/>
                <a:gd name="T16" fmla="*/ 0 w 149"/>
                <a:gd name="T17" fmla="*/ 0 h 116"/>
                <a:gd name="T18" fmla="*/ 0 w 149"/>
                <a:gd name="T19" fmla="*/ 116 h 116"/>
                <a:gd name="T20" fmla="*/ 149 w 149"/>
                <a:gd name="T21" fmla="*/ 116 h 116"/>
                <a:gd name="T22" fmla="*/ 149 w 149"/>
                <a:gd name="T2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16">
                  <a:moveTo>
                    <a:pt x="149" y="113"/>
                  </a:moveTo>
                  <a:cubicBezTo>
                    <a:pt x="138" y="113"/>
                    <a:pt x="128" y="109"/>
                    <a:pt x="120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3" y="9"/>
                    <a:pt x="140" y="8"/>
                    <a:pt x="148" y="8"/>
                  </a:cubicBezTo>
                  <a:cubicBezTo>
                    <a:pt x="148" y="8"/>
                    <a:pt x="149" y="8"/>
                    <a:pt x="149" y="8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49" y="116"/>
                    <a:pt x="149" y="116"/>
                    <a:pt x="149" y="116"/>
                  </a:cubicBezTo>
                  <a:lnTo>
                    <a:pt x="14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324"/>
            <p:cNvSpPr>
              <a:spLocks noEditPoints="1"/>
            </p:cNvSpPr>
            <p:nvPr/>
          </p:nvSpPr>
          <p:spPr bwMode="auto">
            <a:xfrm>
              <a:off x="8696642" y="3028431"/>
              <a:ext cx="241900" cy="207864"/>
            </a:xfrm>
            <a:custGeom>
              <a:avLst/>
              <a:gdLst>
                <a:gd name="T0" fmla="*/ 147 w 154"/>
                <a:gd name="T1" fmla="*/ 105 h 132"/>
                <a:gd name="T2" fmla="*/ 103 w 154"/>
                <a:gd name="T3" fmla="*/ 73 h 132"/>
                <a:gd name="T4" fmla="*/ 100 w 154"/>
                <a:gd name="T5" fmla="*/ 71 h 132"/>
                <a:gd name="T6" fmla="*/ 97 w 154"/>
                <a:gd name="T7" fmla="*/ 34 h 132"/>
                <a:gd name="T8" fmla="*/ 32 w 154"/>
                <a:gd name="T9" fmla="*/ 11 h 132"/>
                <a:gd name="T10" fmla="*/ 12 w 154"/>
                <a:gd name="T11" fmla="*/ 77 h 132"/>
                <a:gd name="T12" fmla="*/ 76 w 154"/>
                <a:gd name="T13" fmla="*/ 99 h 132"/>
                <a:gd name="T14" fmla="*/ 84 w 154"/>
                <a:gd name="T15" fmla="*/ 94 h 132"/>
                <a:gd name="T16" fmla="*/ 86 w 154"/>
                <a:gd name="T17" fmla="*/ 96 h 132"/>
                <a:gd name="T18" fmla="*/ 130 w 154"/>
                <a:gd name="T19" fmla="*/ 128 h 132"/>
                <a:gd name="T20" fmla="*/ 147 w 154"/>
                <a:gd name="T21" fmla="*/ 126 h 132"/>
                <a:gd name="T22" fmla="*/ 150 w 154"/>
                <a:gd name="T23" fmla="*/ 122 h 132"/>
                <a:gd name="T24" fmla="*/ 147 w 154"/>
                <a:gd name="T25" fmla="*/ 105 h 132"/>
                <a:gd name="T26" fmla="*/ 69 w 154"/>
                <a:gd name="T27" fmla="*/ 85 h 132"/>
                <a:gd name="T28" fmla="*/ 25 w 154"/>
                <a:gd name="T29" fmla="*/ 70 h 132"/>
                <a:gd name="T30" fmla="*/ 39 w 154"/>
                <a:gd name="T31" fmla="*/ 25 h 132"/>
                <a:gd name="T32" fmla="*/ 83 w 154"/>
                <a:gd name="T33" fmla="*/ 41 h 132"/>
                <a:gd name="T34" fmla="*/ 69 w 154"/>
                <a:gd name="T35" fmla="*/ 8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2">
                  <a:moveTo>
                    <a:pt x="147" y="105"/>
                  </a:moveTo>
                  <a:cubicBezTo>
                    <a:pt x="103" y="73"/>
                    <a:pt x="103" y="73"/>
                    <a:pt x="103" y="73"/>
                  </a:cubicBezTo>
                  <a:cubicBezTo>
                    <a:pt x="102" y="72"/>
                    <a:pt x="101" y="72"/>
                    <a:pt x="100" y="71"/>
                  </a:cubicBezTo>
                  <a:cubicBezTo>
                    <a:pt x="103" y="60"/>
                    <a:pt x="103" y="46"/>
                    <a:pt x="97" y="34"/>
                  </a:cubicBezTo>
                  <a:cubicBezTo>
                    <a:pt x="85" y="10"/>
                    <a:pt x="56" y="0"/>
                    <a:pt x="32" y="11"/>
                  </a:cubicBezTo>
                  <a:cubicBezTo>
                    <a:pt x="9" y="23"/>
                    <a:pt x="0" y="52"/>
                    <a:pt x="12" y="77"/>
                  </a:cubicBezTo>
                  <a:cubicBezTo>
                    <a:pt x="24" y="101"/>
                    <a:pt x="53" y="111"/>
                    <a:pt x="76" y="99"/>
                  </a:cubicBezTo>
                  <a:cubicBezTo>
                    <a:pt x="79" y="98"/>
                    <a:pt x="81" y="96"/>
                    <a:pt x="84" y="94"/>
                  </a:cubicBezTo>
                  <a:cubicBezTo>
                    <a:pt x="84" y="95"/>
                    <a:pt x="85" y="96"/>
                    <a:pt x="86" y="96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6" y="132"/>
                    <a:pt x="144" y="131"/>
                    <a:pt x="147" y="126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4" y="117"/>
                    <a:pt x="153" y="109"/>
                    <a:pt x="147" y="105"/>
                  </a:cubicBezTo>
                  <a:close/>
                  <a:moveTo>
                    <a:pt x="69" y="85"/>
                  </a:moveTo>
                  <a:cubicBezTo>
                    <a:pt x="53" y="93"/>
                    <a:pt x="34" y="86"/>
                    <a:pt x="25" y="70"/>
                  </a:cubicBezTo>
                  <a:cubicBezTo>
                    <a:pt x="17" y="53"/>
                    <a:pt x="23" y="33"/>
                    <a:pt x="39" y="25"/>
                  </a:cubicBezTo>
                  <a:cubicBezTo>
                    <a:pt x="55" y="17"/>
                    <a:pt x="75" y="24"/>
                    <a:pt x="83" y="41"/>
                  </a:cubicBezTo>
                  <a:cubicBezTo>
                    <a:pt x="91" y="58"/>
                    <a:pt x="85" y="78"/>
                    <a:pt x="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799" name="文本框 13"/>
          <p:cNvSpPr txBox="1"/>
          <p:nvPr/>
        </p:nvSpPr>
        <p:spPr>
          <a:xfrm>
            <a:off x="5721350" y="2425700"/>
            <a:ext cx="2482850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3800" name="文本框 14"/>
          <p:cNvSpPr txBox="1"/>
          <p:nvPr/>
        </p:nvSpPr>
        <p:spPr>
          <a:xfrm>
            <a:off x="6345238" y="1851025"/>
            <a:ext cx="1893887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801" name="Freeform 412"/>
          <p:cNvSpPr/>
          <p:nvPr/>
        </p:nvSpPr>
        <p:spPr>
          <a:xfrm>
            <a:off x="10088563" y="4826000"/>
            <a:ext cx="44450" cy="66675"/>
          </a:xfrm>
          <a:custGeom>
            <a:avLst/>
            <a:gdLst/>
            <a:ahLst/>
            <a:cxnLst>
              <a:cxn ang="0">
                <a:pos x="0" y="30543"/>
              </a:cxn>
              <a:cxn ang="0">
                <a:pos x="5874" y="66639"/>
              </a:cxn>
              <a:cxn ang="0">
                <a:pos x="44057" y="30543"/>
              </a:cxn>
              <a:cxn ang="0">
                <a:pos x="32308" y="0"/>
              </a:cxn>
              <a:cxn ang="0">
                <a:pos x="0" y="30543"/>
              </a:cxn>
            </a:cxnLst>
            <a:rect l="0" t="0" r="0" b="0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6400" y="3694113"/>
            <a:ext cx="2952750" cy="204311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3" name="文本框 17"/>
          <p:cNvSpPr txBox="1"/>
          <p:nvPr/>
        </p:nvSpPr>
        <p:spPr>
          <a:xfrm>
            <a:off x="5721350" y="4584700"/>
            <a:ext cx="24828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3804" name="文本框 18"/>
          <p:cNvSpPr txBox="1"/>
          <p:nvPr/>
        </p:nvSpPr>
        <p:spPr>
          <a:xfrm>
            <a:off x="6345238" y="4010025"/>
            <a:ext cx="1893887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805" name="Freeform 5"/>
          <p:cNvSpPr/>
          <p:nvPr/>
        </p:nvSpPr>
        <p:spPr>
          <a:xfrm rot="-2043593">
            <a:off x="5768975" y="3952875"/>
            <a:ext cx="557213" cy="450850"/>
          </a:xfrm>
          <a:custGeom>
            <a:avLst/>
            <a:gdLst>
              <a:gd name="txL" fmla="*/ 0 w 1269"/>
              <a:gd name="txT" fmla="*/ 0 h 1288"/>
              <a:gd name="txR" fmla="*/ 1269 w 1269"/>
              <a:gd name="txB" fmla="*/ 1288 h 1288"/>
            </a:gdLst>
            <a:ahLst/>
            <a:cxnLst>
              <a:cxn ang="0">
                <a:pos x="362778" y="412800"/>
              </a:cxn>
              <a:cxn ang="0">
                <a:pos x="319840" y="375336"/>
              </a:cxn>
              <a:cxn ang="0">
                <a:pos x="319840" y="270999"/>
              </a:cxn>
              <a:cxn ang="0">
                <a:pos x="555996" y="345226"/>
              </a:cxn>
              <a:cxn ang="0">
                <a:pos x="524012" y="263296"/>
              </a:cxn>
              <a:cxn ang="0">
                <a:pos x="319840" y="158608"/>
              </a:cxn>
              <a:cxn ang="0">
                <a:pos x="319840" y="57421"/>
              </a:cxn>
              <a:cxn ang="0">
                <a:pos x="319840" y="57421"/>
              </a:cxn>
              <a:cxn ang="0">
                <a:pos x="318964" y="45867"/>
              </a:cxn>
              <a:cxn ang="0">
                <a:pos x="315897" y="35013"/>
              </a:cxn>
              <a:cxn ang="0">
                <a:pos x="312830" y="25209"/>
              </a:cxn>
              <a:cxn ang="0">
                <a:pos x="310639" y="21008"/>
              </a:cxn>
              <a:cxn ang="0">
                <a:pos x="308449" y="16806"/>
              </a:cxn>
              <a:cxn ang="0">
                <a:pos x="305382" y="13305"/>
              </a:cxn>
              <a:cxn ang="0">
                <a:pos x="302315" y="9804"/>
              </a:cxn>
              <a:cxn ang="0">
                <a:pos x="299686" y="7003"/>
              </a:cxn>
              <a:cxn ang="0">
                <a:pos x="296181" y="4902"/>
              </a:cxn>
              <a:cxn ang="0">
                <a:pos x="292676" y="2801"/>
              </a:cxn>
              <a:cxn ang="0">
                <a:pos x="288732" y="1401"/>
              </a:cxn>
              <a:cxn ang="0">
                <a:pos x="284351" y="700"/>
              </a:cxn>
              <a:cxn ang="0">
                <a:pos x="279970" y="0"/>
              </a:cxn>
              <a:cxn ang="0">
                <a:pos x="279970" y="0"/>
              </a:cxn>
              <a:cxn ang="0">
                <a:pos x="275588" y="700"/>
              </a:cxn>
              <a:cxn ang="0">
                <a:pos x="271207" y="1401"/>
              </a:cxn>
              <a:cxn ang="0">
                <a:pos x="267702" y="3501"/>
              </a:cxn>
              <a:cxn ang="0">
                <a:pos x="263320" y="5602"/>
              </a:cxn>
              <a:cxn ang="0">
                <a:pos x="259815" y="8403"/>
              </a:cxn>
              <a:cxn ang="0">
                <a:pos x="256748" y="11904"/>
              </a:cxn>
              <a:cxn ang="0">
                <a:pos x="253681" y="15055"/>
              </a:cxn>
              <a:cxn ang="0">
                <a:pos x="250614" y="19257"/>
              </a:cxn>
              <a:cxn ang="0">
                <a:pos x="248424" y="23459"/>
              </a:cxn>
              <a:cxn ang="0">
                <a:pos x="246671" y="28010"/>
              </a:cxn>
              <a:cxn ang="0">
                <a:pos x="243166" y="37814"/>
              </a:cxn>
              <a:cxn ang="0">
                <a:pos x="240975" y="47617"/>
              </a:cxn>
              <a:cxn ang="0">
                <a:pos x="240099" y="57421"/>
              </a:cxn>
              <a:cxn ang="0">
                <a:pos x="239661" y="158958"/>
              </a:cxn>
              <a:cxn ang="0">
                <a:pos x="239661" y="156857"/>
              </a:cxn>
              <a:cxn ang="0">
                <a:pos x="31984" y="263296"/>
              </a:cxn>
              <a:cxn ang="0">
                <a:pos x="0" y="345226"/>
              </a:cxn>
              <a:cxn ang="0">
                <a:pos x="239661" y="270298"/>
              </a:cxn>
              <a:cxn ang="0">
                <a:pos x="239223" y="378488"/>
              </a:cxn>
              <a:cxn ang="0">
                <a:pos x="200229" y="412800"/>
              </a:cxn>
              <a:cxn ang="0">
                <a:pos x="192342" y="450964"/>
              </a:cxn>
              <a:cxn ang="0">
                <a:pos x="281722" y="421203"/>
              </a:cxn>
              <a:cxn ang="0">
                <a:pos x="369788" y="450964"/>
              </a:cxn>
              <a:cxn ang="0">
                <a:pos x="362778" y="412800"/>
              </a:cxn>
            </a:cxnLst>
            <a:rect l="txL" t="txT" r="txR" b="txB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58213" y="1514475"/>
            <a:ext cx="2951163" cy="20447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7" name="文本框 21"/>
          <p:cNvSpPr txBox="1"/>
          <p:nvPr/>
        </p:nvSpPr>
        <p:spPr>
          <a:xfrm>
            <a:off x="8791575" y="2406650"/>
            <a:ext cx="248443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3808" name="文本框 22"/>
          <p:cNvSpPr txBox="1"/>
          <p:nvPr/>
        </p:nvSpPr>
        <p:spPr>
          <a:xfrm>
            <a:off x="9424988" y="1862138"/>
            <a:ext cx="189547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809" name="Freeform 412"/>
          <p:cNvSpPr/>
          <p:nvPr/>
        </p:nvSpPr>
        <p:spPr>
          <a:xfrm>
            <a:off x="10088563" y="2668588"/>
            <a:ext cx="44450" cy="66675"/>
          </a:xfrm>
          <a:custGeom>
            <a:avLst/>
            <a:gdLst/>
            <a:ahLst/>
            <a:cxnLst>
              <a:cxn ang="0">
                <a:pos x="0" y="30543"/>
              </a:cxn>
              <a:cxn ang="0">
                <a:pos x="5874" y="66639"/>
              </a:cxn>
              <a:cxn ang="0">
                <a:pos x="44057" y="30543"/>
              </a:cxn>
              <a:cxn ang="0">
                <a:pos x="32308" y="0"/>
              </a:cxn>
              <a:cxn ang="0">
                <a:pos x="0" y="30543"/>
              </a:cxn>
            </a:cxnLst>
            <a:rect l="0" t="0" r="0" b="0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84"/>
          <p:cNvSpPr>
            <a:spLocks noEditPoints="1"/>
          </p:cNvSpPr>
          <p:nvPr/>
        </p:nvSpPr>
        <p:spPr>
          <a:xfrm>
            <a:off x="8974138" y="1914525"/>
            <a:ext cx="374650" cy="274638"/>
          </a:xfrm>
          <a:custGeom>
            <a:avLst/>
            <a:gdLst/>
            <a:ahLst/>
            <a:cxnLst>
              <a:cxn ang="0">
                <a:pos x="357969" y="155443"/>
              </a:cxn>
              <a:cxn ang="0">
                <a:pos x="285211" y="81647"/>
              </a:cxn>
              <a:cxn ang="0">
                <a:pos x="269204" y="72226"/>
              </a:cxn>
              <a:cxn ang="0">
                <a:pos x="257563" y="18842"/>
              </a:cxn>
              <a:cxn ang="0">
                <a:pos x="237191" y="0"/>
              </a:cxn>
              <a:cxn ang="0">
                <a:pos x="139695" y="0"/>
              </a:cxn>
              <a:cxn ang="0">
                <a:pos x="117868" y="18842"/>
              </a:cxn>
              <a:cxn ang="0">
                <a:pos x="107682" y="72226"/>
              </a:cxn>
              <a:cxn ang="0">
                <a:pos x="91675" y="81647"/>
              </a:cxn>
              <a:cxn ang="0">
                <a:pos x="18917" y="155443"/>
              </a:cxn>
              <a:cxn ang="0">
                <a:pos x="4365" y="186846"/>
              </a:cxn>
              <a:cxn ang="0">
                <a:pos x="1455" y="254361"/>
              </a:cxn>
              <a:cxn ang="0">
                <a:pos x="17462" y="273203"/>
              </a:cxn>
              <a:cxn ang="0">
                <a:pos x="357969" y="273203"/>
              </a:cxn>
              <a:cxn ang="0">
                <a:pos x="375431" y="254361"/>
              </a:cxn>
              <a:cxn ang="0">
                <a:pos x="371066" y="186846"/>
              </a:cxn>
              <a:cxn ang="0">
                <a:pos x="357969" y="155443"/>
              </a:cxn>
              <a:cxn ang="0">
                <a:pos x="187716" y="241800"/>
              </a:cxn>
              <a:cxn ang="0">
                <a:pos x="103316" y="150733"/>
              </a:cxn>
              <a:cxn ang="0">
                <a:pos x="187716" y="59665"/>
              </a:cxn>
              <a:cxn ang="0">
                <a:pos x="272115" y="150733"/>
              </a:cxn>
              <a:cxn ang="0">
                <a:pos x="187716" y="241800"/>
              </a:cxn>
            </a:cxnLst>
            <a:rect l="0" t="0" r="0" b="0"/>
            <a:pathLst>
              <a:path w="258" h="174">
                <a:moveTo>
                  <a:pt x="246" y="99"/>
                </a:moveTo>
                <a:cubicBezTo>
                  <a:pt x="196" y="52"/>
                  <a:pt x="196" y="52"/>
                  <a:pt x="196" y="52"/>
                </a:cubicBezTo>
                <a:cubicBezTo>
                  <a:pt x="193" y="49"/>
                  <a:pt x="189" y="47"/>
                  <a:pt x="185" y="46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6" y="6"/>
                  <a:pt x="169" y="0"/>
                  <a:pt x="163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9" y="0"/>
                  <a:pt x="83" y="6"/>
                  <a:pt x="81" y="12"/>
                </a:cubicBezTo>
                <a:cubicBezTo>
                  <a:pt x="74" y="46"/>
                  <a:pt x="74" y="46"/>
                  <a:pt x="74" y="46"/>
                </a:cubicBezTo>
                <a:cubicBezTo>
                  <a:pt x="70" y="47"/>
                  <a:pt x="65" y="49"/>
                  <a:pt x="63" y="52"/>
                </a:cubicBezTo>
                <a:cubicBezTo>
                  <a:pt x="13" y="99"/>
                  <a:pt x="13" y="99"/>
                  <a:pt x="13" y="99"/>
                </a:cubicBezTo>
                <a:cubicBezTo>
                  <a:pt x="8" y="104"/>
                  <a:pt x="4" y="113"/>
                  <a:pt x="3" y="119"/>
                </a:cubicBezTo>
                <a:cubicBezTo>
                  <a:pt x="1" y="162"/>
                  <a:pt x="1" y="162"/>
                  <a:pt x="1" y="162"/>
                </a:cubicBezTo>
                <a:cubicBezTo>
                  <a:pt x="0" y="168"/>
                  <a:pt x="5" y="174"/>
                  <a:pt x="12" y="174"/>
                </a:cubicBezTo>
                <a:cubicBezTo>
                  <a:pt x="246" y="174"/>
                  <a:pt x="246" y="174"/>
                  <a:pt x="246" y="174"/>
                </a:cubicBezTo>
                <a:cubicBezTo>
                  <a:pt x="253" y="174"/>
                  <a:pt x="258" y="168"/>
                  <a:pt x="258" y="162"/>
                </a:cubicBezTo>
                <a:cubicBezTo>
                  <a:pt x="255" y="119"/>
                  <a:pt x="255" y="119"/>
                  <a:pt x="255" y="119"/>
                </a:cubicBezTo>
                <a:cubicBezTo>
                  <a:pt x="255" y="113"/>
                  <a:pt x="250" y="104"/>
                  <a:pt x="246" y="99"/>
                </a:cubicBezTo>
                <a:close/>
                <a:moveTo>
                  <a:pt x="129" y="154"/>
                </a:moveTo>
                <a:cubicBezTo>
                  <a:pt x="97" y="154"/>
                  <a:pt x="71" y="128"/>
                  <a:pt x="71" y="96"/>
                </a:cubicBezTo>
                <a:cubicBezTo>
                  <a:pt x="71" y="64"/>
                  <a:pt x="97" y="38"/>
                  <a:pt x="129" y="38"/>
                </a:cubicBezTo>
                <a:cubicBezTo>
                  <a:pt x="161" y="38"/>
                  <a:pt x="187" y="64"/>
                  <a:pt x="187" y="96"/>
                </a:cubicBezTo>
                <a:cubicBezTo>
                  <a:pt x="187" y="128"/>
                  <a:pt x="161" y="154"/>
                  <a:pt x="129" y="15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83"/>
          <p:cNvSpPr/>
          <p:nvPr/>
        </p:nvSpPr>
        <p:spPr>
          <a:xfrm>
            <a:off x="8951913" y="1820863"/>
            <a:ext cx="419100" cy="174625"/>
          </a:xfrm>
          <a:custGeom>
            <a:avLst/>
            <a:gdLst/>
            <a:ahLst/>
            <a:cxnLst>
              <a:cxn ang="0">
                <a:pos x="414388" y="69103"/>
              </a:cxn>
              <a:cxn ang="0">
                <a:pos x="209375" y="0"/>
              </a:cxn>
              <a:cxn ang="0">
                <a:pos x="5816" y="69103"/>
              </a:cxn>
              <a:cxn ang="0">
                <a:pos x="0" y="84809"/>
              </a:cxn>
              <a:cxn ang="0">
                <a:pos x="0" y="166476"/>
              </a:cxn>
              <a:cxn ang="0">
                <a:pos x="8724" y="172758"/>
              </a:cxn>
              <a:cxn ang="0">
                <a:pos x="97418" y="149200"/>
              </a:cxn>
              <a:cxn ang="0">
                <a:pos x="104688" y="136636"/>
              </a:cxn>
              <a:cxn ang="0">
                <a:pos x="104688" y="102085"/>
              </a:cxn>
              <a:cxn ang="0">
                <a:pos x="110503" y="86379"/>
              </a:cxn>
              <a:cxn ang="0">
                <a:pos x="209375" y="62821"/>
              </a:cxn>
              <a:cxn ang="0">
                <a:pos x="308247" y="86379"/>
              </a:cxn>
              <a:cxn ang="0">
                <a:pos x="314063" y="102085"/>
              </a:cxn>
              <a:cxn ang="0">
                <a:pos x="314063" y="131925"/>
              </a:cxn>
              <a:cxn ang="0">
                <a:pos x="322786" y="144489"/>
              </a:cxn>
              <a:cxn ang="0">
                <a:pos x="411480" y="172758"/>
              </a:cxn>
              <a:cxn ang="0">
                <a:pos x="418750" y="166476"/>
              </a:cxn>
              <a:cxn ang="0">
                <a:pos x="418750" y="84809"/>
              </a:cxn>
              <a:cxn ang="0">
                <a:pos x="414388" y="69103"/>
              </a:cxn>
            </a:cxnLst>
            <a:rect l="0" t="0" r="0" b="0"/>
            <a:pathLst>
              <a:path w="288" h="111">
                <a:moveTo>
                  <a:pt x="285" y="44"/>
                </a:moveTo>
                <a:cubicBezTo>
                  <a:pt x="285" y="44"/>
                  <a:pt x="252" y="0"/>
                  <a:pt x="144" y="0"/>
                </a:cubicBezTo>
                <a:cubicBezTo>
                  <a:pt x="37" y="0"/>
                  <a:pt x="4" y="44"/>
                  <a:pt x="4" y="44"/>
                </a:cubicBezTo>
                <a:cubicBezTo>
                  <a:pt x="2" y="46"/>
                  <a:pt x="0" y="51"/>
                  <a:pt x="0" y="5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0"/>
                  <a:pt x="3" y="111"/>
                  <a:pt x="6" y="110"/>
                </a:cubicBezTo>
                <a:cubicBezTo>
                  <a:pt x="67" y="95"/>
                  <a:pt x="67" y="95"/>
                  <a:pt x="67" y="95"/>
                </a:cubicBezTo>
                <a:cubicBezTo>
                  <a:pt x="70" y="94"/>
                  <a:pt x="72" y="90"/>
                  <a:pt x="72" y="87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1"/>
                  <a:pt x="74" y="57"/>
                  <a:pt x="76" y="55"/>
                </a:cubicBezTo>
                <a:cubicBezTo>
                  <a:pt x="76" y="55"/>
                  <a:pt x="91" y="40"/>
                  <a:pt x="144" y="40"/>
                </a:cubicBezTo>
                <a:cubicBezTo>
                  <a:pt x="198" y="40"/>
                  <a:pt x="212" y="55"/>
                  <a:pt x="212" y="55"/>
                </a:cubicBezTo>
                <a:cubicBezTo>
                  <a:pt x="215" y="57"/>
                  <a:pt x="216" y="61"/>
                  <a:pt x="216" y="65"/>
                </a:cubicBezTo>
                <a:cubicBezTo>
                  <a:pt x="216" y="84"/>
                  <a:pt x="216" y="84"/>
                  <a:pt x="216" y="84"/>
                </a:cubicBezTo>
                <a:cubicBezTo>
                  <a:pt x="216" y="87"/>
                  <a:pt x="219" y="90"/>
                  <a:pt x="222" y="92"/>
                </a:cubicBezTo>
                <a:cubicBezTo>
                  <a:pt x="283" y="110"/>
                  <a:pt x="283" y="110"/>
                  <a:pt x="283" y="110"/>
                </a:cubicBezTo>
                <a:cubicBezTo>
                  <a:pt x="286" y="111"/>
                  <a:pt x="288" y="110"/>
                  <a:pt x="288" y="106"/>
                </a:cubicBezTo>
                <a:cubicBezTo>
                  <a:pt x="288" y="54"/>
                  <a:pt x="288" y="54"/>
                  <a:pt x="288" y="54"/>
                </a:cubicBezTo>
                <a:cubicBezTo>
                  <a:pt x="288" y="51"/>
                  <a:pt x="287" y="46"/>
                  <a:pt x="285" y="4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558213" y="3694113"/>
            <a:ext cx="2951163" cy="2043113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13" name="文本框 27"/>
          <p:cNvSpPr txBox="1"/>
          <p:nvPr/>
        </p:nvSpPr>
        <p:spPr>
          <a:xfrm>
            <a:off x="8791575" y="4584700"/>
            <a:ext cx="248443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3814" name="文本框 28"/>
          <p:cNvSpPr txBox="1"/>
          <p:nvPr/>
        </p:nvSpPr>
        <p:spPr>
          <a:xfrm>
            <a:off x="9364663" y="4010025"/>
            <a:ext cx="1895475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815" name="Freeform 110"/>
          <p:cNvSpPr>
            <a:spLocks noEditPoints="1"/>
          </p:cNvSpPr>
          <p:nvPr/>
        </p:nvSpPr>
        <p:spPr>
          <a:xfrm>
            <a:off x="9009063" y="3979863"/>
            <a:ext cx="306387" cy="381000"/>
          </a:xfrm>
          <a:custGeom>
            <a:avLst/>
            <a:gdLst/>
            <a:ahLst/>
            <a:cxnLst>
              <a:cxn ang="0">
                <a:pos x="31550" y="0"/>
              </a:cxn>
              <a:cxn ang="0">
                <a:pos x="0" y="348959"/>
              </a:cxn>
              <a:cxn ang="0">
                <a:pos x="274747" y="380683"/>
              </a:cxn>
              <a:cxn ang="0">
                <a:pos x="306297" y="31724"/>
              </a:cxn>
              <a:cxn ang="0">
                <a:pos x="34179" y="48907"/>
              </a:cxn>
              <a:cxn ang="0">
                <a:pos x="255028" y="34367"/>
              </a:cxn>
              <a:cxn ang="0">
                <a:pos x="272118" y="108389"/>
              </a:cxn>
              <a:cxn ang="0">
                <a:pos x="51269" y="122929"/>
              </a:cxn>
              <a:cxn ang="0">
                <a:pos x="34179" y="48907"/>
              </a:cxn>
              <a:cxn ang="0">
                <a:pos x="48639" y="339707"/>
              </a:cxn>
              <a:cxn ang="0">
                <a:pos x="48639" y="302696"/>
              </a:cxn>
              <a:cxn ang="0">
                <a:pos x="76246" y="321201"/>
              </a:cxn>
              <a:cxn ang="0">
                <a:pos x="61785" y="269650"/>
              </a:cxn>
              <a:cxn ang="0">
                <a:pos x="34179" y="251145"/>
              </a:cxn>
              <a:cxn ang="0">
                <a:pos x="61785" y="231318"/>
              </a:cxn>
              <a:cxn ang="0">
                <a:pos x="61785" y="269650"/>
              </a:cxn>
              <a:cxn ang="0">
                <a:pos x="48639" y="199594"/>
              </a:cxn>
              <a:cxn ang="0">
                <a:pos x="48639" y="161262"/>
              </a:cxn>
              <a:cxn ang="0">
                <a:pos x="76246" y="181089"/>
              </a:cxn>
              <a:cxn ang="0">
                <a:pos x="126200" y="339707"/>
              </a:cxn>
              <a:cxn ang="0">
                <a:pos x="98593" y="321201"/>
              </a:cxn>
              <a:cxn ang="0">
                <a:pos x="126200" y="302696"/>
              </a:cxn>
              <a:cxn ang="0">
                <a:pos x="126200" y="339707"/>
              </a:cxn>
              <a:cxn ang="0">
                <a:pos x="113054" y="269650"/>
              </a:cxn>
              <a:cxn ang="0">
                <a:pos x="113054" y="231318"/>
              </a:cxn>
              <a:cxn ang="0">
                <a:pos x="140660" y="251145"/>
              </a:cxn>
              <a:cxn ang="0">
                <a:pos x="126200" y="199594"/>
              </a:cxn>
              <a:cxn ang="0">
                <a:pos x="98593" y="181089"/>
              </a:cxn>
              <a:cxn ang="0">
                <a:pos x="126200" y="161262"/>
              </a:cxn>
              <a:cxn ang="0">
                <a:pos x="126200" y="199594"/>
              </a:cxn>
              <a:cxn ang="0">
                <a:pos x="177468" y="339707"/>
              </a:cxn>
              <a:cxn ang="0">
                <a:pos x="177468" y="302696"/>
              </a:cxn>
              <a:cxn ang="0">
                <a:pos x="205074" y="321201"/>
              </a:cxn>
              <a:cxn ang="0">
                <a:pos x="190614" y="269650"/>
              </a:cxn>
              <a:cxn ang="0">
                <a:pos x="161693" y="251145"/>
              </a:cxn>
              <a:cxn ang="0">
                <a:pos x="190614" y="231318"/>
              </a:cxn>
              <a:cxn ang="0">
                <a:pos x="190614" y="269650"/>
              </a:cxn>
              <a:cxn ang="0">
                <a:pos x="177468" y="199594"/>
              </a:cxn>
              <a:cxn ang="0">
                <a:pos x="177468" y="161262"/>
              </a:cxn>
              <a:cxn ang="0">
                <a:pos x="205074" y="181089"/>
              </a:cxn>
              <a:cxn ang="0">
                <a:pos x="272118" y="326489"/>
              </a:cxn>
              <a:cxn ang="0">
                <a:pos x="243197" y="339707"/>
              </a:cxn>
              <a:cxn ang="0">
                <a:pos x="230051" y="244536"/>
              </a:cxn>
              <a:cxn ang="0">
                <a:pos x="258972" y="231318"/>
              </a:cxn>
              <a:cxn ang="0">
                <a:pos x="272118" y="326489"/>
              </a:cxn>
              <a:cxn ang="0">
                <a:pos x="244512" y="199594"/>
              </a:cxn>
              <a:cxn ang="0">
                <a:pos x="244512" y="162583"/>
              </a:cxn>
              <a:cxn ang="0">
                <a:pos x="272118" y="181089"/>
              </a:cxn>
            </a:cxnLst>
            <a:rect l="0" t="0" r="0" b="0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3816" name="图片 30"/>
          <p:cNvPicPr>
            <a:picLocks noChangeAspect="1"/>
          </p:cNvPicPr>
          <p:nvPr/>
        </p:nvPicPr>
        <p:blipFill>
          <a:blip r:embed="rId3"/>
          <a:srcRect l="21632"/>
          <a:stretch>
            <a:fillRect/>
          </a:stretch>
        </p:blipFill>
        <p:spPr>
          <a:xfrm>
            <a:off x="600075" y="1547813"/>
            <a:ext cx="4778375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462213" y="1209675"/>
            <a:ext cx="9729788" cy="3952875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0063" y="1816100"/>
            <a:ext cx="3954463" cy="73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</p:txBody>
      </p:sp>
      <p:sp>
        <p:nvSpPr>
          <p:cNvPr id="5" name="矩形 4"/>
          <p:cNvSpPr/>
          <p:nvPr/>
        </p:nvSpPr>
        <p:spPr>
          <a:xfrm>
            <a:off x="7642225" y="1816100"/>
            <a:ext cx="3954463" cy="73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本模板的所有素材和逻辑图表，均可自由编辑替换和移动。本模板的所有素材和逻辑图表，均可自由编辑替换和移动。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42225" y="3367088"/>
            <a:ext cx="3954463" cy="73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本模板的所有素材和逻辑图表，均可自由编辑替换和移动。本模板的所有素材和逻辑图表，均可自由编辑替换和移动。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482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513" y="2986088"/>
            <a:ext cx="3630612" cy="3675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03580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5" name="矩形 18"/>
          <p:cNvSpPr/>
          <p:nvPr/>
        </p:nvSpPr>
        <p:spPr>
          <a:xfrm>
            <a:off x="5357813" y="1036638"/>
            <a:ext cx="147637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19"/>
          <p:cNvSpPr/>
          <p:nvPr/>
        </p:nvSpPr>
        <p:spPr>
          <a:xfrm>
            <a:off x="2940050" y="3298825"/>
            <a:ext cx="6311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5847" name="矩形 22"/>
          <p:cNvSpPr/>
          <p:nvPr/>
        </p:nvSpPr>
        <p:spPr>
          <a:xfrm>
            <a:off x="340995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8" name="矩形 25"/>
          <p:cNvSpPr/>
          <p:nvPr/>
        </p:nvSpPr>
        <p:spPr>
          <a:xfrm>
            <a:off x="656590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9" name="矩形 35"/>
          <p:cNvSpPr/>
          <p:nvPr/>
        </p:nvSpPr>
        <p:spPr>
          <a:xfrm>
            <a:off x="340995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0" name="矩形 36"/>
          <p:cNvSpPr/>
          <p:nvPr/>
        </p:nvSpPr>
        <p:spPr>
          <a:xfrm>
            <a:off x="656590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 rot="1544974">
            <a:off x="4597400" y="1362075"/>
            <a:ext cx="2930525" cy="293211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 rot="545508">
            <a:off x="7273925" y="3173413"/>
            <a:ext cx="1658938" cy="166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 rot="545508">
            <a:off x="8599488" y="2363788"/>
            <a:ext cx="1150938" cy="1150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 rot="545508">
            <a:off x="3568700" y="3362325"/>
            <a:ext cx="1660525" cy="1658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rot="545508">
            <a:off x="3052763" y="1660525"/>
            <a:ext cx="1658938" cy="1658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 rot="545508">
            <a:off x="2135188" y="2911475"/>
            <a:ext cx="1300163" cy="130016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3" name="文本框 8"/>
          <p:cNvSpPr txBox="1"/>
          <p:nvPr/>
        </p:nvSpPr>
        <p:spPr>
          <a:xfrm>
            <a:off x="5518150" y="2362200"/>
            <a:ext cx="11176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lvl="0" eaLnBrk="1" hangingPunct="1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4" name="文本框 9"/>
          <p:cNvSpPr txBox="1"/>
          <p:nvPr/>
        </p:nvSpPr>
        <p:spPr>
          <a:xfrm>
            <a:off x="7651750" y="3822700"/>
            <a:ext cx="11160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5" name="文本框 11"/>
          <p:cNvSpPr txBox="1"/>
          <p:nvPr/>
        </p:nvSpPr>
        <p:spPr>
          <a:xfrm>
            <a:off x="8767763" y="2754313"/>
            <a:ext cx="11176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6" name="文本框 12"/>
          <p:cNvSpPr txBox="1"/>
          <p:nvPr/>
        </p:nvSpPr>
        <p:spPr>
          <a:xfrm>
            <a:off x="3448050" y="2316163"/>
            <a:ext cx="11176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7" name="文本框 13"/>
          <p:cNvSpPr txBox="1"/>
          <p:nvPr/>
        </p:nvSpPr>
        <p:spPr>
          <a:xfrm>
            <a:off x="2370138" y="3414713"/>
            <a:ext cx="11176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5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8" name="文本框 14"/>
          <p:cNvSpPr txBox="1"/>
          <p:nvPr/>
        </p:nvSpPr>
        <p:spPr>
          <a:xfrm>
            <a:off x="4025900" y="4003675"/>
            <a:ext cx="11176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6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9" name="文本框 15"/>
          <p:cNvSpPr txBox="1"/>
          <p:nvPr/>
        </p:nvSpPr>
        <p:spPr>
          <a:xfrm>
            <a:off x="1352550" y="5622925"/>
            <a:ext cx="94472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  <a:p>
            <a:pPr lvl="0"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11188" y="5453063"/>
            <a:ext cx="11088688" cy="142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446213" y="3525838"/>
            <a:ext cx="2044700" cy="20447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33738" y="1631950"/>
            <a:ext cx="2044700" cy="204311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027613" y="3654425"/>
            <a:ext cx="2044700" cy="20447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870700" y="1811338"/>
            <a:ext cx="2044700" cy="204311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13800" y="3594100"/>
            <a:ext cx="2044700" cy="20447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 rot="18594703">
            <a:off x="3232944" y="3375819"/>
            <a:ext cx="312738" cy="438150"/>
          </a:xfrm>
          <a:prstGeom prst="rightArrow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 rot="2559132">
            <a:off x="5094288" y="3370263"/>
            <a:ext cx="311150" cy="436563"/>
          </a:xfrm>
          <a:prstGeom prst="rightArrow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右箭头 9"/>
          <p:cNvSpPr/>
          <p:nvPr/>
        </p:nvSpPr>
        <p:spPr>
          <a:xfrm rot="18866985">
            <a:off x="6823075" y="3571875"/>
            <a:ext cx="312738" cy="436563"/>
          </a:xfrm>
          <a:prstGeom prst="rightArrow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 rot="2616165">
            <a:off x="8750300" y="3444875"/>
            <a:ext cx="312738" cy="438150"/>
          </a:xfrm>
          <a:prstGeom prst="rightArrow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900" name="文本框 12"/>
          <p:cNvSpPr txBox="1"/>
          <p:nvPr/>
        </p:nvSpPr>
        <p:spPr>
          <a:xfrm>
            <a:off x="2122488" y="3654425"/>
            <a:ext cx="6921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1" name="文本框 13"/>
          <p:cNvSpPr txBox="1"/>
          <p:nvPr/>
        </p:nvSpPr>
        <p:spPr>
          <a:xfrm>
            <a:off x="3910013" y="1801813"/>
            <a:ext cx="6921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2" name="文本框 14"/>
          <p:cNvSpPr txBox="1"/>
          <p:nvPr/>
        </p:nvSpPr>
        <p:spPr>
          <a:xfrm>
            <a:off x="7548563" y="1889125"/>
            <a:ext cx="690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3" name="文本框 15"/>
          <p:cNvSpPr txBox="1"/>
          <p:nvPr/>
        </p:nvSpPr>
        <p:spPr>
          <a:xfrm>
            <a:off x="5722938" y="3790950"/>
            <a:ext cx="690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4" name="文本框 16"/>
          <p:cNvSpPr txBox="1"/>
          <p:nvPr/>
        </p:nvSpPr>
        <p:spPr>
          <a:xfrm>
            <a:off x="9490075" y="3790950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51013" y="4240213"/>
            <a:ext cx="14351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38538" y="2387600"/>
            <a:ext cx="14351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334000" y="4368800"/>
            <a:ext cx="143351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177088" y="2466975"/>
            <a:ext cx="143351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118600" y="4375150"/>
            <a:ext cx="143351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0" name="矩形 22"/>
          <p:cNvSpPr/>
          <p:nvPr/>
        </p:nvSpPr>
        <p:spPr>
          <a:xfrm>
            <a:off x="1562100" y="4346575"/>
            <a:ext cx="1801813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7911" name="矩形 23"/>
          <p:cNvSpPr/>
          <p:nvPr/>
        </p:nvSpPr>
        <p:spPr>
          <a:xfrm>
            <a:off x="3389313" y="2557463"/>
            <a:ext cx="1801812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7912" name="矩形 24"/>
          <p:cNvSpPr/>
          <p:nvPr/>
        </p:nvSpPr>
        <p:spPr>
          <a:xfrm>
            <a:off x="5167313" y="4519613"/>
            <a:ext cx="1801812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7913" name="矩形 25"/>
          <p:cNvSpPr/>
          <p:nvPr/>
        </p:nvSpPr>
        <p:spPr>
          <a:xfrm>
            <a:off x="6996113" y="2630488"/>
            <a:ext cx="1801812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7914" name="矩形 26"/>
          <p:cNvSpPr/>
          <p:nvPr/>
        </p:nvSpPr>
        <p:spPr>
          <a:xfrm>
            <a:off x="8963025" y="4511675"/>
            <a:ext cx="18018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690688"/>
            <a:ext cx="12192000" cy="19494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87450" y="1881188"/>
            <a:ext cx="1566863" cy="1566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41763" y="1881188"/>
            <a:ext cx="1566863" cy="1566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96075" y="1881188"/>
            <a:ext cx="1566863" cy="1566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44038" y="1881188"/>
            <a:ext cx="1568450" cy="1566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1735138" y="3638550"/>
            <a:ext cx="471488" cy="314325"/>
          </a:xfrm>
          <a:prstGeom prst="triangl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4489450" y="3638550"/>
            <a:ext cx="471488" cy="314325"/>
          </a:xfrm>
          <a:prstGeom prst="triangl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7243763" y="3644900"/>
            <a:ext cx="471488" cy="315913"/>
          </a:xfrm>
          <a:prstGeom prst="triangl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9998075" y="3638550"/>
            <a:ext cx="471488" cy="314325"/>
          </a:xfrm>
          <a:prstGeom prst="triangl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24" name="文本框 12"/>
          <p:cNvSpPr txBox="1"/>
          <p:nvPr/>
        </p:nvSpPr>
        <p:spPr>
          <a:xfrm>
            <a:off x="862013" y="4333875"/>
            <a:ext cx="23780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8925" name="文本框 13"/>
          <p:cNvSpPr txBox="1"/>
          <p:nvPr/>
        </p:nvSpPr>
        <p:spPr>
          <a:xfrm>
            <a:off x="3571875" y="4333875"/>
            <a:ext cx="23764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8926" name="文本框 14"/>
          <p:cNvSpPr txBox="1"/>
          <p:nvPr/>
        </p:nvSpPr>
        <p:spPr>
          <a:xfrm>
            <a:off x="6380163" y="4333875"/>
            <a:ext cx="23764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8927" name="文本框 15"/>
          <p:cNvSpPr txBox="1"/>
          <p:nvPr/>
        </p:nvSpPr>
        <p:spPr>
          <a:xfrm>
            <a:off x="9164638" y="4333875"/>
            <a:ext cx="23780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8928" name="矩形 16"/>
          <p:cNvSpPr/>
          <p:nvPr/>
        </p:nvSpPr>
        <p:spPr>
          <a:xfrm>
            <a:off x="782638" y="4949825"/>
            <a:ext cx="245745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</p:txBody>
      </p:sp>
      <p:sp>
        <p:nvSpPr>
          <p:cNvPr id="38929" name="矩形 17"/>
          <p:cNvSpPr/>
          <p:nvPr/>
        </p:nvSpPr>
        <p:spPr>
          <a:xfrm>
            <a:off x="3516313" y="4949825"/>
            <a:ext cx="2459037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</p:txBody>
      </p:sp>
      <p:sp>
        <p:nvSpPr>
          <p:cNvPr id="38930" name="矩形 18"/>
          <p:cNvSpPr/>
          <p:nvPr/>
        </p:nvSpPr>
        <p:spPr>
          <a:xfrm>
            <a:off x="6299200" y="4946650"/>
            <a:ext cx="245745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</p:txBody>
      </p:sp>
      <p:sp>
        <p:nvSpPr>
          <p:cNvPr id="38931" name="矩形 19"/>
          <p:cNvSpPr/>
          <p:nvPr/>
        </p:nvSpPr>
        <p:spPr>
          <a:xfrm>
            <a:off x="9083675" y="4946650"/>
            <a:ext cx="2459038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本模板的所有素材和逻辑图表，均可自由编辑替换和移动。本模板的所有素材和逻辑图表，均可自由编辑替换和移动。</a:t>
            </a:r>
          </a:p>
        </p:txBody>
      </p:sp>
      <p:pic>
        <p:nvPicPr>
          <p:cNvPr id="38932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1965325"/>
            <a:ext cx="1389063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3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663" y="1970088"/>
            <a:ext cx="1389062" cy="1389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4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4975" y="1981200"/>
            <a:ext cx="1389063" cy="139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5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2938" y="1968500"/>
            <a:ext cx="1390650" cy="139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平行四边形 27"/>
          <p:cNvSpPr/>
          <p:nvPr/>
        </p:nvSpPr>
        <p:spPr>
          <a:xfrm flipH="1" flipV="1">
            <a:off x="6892925" y="407828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39" name="Freeform 112"/>
          <p:cNvSpPr>
            <a:spLocks noEditPoints="1"/>
          </p:cNvSpPr>
          <p:nvPr/>
        </p:nvSpPr>
        <p:spPr>
          <a:xfrm>
            <a:off x="7473950" y="4464050"/>
            <a:ext cx="438150" cy="441325"/>
          </a:xfrm>
          <a:custGeom>
            <a:avLst/>
            <a:gdLst/>
            <a:ahLst/>
            <a:cxnLst>
              <a:cxn ang="0">
                <a:pos x="272240" y="183627"/>
              </a:cxn>
              <a:cxn ang="0">
                <a:pos x="278324" y="140780"/>
              </a:cxn>
              <a:cxn ang="0">
                <a:pos x="139922" y="0"/>
              </a:cxn>
              <a:cxn ang="0">
                <a:pos x="0" y="140780"/>
              </a:cxn>
              <a:cxn ang="0">
                <a:pos x="139922" y="280031"/>
              </a:cxn>
              <a:cxn ang="0">
                <a:pos x="184028" y="272380"/>
              </a:cxn>
              <a:cxn ang="0">
                <a:pos x="215967" y="304514"/>
              </a:cxn>
              <a:cxn ang="0">
                <a:pos x="282887" y="304514"/>
              </a:cxn>
              <a:cxn ang="0">
                <a:pos x="282887" y="373374"/>
              </a:cxn>
              <a:cxn ang="0">
                <a:pos x="282887" y="373374"/>
              </a:cxn>
              <a:cxn ang="0">
                <a:pos x="349806" y="373374"/>
              </a:cxn>
              <a:cxn ang="0">
                <a:pos x="349806" y="440704"/>
              </a:cxn>
              <a:cxn ang="0">
                <a:pos x="349806" y="440704"/>
              </a:cxn>
              <a:cxn ang="0">
                <a:pos x="438018" y="440704"/>
              </a:cxn>
              <a:cxn ang="0">
                <a:pos x="438018" y="440704"/>
              </a:cxn>
              <a:cxn ang="0">
                <a:pos x="438018" y="440704"/>
              </a:cxn>
              <a:cxn ang="0">
                <a:pos x="438018" y="351951"/>
              </a:cxn>
              <a:cxn ang="0">
                <a:pos x="272240" y="183627"/>
              </a:cxn>
              <a:cxn ang="0">
                <a:pos x="111025" y="157613"/>
              </a:cxn>
              <a:cxn ang="0">
                <a:pos x="63878" y="110176"/>
              </a:cxn>
              <a:cxn ang="0">
                <a:pos x="111025" y="62739"/>
              </a:cxn>
              <a:cxn ang="0">
                <a:pos x="158173" y="110176"/>
              </a:cxn>
              <a:cxn ang="0">
                <a:pos x="111025" y="157613"/>
              </a:cxn>
            </a:cxnLst>
            <a:rect l="0" t="0" r="0" b="0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0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9348788" y="407828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2" name="Freeform 122"/>
          <p:cNvSpPr/>
          <p:nvPr/>
        </p:nvSpPr>
        <p:spPr>
          <a:xfrm>
            <a:off x="9931400" y="4462463"/>
            <a:ext cx="444500" cy="442912"/>
          </a:xfrm>
          <a:custGeom>
            <a:avLst/>
            <a:gdLst/>
            <a:ahLst/>
            <a:cxnLst>
              <a:cxn ang="0">
                <a:pos x="409755" y="276738"/>
              </a:cxn>
              <a:cxn ang="0">
                <a:pos x="331780" y="284382"/>
              </a:cxn>
              <a:cxn ang="0">
                <a:pos x="243101" y="194175"/>
              </a:cxn>
              <a:cxn ang="0">
                <a:pos x="438805" y="76447"/>
              </a:cxn>
              <a:cxn ang="0">
                <a:pos x="405169" y="42810"/>
              </a:cxn>
              <a:cxn ang="0">
                <a:pos x="154423" y="107026"/>
              </a:cxn>
              <a:cxn ang="0">
                <a:pos x="62686" y="13760"/>
              </a:cxn>
              <a:cxn ang="0">
                <a:pos x="13760" y="13760"/>
              </a:cxn>
              <a:cxn ang="0">
                <a:pos x="13760" y="62686"/>
              </a:cxn>
              <a:cxn ang="0">
                <a:pos x="107026" y="154423"/>
              </a:cxn>
              <a:cxn ang="0">
                <a:pos x="42810" y="405169"/>
              </a:cxn>
              <a:cxn ang="0">
                <a:pos x="76447" y="438805"/>
              </a:cxn>
              <a:cxn ang="0">
                <a:pos x="194175" y="243101"/>
              </a:cxn>
              <a:cxn ang="0">
                <a:pos x="282854" y="331780"/>
              </a:cxn>
              <a:cxn ang="0">
                <a:pos x="276738" y="411284"/>
              </a:cxn>
              <a:cxn ang="0">
                <a:pos x="310374" y="443392"/>
              </a:cxn>
              <a:cxn ang="0">
                <a:pos x="357771" y="357771"/>
              </a:cxn>
              <a:cxn ang="0">
                <a:pos x="443392" y="310374"/>
              </a:cxn>
              <a:cxn ang="0">
                <a:pos x="409755" y="276738"/>
              </a:cxn>
            </a:cxnLst>
            <a:rect l="0" t="0" r="0" b="0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>
            <a:off x="9659938" y="1341438"/>
            <a:ext cx="1611313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4" name="Freeform 399"/>
          <p:cNvSpPr>
            <a:spLocks noEditPoints="1"/>
          </p:cNvSpPr>
          <p:nvPr/>
        </p:nvSpPr>
        <p:spPr>
          <a:xfrm>
            <a:off x="10344150" y="1724025"/>
            <a:ext cx="342900" cy="342900"/>
          </a:xfrm>
          <a:custGeom>
            <a:avLst/>
            <a:gdLst/>
            <a:ahLst/>
            <a:cxnLst>
              <a:cxn ang="0">
                <a:pos x="343964" y="83304"/>
              </a:cxn>
              <a:cxn ang="0">
                <a:pos x="260660" y="0"/>
              </a:cxn>
              <a:cxn ang="0">
                <a:pos x="40308" y="223039"/>
              </a:cxn>
              <a:cxn ang="0">
                <a:pos x="40308" y="223039"/>
              </a:cxn>
              <a:cxn ang="0">
                <a:pos x="40308" y="223039"/>
              </a:cxn>
              <a:cxn ang="0">
                <a:pos x="40308" y="223039"/>
              </a:cxn>
              <a:cxn ang="0">
                <a:pos x="40308" y="223039"/>
              </a:cxn>
              <a:cxn ang="0">
                <a:pos x="0" y="343964"/>
              </a:cxn>
              <a:cxn ang="0">
                <a:pos x="120925" y="306343"/>
              </a:cxn>
              <a:cxn ang="0">
                <a:pos x="120925" y="306343"/>
              </a:cxn>
              <a:cxn ang="0">
                <a:pos x="120925" y="306343"/>
              </a:cxn>
              <a:cxn ang="0">
                <a:pos x="120925" y="306343"/>
              </a:cxn>
              <a:cxn ang="0">
                <a:pos x="343964" y="83304"/>
              </a:cxn>
              <a:cxn ang="0">
                <a:pos x="29559" y="314405"/>
              </a:cxn>
              <a:cxn ang="0">
                <a:pos x="56432" y="231101"/>
              </a:cxn>
              <a:cxn ang="0">
                <a:pos x="110176" y="287532"/>
              </a:cxn>
              <a:cxn ang="0">
                <a:pos x="29559" y="314405"/>
              </a:cxn>
            </a:cxnLst>
            <a:rect l="0" t="0" r="0" b="0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3873500" y="134143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6" name="Freeform 94"/>
          <p:cNvSpPr>
            <a:spLocks noEditPoints="1"/>
          </p:cNvSpPr>
          <p:nvPr/>
        </p:nvSpPr>
        <p:spPr>
          <a:xfrm>
            <a:off x="4459288" y="1703388"/>
            <a:ext cx="438150" cy="407987"/>
          </a:xfrm>
          <a:custGeom>
            <a:avLst/>
            <a:gdLst/>
            <a:ahLst/>
            <a:cxnLst>
              <a:cxn ang="0">
                <a:pos x="326993" y="0"/>
              </a:cxn>
              <a:cxn ang="0">
                <a:pos x="323951" y="0"/>
              </a:cxn>
              <a:cxn ang="0">
                <a:pos x="322430" y="0"/>
              </a:cxn>
              <a:cxn ang="0">
                <a:pos x="211405" y="110845"/>
              </a:cxn>
              <a:cxn ang="0">
                <a:pos x="211405" y="177656"/>
              </a:cxn>
              <a:cxn ang="0">
                <a:pos x="0" y="177656"/>
              </a:cxn>
              <a:cxn ang="0">
                <a:pos x="0" y="408458"/>
              </a:cxn>
              <a:cxn ang="0">
                <a:pos x="307221" y="408458"/>
              </a:cxn>
              <a:cxn ang="0">
                <a:pos x="307221" y="177656"/>
              </a:cxn>
              <a:cxn ang="0">
                <a:pos x="266157" y="177656"/>
              </a:cxn>
              <a:cxn ang="0">
                <a:pos x="266157" y="110845"/>
              </a:cxn>
              <a:cxn ang="0">
                <a:pos x="322430" y="54664"/>
              </a:cxn>
              <a:cxn ang="0">
                <a:pos x="325472" y="54664"/>
              </a:cxn>
              <a:cxn ang="0">
                <a:pos x="326993" y="54664"/>
              </a:cxn>
              <a:cxn ang="0">
                <a:pos x="381745" y="110845"/>
              </a:cxn>
              <a:cxn ang="0">
                <a:pos x="381745" y="138177"/>
              </a:cxn>
              <a:cxn ang="0">
                <a:pos x="401517" y="138177"/>
              </a:cxn>
              <a:cxn ang="0">
                <a:pos x="401517" y="144251"/>
              </a:cxn>
              <a:cxn ang="0">
                <a:pos x="381745" y="162472"/>
              </a:cxn>
              <a:cxn ang="0">
                <a:pos x="381745" y="177656"/>
              </a:cxn>
              <a:cxn ang="0">
                <a:pos x="438018" y="177656"/>
              </a:cxn>
              <a:cxn ang="0">
                <a:pos x="438018" y="110845"/>
              </a:cxn>
              <a:cxn ang="0">
                <a:pos x="326993" y="0"/>
              </a:cxn>
              <a:cxn ang="0">
                <a:pos x="188591" y="365942"/>
              </a:cxn>
              <a:cxn ang="0">
                <a:pos x="118630" y="365942"/>
              </a:cxn>
              <a:cxn ang="0">
                <a:pos x="135360" y="291539"/>
              </a:cxn>
              <a:cxn ang="0">
                <a:pos x="118630" y="261170"/>
              </a:cxn>
              <a:cxn ang="0">
                <a:pos x="153610" y="226246"/>
              </a:cxn>
              <a:cxn ang="0">
                <a:pos x="188591" y="261170"/>
              </a:cxn>
              <a:cxn ang="0">
                <a:pos x="170340" y="291539"/>
              </a:cxn>
              <a:cxn ang="0">
                <a:pos x="188591" y="365942"/>
              </a:cxn>
            </a:cxnLst>
            <a:rect l="0" t="0" r="0" b="0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flipV="1">
            <a:off x="6892925" y="134143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Freeform 114"/>
          <p:cNvSpPr>
            <a:spLocks noEditPoints="1"/>
          </p:cNvSpPr>
          <p:nvPr/>
        </p:nvSpPr>
        <p:spPr bwMode="auto">
          <a:xfrm>
            <a:off x="7475538" y="1641475"/>
            <a:ext cx="442913" cy="612775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3873500" y="407828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Freeform 145"/>
          <p:cNvSpPr>
            <a:spLocks noEditPoints="1"/>
          </p:cNvSpPr>
          <p:nvPr/>
        </p:nvSpPr>
        <p:spPr bwMode="auto">
          <a:xfrm>
            <a:off x="4376738" y="4379913"/>
            <a:ext cx="603250" cy="608013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 flipV="1">
            <a:off x="1109663" y="407828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Freeform 147"/>
          <p:cNvSpPr>
            <a:spLocks noEditPoints="1"/>
          </p:cNvSpPr>
          <p:nvPr/>
        </p:nvSpPr>
        <p:spPr bwMode="auto">
          <a:xfrm>
            <a:off x="1708150" y="4337050"/>
            <a:ext cx="412750" cy="6508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平行四边形 39"/>
          <p:cNvSpPr/>
          <p:nvPr/>
        </p:nvSpPr>
        <p:spPr>
          <a:xfrm flipV="1">
            <a:off x="1109663" y="1341438"/>
            <a:ext cx="1609725" cy="1211263"/>
          </a:xfrm>
          <a:prstGeom prst="parallelogram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Freeform 168"/>
          <p:cNvSpPr>
            <a:spLocks noEditPoints="1"/>
          </p:cNvSpPr>
          <p:nvPr/>
        </p:nvSpPr>
        <p:spPr bwMode="auto">
          <a:xfrm>
            <a:off x="1662113" y="1593850"/>
            <a:ext cx="587375" cy="603250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55" name="文本框 41"/>
          <p:cNvSpPr txBox="1"/>
          <p:nvPr/>
        </p:nvSpPr>
        <p:spPr>
          <a:xfrm>
            <a:off x="3705225" y="3090863"/>
            <a:ext cx="21828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56" name="文本框 42"/>
          <p:cNvSpPr txBox="1"/>
          <p:nvPr/>
        </p:nvSpPr>
        <p:spPr>
          <a:xfrm>
            <a:off x="4044950" y="2690813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57" name="文本框 43"/>
          <p:cNvSpPr txBox="1"/>
          <p:nvPr/>
        </p:nvSpPr>
        <p:spPr>
          <a:xfrm>
            <a:off x="957263" y="3090863"/>
            <a:ext cx="21828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58" name="文本框 44"/>
          <p:cNvSpPr txBox="1"/>
          <p:nvPr/>
        </p:nvSpPr>
        <p:spPr>
          <a:xfrm>
            <a:off x="1296988" y="2690813"/>
            <a:ext cx="13890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59" name="文本框 45"/>
          <p:cNvSpPr txBox="1"/>
          <p:nvPr/>
        </p:nvSpPr>
        <p:spPr>
          <a:xfrm>
            <a:off x="6453188" y="3090863"/>
            <a:ext cx="21828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60" name="文本框 46"/>
          <p:cNvSpPr txBox="1"/>
          <p:nvPr/>
        </p:nvSpPr>
        <p:spPr>
          <a:xfrm>
            <a:off x="6794500" y="2690813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61" name="文本框 47"/>
          <p:cNvSpPr txBox="1"/>
          <p:nvPr/>
        </p:nvSpPr>
        <p:spPr>
          <a:xfrm>
            <a:off x="9202738" y="3090863"/>
            <a:ext cx="21812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62" name="文本框 48"/>
          <p:cNvSpPr txBox="1"/>
          <p:nvPr/>
        </p:nvSpPr>
        <p:spPr>
          <a:xfrm>
            <a:off x="9542463" y="2690813"/>
            <a:ext cx="13890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63" name="文本框 49"/>
          <p:cNvSpPr txBox="1"/>
          <p:nvPr/>
        </p:nvSpPr>
        <p:spPr>
          <a:xfrm>
            <a:off x="3643313" y="5778500"/>
            <a:ext cx="21828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64" name="文本框 50"/>
          <p:cNvSpPr txBox="1"/>
          <p:nvPr/>
        </p:nvSpPr>
        <p:spPr>
          <a:xfrm>
            <a:off x="3983038" y="5378450"/>
            <a:ext cx="13890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65" name="文本框 51"/>
          <p:cNvSpPr txBox="1"/>
          <p:nvPr/>
        </p:nvSpPr>
        <p:spPr>
          <a:xfrm>
            <a:off x="895350" y="5778500"/>
            <a:ext cx="2181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66" name="文本框 52"/>
          <p:cNvSpPr txBox="1"/>
          <p:nvPr/>
        </p:nvSpPr>
        <p:spPr>
          <a:xfrm>
            <a:off x="1235075" y="537845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67" name="文本框 53"/>
          <p:cNvSpPr txBox="1"/>
          <p:nvPr/>
        </p:nvSpPr>
        <p:spPr>
          <a:xfrm>
            <a:off x="6391275" y="5778500"/>
            <a:ext cx="21828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68" name="文本框 54"/>
          <p:cNvSpPr txBox="1"/>
          <p:nvPr/>
        </p:nvSpPr>
        <p:spPr>
          <a:xfrm>
            <a:off x="6731000" y="5378450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969" name="文本框 55"/>
          <p:cNvSpPr txBox="1"/>
          <p:nvPr/>
        </p:nvSpPr>
        <p:spPr>
          <a:xfrm>
            <a:off x="9139238" y="5778500"/>
            <a:ext cx="21828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</a:p>
        </p:txBody>
      </p:sp>
      <p:sp>
        <p:nvSpPr>
          <p:cNvPr id="39970" name="文本框 56"/>
          <p:cNvSpPr txBox="1"/>
          <p:nvPr/>
        </p:nvSpPr>
        <p:spPr>
          <a:xfrm>
            <a:off x="9480550" y="5378450"/>
            <a:ext cx="13874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910263" y="741363"/>
            <a:ext cx="171450" cy="1068388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10263" y="1865313"/>
            <a:ext cx="171450" cy="1068388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0263" y="2989263"/>
            <a:ext cx="171450" cy="1068388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0263" y="4113213"/>
            <a:ext cx="171450" cy="1068388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10263" y="5237163"/>
            <a:ext cx="171450" cy="1068388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86488" y="3429000"/>
            <a:ext cx="1062038" cy="952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6488" y="5676900"/>
            <a:ext cx="1062038" cy="952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86488" y="1228725"/>
            <a:ext cx="1062038" cy="952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6463" y="2352675"/>
            <a:ext cx="1062038" cy="952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6463" y="4665663"/>
            <a:ext cx="1062038" cy="9525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484563" y="1778000"/>
            <a:ext cx="1147763" cy="11477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53300" y="5181600"/>
            <a:ext cx="1147763" cy="114935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12025" y="2854325"/>
            <a:ext cx="1149350" cy="11477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12025" y="701675"/>
            <a:ext cx="1149350" cy="1147763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44875" y="4186238"/>
            <a:ext cx="1149350" cy="114935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Freeform 48"/>
          <p:cNvSpPr/>
          <p:nvPr/>
        </p:nvSpPr>
        <p:spPr bwMode="auto">
          <a:xfrm>
            <a:off x="7743825" y="5526088"/>
            <a:ext cx="395288" cy="455613"/>
          </a:xfrm>
          <a:custGeom>
            <a:avLst/>
            <a:gdLst>
              <a:gd name="T0" fmla="*/ 104 w 120"/>
              <a:gd name="T1" fmla="*/ 67 h 120"/>
              <a:gd name="T2" fmla="*/ 120 w 120"/>
              <a:gd name="T3" fmla="*/ 76 h 120"/>
              <a:gd name="T4" fmla="*/ 114 w 120"/>
              <a:gd name="T5" fmla="*/ 91 h 120"/>
              <a:gd name="T6" fmla="*/ 96 w 120"/>
              <a:gd name="T7" fmla="*/ 86 h 120"/>
              <a:gd name="T8" fmla="*/ 86 w 120"/>
              <a:gd name="T9" fmla="*/ 96 h 120"/>
              <a:gd name="T10" fmla="*/ 91 w 120"/>
              <a:gd name="T11" fmla="*/ 114 h 120"/>
              <a:gd name="T12" fmla="*/ 76 w 120"/>
              <a:gd name="T13" fmla="*/ 120 h 120"/>
              <a:gd name="T14" fmla="*/ 66 w 120"/>
              <a:gd name="T15" fmla="*/ 104 h 120"/>
              <a:gd name="T16" fmla="*/ 60 w 120"/>
              <a:gd name="T17" fmla="*/ 104 h 120"/>
              <a:gd name="T18" fmla="*/ 53 w 120"/>
              <a:gd name="T19" fmla="*/ 104 h 120"/>
              <a:gd name="T20" fmla="*/ 53 w 120"/>
              <a:gd name="T21" fmla="*/ 104 h 120"/>
              <a:gd name="T22" fmla="*/ 44 w 120"/>
              <a:gd name="T23" fmla="*/ 120 h 120"/>
              <a:gd name="T24" fmla="*/ 29 w 120"/>
              <a:gd name="T25" fmla="*/ 114 h 120"/>
              <a:gd name="T26" fmla="*/ 34 w 120"/>
              <a:gd name="T27" fmla="*/ 95 h 120"/>
              <a:gd name="T28" fmla="*/ 24 w 120"/>
              <a:gd name="T29" fmla="*/ 86 h 120"/>
              <a:gd name="T30" fmla="*/ 6 w 120"/>
              <a:gd name="T31" fmla="*/ 91 h 120"/>
              <a:gd name="T32" fmla="*/ 0 w 120"/>
              <a:gd name="T33" fmla="*/ 76 h 120"/>
              <a:gd name="T34" fmla="*/ 16 w 120"/>
              <a:gd name="T35" fmla="*/ 66 h 120"/>
              <a:gd name="T36" fmla="*/ 16 w 120"/>
              <a:gd name="T37" fmla="*/ 60 h 120"/>
              <a:gd name="T38" fmla="*/ 16 w 120"/>
              <a:gd name="T39" fmla="*/ 53 h 120"/>
              <a:gd name="T40" fmla="*/ 16 w 120"/>
              <a:gd name="T41" fmla="*/ 53 h 120"/>
              <a:gd name="T42" fmla="*/ 0 w 120"/>
              <a:gd name="T43" fmla="*/ 43 h 120"/>
              <a:gd name="T44" fmla="*/ 6 w 120"/>
              <a:gd name="T45" fmla="*/ 29 h 120"/>
              <a:gd name="T46" fmla="*/ 24 w 120"/>
              <a:gd name="T47" fmla="*/ 34 h 120"/>
              <a:gd name="T48" fmla="*/ 34 w 120"/>
              <a:gd name="T49" fmla="*/ 24 h 120"/>
              <a:gd name="T50" fmla="*/ 29 w 120"/>
              <a:gd name="T51" fmla="*/ 6 h 120"/>
              <a:gd name="T52" fmla="*/ 44 w 120"/>
              <a:gd name="T53" fmla="*/ 0 h 120"/>
              <a:gd name="T54" fmla="*/ 54 w 120"/>
              <a:gd name="T55" fmla="*/ 16 h 120"/>
              <a:gd name="T56" fmla="*/ 60 w 120"/>
              <a:gd name="T57" fmla="*/ 16 h 120"/>
              <a:gd name="T58" fmla="*/ 67 w 120"/>
              <a:gd name="T59" fmla="*/ 16 h 120"/>
              <a:gd name="T60" fmla="*/ 77 w 120"/>
              <a:gd name="T61" fmla="*/ 0 h 120"/>
              <a:gd name="T62" fmla="*/ 91 w 120"/>
              <a:gd name="T63" fmla="*/ 6 h 120"/>
              <a:gd name="T64" fmla="*/ 87 w 120"/>
              <a:gd name="T65" fmla="*/ 24 h 120"/>
              <a:gd name="T66" fmla="*/ 96 w 120"/>
              <a:gd name="T67" fmla="*/ 34 h 120"/>
              <a:gd name="T68" fmla="*/ 114 w 120"/>
              <a:gd name="T69" fmla="*/ 29 h 120"/>
              <a:gd name="T70" fmla="*/ 120 w 120"/>
              <a:gd name="T71" fmla="*/ 44 h 120"/>
              <a:gd name="T72" fmla="*/ 104 w 120"/>
              <a:gd name="T73" fmla="*/ 54 h 120"/>
              <a:gd name="T74" fmla="*/ 104 w 120"/>
              <a:gd name="T75" fmla="*/ 60 h 120"/>
              <a:gd name="T76" fmla="*/ 104 w 120"/>
              <a:gd name="T77" fmla="*/ 6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" h="120">
                <a:moveTo>
                  <a:pt x="104" y="67"/>
                </a:moveTo>
                <a:cubicBezTo>
                  <a:pt x="120" y="76"/>
                  <a:pt x="120" y="76"/>
                  <a:pt x="120" y="76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96" y="86"/>
                  <a:pt x="96" y="86"/>
                  <a:pt x="96" y="86"/>
                </a:cubicBezTo>
                <a:cubicBezTo>
                  <a:pt x="93" y="90"/>
                  <a:pt x="90" y="93"/>
                  <a:pt x="86" y="96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4" y="104"/>
                  <a:pt x="62" y="104"/>
                  <a:pt x="60" y="104"/>
                </a:cubicBezTo>
                <a:cubicBezTo>
                  <a:pt x="58" y="104"/>
                  <a:pt x="56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93"/>
                  <a:pt x="27" y="89"/>
                  <a:pt x="24" y="86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76"/>
                  <a:pt x="0" y="76"/>
                  <a:pt x="0" y="7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4"/>
                  <a:pt x="16" y="62"/>
                  <a:pt x="16" y="60"/>
                </a:cubicBezTo>
                <a:cubicBezTo>
                  <a:pt x="16" y="57"/>
                  <a:pt x="16" y="55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29"/>
                  <a:pt x="6" y="29"/>
                  <a:pt x="6" y="29"/>
                </a:cubicBezTo>
                <a:cubicBezTo>
                  <a:pt x="24" y="34"/>
                  <a:pt x="24" y="34"/>
                  <a:pt x="24" y="34"/>
                </a:cubicBezTo>
                <a:cubicBezTo>
                  <a:pt x="27" y="30"/>
                  <a:pt x="30" y="27"/>
                  <a:pt x="34" y="24"/>
                </a:cubicBezTo>
                <a:cubicBezTo>
                  <a:pt x="29" y="6"/>
                  <a:pt x="29" y="6"/>
                  <a:pt x="29" y="6"/>
                </a:cubicBezTo>
                <a:cubicBezTo>
                  <a:pt x="44" y="0"/>
                  <a:pt x="44" y="0"/>
                  <a:pt x="44" y="0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8" y="16"/>
                  <a:pt x="60" y="16"/>
                </a:cubicBezTo>
                <a:cubicBezTo>
                  <a:pt x="62" y="16"/>
                  <a:pt x="65" y="16"/>
                  <a:pt x="67" y="16"/>
                </a:cubicBezTo>
                <a:cubicBezTo>
                  <a:pt x="77" y="0"/>
                  <a:pt x="77" y="0"/>
                  <a:pt x="77" y="0"/>
                </a:cubicBezTo>
                <a:cubicBezTo>
                  <a:pt x="91" y="6"/>
                  <a:pt x="91" y="6"/>
                  <a:pt x="91" y="6"/>
                </a:cubicBezTo>
                <a:cubicBezTo>
                  <a:pt x="87" y="24"/>
                  <a:pt x="87" y="24"/>
                  <a:pt x="87" y="24"/>
                </a:cubicBezTo>
                <a:cubicBezTo>
                  <a:pt x="90" y="27"/>
                  <a:pt x="93" y="30"/>
                  <a:pt x="96" y="3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4" y="56"/>
                  <a:pt x="104" y="58"/>
                  <a:pt x="104" y="60"/>
                </a:cubicBezTo>
                <a:cubicBezTo>
                  <a:pt x="104" y="62"/>
                  <a:pt x="104" y="64"/>
                  <a:pt x="104" y="67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56175" y="4425757"/>
            <a:ext cx="434975" cy="479425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98733" y="1036793"/>
            <a:ext cx="376238" cy="477839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24" name="Freeform 25"/>
            <p:cNvSpPr/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33330" y="2050191"/>
            <a:ext cx="488950" cy="474662"/>
            <a:chOff x="2822575" y="2408238"/>
            <a:chExt cx="488950" cy="474662"/>
          </a:xfrm>
          <a:solidFill>
            <a:schemeClr val="bg1"/>
          </a:solidFill>
        </p:grpSpPr>
        <p:sp>
          <p:nvSpPr>
            <p:cNvPr id="27" name="Freeform 31"/>
            <p:cNvSpPr/>
            <p:nvPr/>
          </p:nvSpPr>
          <p:spPr bwMode="auto">
            <a:xfrm>
              <a:off x="3048000" y="2646363"/>
              <a:ext cx="38100" cy="39687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32"/>
            <p:cNvSpPr>
              <a:spLocks noEditPoints="1"/>
            </p:cNvSpPr>
            <p:nvPr/>
          </p:nvSpPr>
          <p:spPr bwMode="auto">
            <a:xfrm>
              <a:off x="2822575" y="2408238"/>
              <a:ext cx="488950" cy="474662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3501" y="3191031"/>
            <a:ext cx="317501" cy="474662"/>
            <a:chOff x="596900" y="3573463"/>
            <a:chExt cx="317500" cy="474662"/>
          </a:xfrm>
          <a:solidFill>
            <a:schemeClr val="bg1"/>
          </a:solidFill>
        </p:grpSpPr>
        <p:sp>
          <p:nvSpPr>
            <p:cNvPr id="30" name="Freeform 35"/>
            <p:cNvSpPr/>
            <p:nvPr/>
          </p:nvSpPr>
          <p:spPr bwMode="auto">
            <a:xfrm>
              <a:off x="657225" y="3929063"/>
              <a:ext cx="158750" cy="119062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2"/>
                    <a:pt x="14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2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6900" y="3573463"/>
              <a:ext cx="317500" cy="336550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30 w 128"/>
                <a:gd name="T7" fmla="*/ 136 h 136"/>
                <a:gd name="T8" fmla="*/ 99 w 128"/>
                <a:gd name="T9" fmla="*/ 136 h 136"/>
                <a:gd name="T10" fmla="*/ 110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1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8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1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1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3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10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1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8" y="98"/>
                  </a:cubicBezTo>
                  <a:cubicBezTo>
                    <a:pt x="49" y="100"/>
                    <a:pt x="48" y="102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1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2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5"/>
                    <a:pt x="64" y="28"/>
                  </a:cubicBezTo>
                  <a:cubicBezTo>
                    <a:pt x="64" y="30"/>
                    <a:pt x="63" y="32"/>
                    <a:pt x="6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0983" name="文本框 31"/>
          <p:cNvSpPr txBox="1"/>
          <p:nvPr/>
        </p:nvSpPr>
        <p:spPr>
          <a:xfrm>
            <a:off x="8509000" y="1152525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4" name="文本框 32"/>
          <p:cNvSpPr txBox="1"/>
          <p:nvPr/>
        </p:nvSpPr>
        <p:spPr>
          <a:xfrm>
            <a:off x="630238" y="2287588"/>
            <a:ext cx="2854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5" name="文本框 33"/>
          <p:cNvSpPr txBox="1"/>
          <p:nvPr/>
        </p:nvSpPr>
        <p:spPr>
          <a:xfrm>
            <a:off x="8589963" y="3330575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6" name="文本框 34"/>
          <p:cNvSpPr txBox="1"/>
          <p:nvPr/>
        </p:nvSpPr>
        <p:spPr>
          <a:xfrm>
            <a:off x="8589963" y="5676900"/>
            <a:ext cx="2854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7" name="文本框 35"/>
          <p:cNvSpPr txBox="1"/>
          <p:nvPr/>
        </p:nvSpPr>
        <p:spPr>
          <a:xfrm>
            <a:off x="592138" y="4783138"/>
            <a:ext cx="2854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8" name="文本框 36"/>
          <p:cNvSpPr txBox="1"/>
          <p:nvPr/>
        </p:nvSpPr>
        <p:spPr>
          <a:xfrm>
            <a:off x="1939925" y="1885950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40989" name="文本框 37"/>
          <p:cNvSpPr txBox="1"/>
          <p:nvPr/>
        </p:nvSpPr>
        <p:spPr>
          <a:xfrm>
            <a:off x="8605838" y="5211763"/>
            <a:ext cx="1895475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40990" name="文本框 38"/>
          <p:cNvSpPr txBox="1"/>
          <p:nvPr/>
        </p:nvSpPr>
        <p:spPr>
          <a:xfrm>
            <a:off x="8528050" y="2854325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40991" name="文本框 39"/>
          <p:cNvSpPr txBox="1"/>
          <p:nvPr/>
        </p:nvSpPr>
        <p:spPr>
          <a:xfrm>
            <a:off x="8461375" y="704850"/>
            <a:ext cx="1893888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40992" name="文本框 40"/>
          <p:cNvSpPr txBox="1"/>
          <p:nvPr/>
        </p:nvSpPr>
        <p:spPr>
          <a:xfrm>
            <a:off x="1827213" y="4344988"/>
            <a:ext cx="1893887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矩形 5"/>
          <p:cNvSpPr/>
          <p:nvPr/>
        </p:nvSpPr>
        <p:spPr>
          <a:xfrm>
            <a:off x="3252788" y="2705100"/>
            <a:ext cx="6254750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3367088"/>
            <a:ext cx="3043238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148763" y="3367088"/>
            <a:ext cx="3043238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03580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矩形 18"/>
          <p:cNvSpPr/>
          <p:nvPr/>
        </p:nvSpPr>
        <p:spPr>
          <a:xfrm>
            <a:off x="5357813" y="1036638"/>
            <a:ext cx="147637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矩形 19"/>
          <p:cNvSpPr/>
          <p:nvPr/>
        </p:nvSpPr>
        <p:spPr>
          <a:xfrm>
            <a:off x="2940050" y="3298825"/>
            <a:ext cx="6311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391" name="矩形 22"/>
          <p:cNvSpPr/>
          <p:nvPr/>
        </p:nvSpPr>
        <p:spPr>
          <a:xfrm>
            <a:off x="340995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2" name="矩形 25"/>
          <p:cNvSpPr/>
          <p:nvPr/>
        </p:nvSpPr>
        <p:spPr>
          <a:xfrm>
            <a:off x="656590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矩形 35"/>
          <p:cNvSpPr/>
          <p:nvPr/>
        </p:nvSpPr>
        <p:spPr>
          <a:xfrm>
            <a:off x="340995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矩形 36"/>
          <p:cNvSpPr/>
          <p:nvPr/>
        </p:nvSpPr>
        <p:spPr>
          <a:xfrm>
            <a:off x="656590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7411" name="图片 11"/>
          <p:cNvPicPr>
            <a:picLocks noChangeAspect="1"/>
          </p:cNvPicPr>
          <p:nvPr/>
        </p:nvPicPr>
        <p:blipFill>
          <a:blip r:embed="rId3"/>
          <a:srcRect b="2620"/>
          <a:stretch>
            <a:fillRect/>
          </a:stretch>
        </p:blipFill>
        <p:spPr>
          <a:xfrm>
            <a:off x="1416050" y="1936750"/>
            <a:ext cx="3144838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5"/>
          <p:cNvSpPr/>
          <p:nvPr/>
        </p:nvSpPr>
        <p:spPr>
          <a:xfrm>
            <a:off x="4597400" y="1943100"/>
            <a:ext cx="3146425" cy="19939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Rectangle 6"/>
          <p:cNvSpPr/>
          <p:nvPr/>
        </p:nvSpPr>
        <p:spPr>
          <a:xfrm>
            <a:off x="7780338" y="1943100"/>
            <a:ext cx="3144838" cy="19939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04938" y="4348163"/>
            <a:ext cx="2470150" cy="461963"/>
          </a:xfrm>
          <a:prstGeom prst="round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415" name="文本框 15"/>
          <p:cNvSpPr txBox="1"/>
          <p:nvPr/>
        </p:nvSpPr>
        <p:spPr>
          <a:xfrm>
            <a:off x="1241425" y="4394200"/>
            <a:ext cx="27971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6" name="TextBox 13"/>
          <p:cNvSpPr txBox="1"/>
          <p:nvPr/>
        </p:nvSpPr>
        <p:spPr>
          <a:xfrm>
            <a:off x="8170863" y="2573338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7" name="TextBox 13"/>
          <p:cNvSpPr txBox="1"/>
          <p:nvPr/>
        </p:nvSpPr>
        <p:spPr>
          <a:xfrm>
            <a:off x="8375650" y="2928938"/>
            <a:ext cx="2044700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8" name="TextBox 13"/>
          <p:cNvSpPr txBox="1"/>
          <p:nvPr/>
        </p:nvSpPr>
        <p:spPr>
          <a:xfrm>
            <a:off x="4937125" y="2573338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9" name="TextBox 13"/>
          <p:cNvSpPr txBox="1"/>
          <p:nvPr/>
        </p:nvSpPr>
        <p:spPr>
          <a:xfrm>
            <a:off x="5141913" y="2928938"/>
            <a:ext cx="2044700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0" name="矩形 23"/>
          <p:cNvSpPr/>
          <p:nvPr/>
        </p:nvSpPr>
        <p:spPr>
          <a:xfrm>
            <a:off x="1404938" y="5033963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1" name="矩形 24"/>
          <p:cNvSpPr/>
          <p:nvPr/>
        </p:nvSpPr>
        <p:spPr>
          <a:xfrm>
            <a:off x="1416050" y="5308600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2" name="矩形 26"/>
          <p:cNvSpPr/>
          <p:nvPr/>
        </p:nvSpPr>
        <p:spPr>
          <a:xfrm>
            <a:off x="1416050" y="5583238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6" name="Oval 80"/>
          <p:cNvSpPr/>
          <p:nvPr/>
        </p:nvSpPr>
        <p:spPr>
          <a:xfrm>
            <a:off x="1838325" y="1933575"/>
            <a:ext cx="698500" cy="6985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7" name="Oval 92"/>
          <p:cNvSpPr/>
          <p:nvPr/>
        </p:nvSpPr>
        <p:spPr>
          <a:xfrm>
            <a:off x="1838325" y="3319463"/>
            <a:ext cx="698500" cy="70008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38" name="Oval 97"/>
          <p:cNvSpPr/>
          <p:nvPr/>
        </p:nvSpPr>
        <p:spPr>
          <a:xfrm>
            <a:off x="6586538" y="1933575"/>
            <a:ext cx="700088" cy="6985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9" name="Oval 102"/>
          <p:cNvSpPr/>
          <p:nvPr/>
        </p:nvSpPr>
        <p:spPr>
          <a:xfrm>
            <a:off x="6586538" y="3330575"/>
            <a:ext cx="700088" cy="70008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40" name="Oval 106"/>
          <p:cNvSpPr/>
          <p:nvPr/>
        </p:nvSpPr>
        <p:spPr>
          <a:xfrm>
            <a:off x="1838325" y="4706938"/>
            <a:ext cx="698500" cy="6985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41" name="Oval 110"/>
          <p:cNvSpPr/>
          <p:nvPr/>
        </p:nvSpPr>
        <p:spPr>
          <a:xfrm>
            <a:off x="6586538" y="4729163"/>
            <a:ext cx="700088" cy="69850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8441" name="TextBox 13@|17FFC:16777215|FBC:16777215|LFC:16777215|LBC:16777215"/>
          <p:cNvSpPr txBox="1"/>
          <p:nvPr/>
        </p:nvSpPr>
        <p:spPr>
          <a:xfrm>
            <a:off x="2746375" y="1933575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TextBox 13@|17FFC:16777215|FBC:16777215|LFC:16777215|LBC:16777215"/>
          <p:cNvSpPr txBox="1"/>
          <p:nvPr/>
        </p:nvSpPr>
        <p:spPr>
          <a:xfrm>
            <a:off x="2751138" y="2255838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43" name="组合 43"/>
          <p:cNvGrpSpPr/>
          <p:nvPr/>
        </p:nvGrpSpPr>
        <p:grpSpPr>
          <a:xfrm>
            <a:off x="7419975" y="1933575"/>
            <a:ext cx="2338388" cy="690563"/>
            <a:chOff x="2746511" y="1860957"/>
            <a:chExt cx="2338080" cy="691333"/>
          </a:xfrm>
        </p:grpSpPr>
        <p:sp>
          <p:nvSpPr>
            <p:cNvPr id="18456" name="TextBox 13@|17FFC:16777215|FBC:16777215|LFC:16777215|LBC:16777215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7" name="TextBox 13@|17FFC:16777215|FBC:16777215|LFC:16777215|LBC:16777215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4" name="组合 46"/>
          <p:cNvGrpSpPr/>
          <p:nvPr/>
        </p:nvGrpSpPr>
        <p:grpSpPr>
          <a:xfrm>
            <a:off x="2746375" y="3351213"/>
            <a:ext cx="2338388" cy="690562"/>
            <a:chOff x="2746511" y="1860957"/>
            <a:chExt cx="2338080" cy="691333"/>
          </a:xfrm>
        </p:grpSpPr>
        <p:sp>
          <p:nvSpPr>
            <p:cNvPr id="18454" name="TextBox 13@|17FFC:16777215|FBC:16777215|LFC:16777215|LBC:16777215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5" name="TextBox 13@|17FFC:16777215|FBC:16777215|LFC:16777215|LBC:16777215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5" name="组合 49"/>
          <p:cNvGrpSpPr/>
          <p:nvPr/>
        </p:nvGrpSpPr>
        <p:grpSpPr>
          <a:xfrm>
            <a:off x="7419975" y="3351213"/>
            <a:ext cx="2338388" cy="690562"/>
            <a:chOff x="2746511" y="1860957"/>
            <a:chExt cx="2338080" cy="691333"/>
          </a:xfrm>
        </p:grpSpPr>
        <p:sp>
          <p:nvSpPr>
            <p:cNvPr id="18452" name="TextBox 13@|17FFC:16777215|FBC:16777215|LFC:16777215|LBC:16777215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3" name="TextBox 13@|17FFC:16777215|FBC:16777215|LFC:16777215|LBC:16777215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6" name="组合 52"/>
          <p:cNvGrpSpPr/>
          <p:nvPr/>
        </p:nvGrpSpPr>
        <p:grpSpPr>
          <a:xfrm>
            <a:off x="2746375" y="4706938"/>
            <a:ext cx="2338388" cy="690562"/>
            <a:chOff x="2746511" y="1860957"/>
            <a:chExt cx="2338080" cy="691333"/>
          </a:xfrm>
        </p:grpSpPr>
        <p:sp>
          <p:nvSpPr>
            <p:cNvPr id="18450" name="TextBox 13@|17FFC:16777215|FBC:16777215|LFC:16777215|LBC:16777215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1" name="TextBox 13@|17FFC:16777215|FBC:16777215|LFC:16777215|LBC:16777215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7" name="组合 55"/>
          <p:cNvGrpSpPr/>
          <p:nvPr/>
        </p:nvGrpSpPr>
        <p:grpSpPr>
          <a:xfrm>
            <a:off x="7419975" y="4706938"/>
            <a:ext cx="2338388" cy="690562"/>
            <a:chOff x="2746511" y="1860957"/>
            <a:chExt cx="2338080" cy="691333"/>
          </a:xfrm>
        </p:grpSpPr>
        <p:sp>
          <p:nvSpPr>
            <p:cNvPr id="18448" name="TextBox 13@|17FFC:16777215|FBC:16777215|LFC:16777215|LBC:16777215"/>
            <p:cNvSpPr txBox="1"/>
            <p:nvPr/>
          </p:nvSpPr>
          <p:spPr>
            <a:xfrm>
              <a:off x="2746511" y="1860957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49" name="TextBox 13@|17FFC:16777215|FBC:16777215|LFC:16777215|LBC:16777215"/>
            <p:cNvSpPr txBox="1"/>
            <p:nvPr/>
          </p:nvSpPr>
          <p:spPr>
            <a:xfrm>
              <a:off x="2750592" y="2182958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" name="Straight Connector 31"/>
          <p:cNvCxnSpPr/>
          <p:nvPr/>
        </p:nvCxnSpPr>
        <p:spPr>
          <a:xfrm>
            <a:off x="3860800" y="2528888"/>
            <a:ext cx="1335088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4"/>
          <p:cNvCxnSpPr/>
          <p:nvPr/>
        </p:nvCxnSpPr>
        <p:spPr>
          <a:xfrm>
            <a:off x="3889375" y="4222750"/>
            <a:ext cx="392113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10"/>
          <p:cNvCxnSpPr/>
          <p:nvPr/>
        </p:nvCxnSpPr>
        <p:spPr>
          <a:xfrm>
            <a:off x="7504113" y="2192338"/>
            <a:ext cx="682625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1"/>
          <p:cNvCxnSpPr/>
          <p:nvPr/>
        </p:nvCxnSpPr>
        <p:spPr>
          <a:xfrm>
            <a:off x="7829550" y="3643313"/>
            <a:ext cx="312738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/>
          <p:nvPr/>
        </p:nvCxnSpPr>
        <p:spPr>
          <a:xfrm>
            <a:off x="7272338" y="5246688"/>
            <a:ext cx="841375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2"/>
          <p:cNvSpPr>
            <a:spLocks noEditPoints="1"/>
          </p:cNvSpPr>
          <p:nvPr/>
        </p:nvSpPr>
        <p:spPr bwMode="auto">
          <a:xfrm>
            <a:off x="4297363" y="3341688"/>
            <a:ext cx="1765300" cy="176530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3"/>
          <p:cNvSpPr>
            <a:spLocks noEditPoints="1"/>
          </p:cNvSpPr>
          <p:nvPr/>
        </p:nvSpPr>
        <p:spPr bwMode="auto">
          <a:xfrm>
            <a:off x="6062663" y="2765425"/>
            <a:ext cx="1766888" cy="176530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4"/>
          <p:cNvSpPr>
            <a:spLocks noEditPoints="1"/>
          </p:cNvSpPr>
          <p:nvPr/>
        </p:nvSpPr>
        <p:spPr bwMode="auto">
          <a:xfrm>
            <a:off x="5746750" y="4530725"/>
            <a:ext cx="1431925" cy="1431925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992688" y="1909763"/>
            <a:ext cx="1431925" cy="1431925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6424613" y="1724025"/>
            <a:ext cx="982663" cy="98425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8186738" y="1830388"/>
            <a:ext cx="633413" cy="6429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8256588" y="2014538"/>
            <a:ext cx="493713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10%</a:t>
            </a:r>
            <a:endParaRPr kumimoji="0" lang="en-US" sz="105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8186738" y="3322638"/>
            <a:ext cx="633413" cy="6429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256588" y="3506788"/>
            <a:ext cx="493713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25%</a:t>
            </a:r>
            <a:endParaRPr kumimoji="0" lang="en-US" sz="105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Oval 26"/>
          <p:cNvSpPr>
            <a:spLocks noChangeArrowheads="1"/>
          </p:cNvSpPr>
          <p:nvPr/>
        </p:nvSpPr>
        <p:spPr bwMode="auto">
          <a:xfrm>
            <a:off x="8226425" y="4926013"/>
            <a:ext cx="633413" cy="641350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8296275" y="5110163"/>
            <a:ext cx="493713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20%</a:t>
            </a:r>
            <a:endParaRPr kumimoji="0" lang="en-US" sz="105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3136900" y="2209800"/>
            <a:ext cx="633413" cy="6429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206750" y="2393950"/>
            <a:ext cx="493713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20%</a:t>
            </a:r>
            <a:endParaRPr kumimoji="0" lang="en-US" sz="105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Oval 32"/>
          <p:cNvSpPr>
            <a:spLocks noChangeArrowheads="1"/>
          </p:cNvSpPr>
          <p:nvPr/>
        </p:nvSpPr>
        <p:spPr bwMode="auto">
          <a:xfrm>
            <a:off x="3136900" y="3903663"/>
            <a:ext cx="633413" cy="6429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206750" y="4087813"/>
            <a:ext cx="493713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ctr" defTabSz="10877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25%</a:t>
            </a:r>
            <a:endParaRPr kumimoji="0" lang="en-US" sz="105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4" name="Group 39"/>
          <p:cNvGrpSpPr/>
          <p:nvPr/>
        </p:nvGrpSpPr>
        <p:grpSpPr>
          <a:xfrm>
            <a:off x="6193958" y="5005077"/>
            <a:ext cx="537451" cy="437338"/>
            <a:chOff x="1550139" y="1314466"/>
            <a:chExt cx="509139" cy="414300"/>
          </a:xfrm>
          <a:solidFill>
            <a:srgbClr val="A5CA36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34"/>
          <p:cNvSpPr/>
          <p:nvPr/>
        </p:nvSpPr>
        <p:spPr bwMode="auto">
          <a:xfrm>
            <a:off x="6731000" y="2036763"/>
            <a:ext cx="390525" cy="344488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Freeform 55"/>
          <p:cNvSpPr>
            <a:spLocks noEditPoints="1"/>
          </p:cNvSpPr>
          <p:nvPr/>
        </p:nvSpPr>
        <p:spPr bwMode="auto">
          <a:xfrm>
            <a:off x="6640513" y="3373438"/>
            <a:ext cx="612775" cy="641350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0" name="Group 45"/>
          <p:cNvGrpSpPr/>
          <p:nvPr/>
        </p:nvGrpSpPr>
        <p:grpSpPr>
          <a:xfrm>
            <a:off x="5406590" y="2329122"/>
            <a:ext cx="603273" cy="593698"/>
            <a:chOff x="1587575" y="2265358"/>
            <a:chExt cx="314468" cy="309477"/>
          </a:xfrm>
          <a:solidFill>
            <a:srgbClr val="E71F3C"/>
          </a:solidFill>
        </p:grpSpPr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48"/>
          <p:cNvGrpSpPr/>
          <p:nvPr/>
        </p:nvGrpSpPr>
        <p:grpSpPr>
          <a:xfrm>
            <a:off x="4945769" y="3991554"/>
            <a:ext cx="438873" cy="495011"/>
            <a:chOff x="5513440" y="1766202"/>
            <a:chExt cx="429274" cy="484183"/>
          </a:xfrm>
          <a:solidFill>
            <a:srgbClr val="73446C"/>
          </a:solidFill>
        </p:grpSpPr>
        <p:sp>
          <p:nvSpPr>
            <p:cNvPr id="34" name="Freeform 147"/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149"/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9484" name="TextBox 13"/>
          <p:cNvSpPr txBox="1"/>
          <p:nvPr/>
        </p:nvSpPr>
        <p:spPr>
          <a:xfrm>
            <a:off x="8991600" y="18335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5" name="TextBox 13"/>
          <p:cNvSpPr txBox="1"/>
          <p:nvPr/>
        </p:nvSpPr>
        <p:spPr>
          <a:xfrm>
            <a:off x="8991600" y="2132013"/>
            <a:ext cx="203041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6" name="TextBox 13"/>
          <p:cNvSpPr txBox="1"/>
          <p:nvPr/>
        </p:nvSpPr>
        <p:spPr>
          <a:xfrm>
            <a:off x="1706563" y="2190750"/>
            <a:ext cx="127793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7" name="TextBox 13"/>
          <p:cNvSpPr txBox="1"/>
          <p:nvPr/>
        </p:nvSpPr>
        <p:spPr>
          <a:xfrm>
            <a:off x="954088" y="2513013"/>
            <a:ext cx="2030412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8" name="TextBox 13"/>
          <p:cNvSpPr txBox="1"/>
          <p:nvPr/>
        </p:nvSpPr>
        <p:spPr>
          <a:xfrm>
            <a:off x="1706563" y="3903663"/>
            <a:ext cx="127793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9" name="TextBox 13"/>
          <p:cNvSpPr txBox="1"/>
          <p:nvPr/>
        </p:nvSpPr>
        <p:spPr>
          <a:xfrm>
            <a:off x="954088" y="4225925"/>
            <a:ext cx="2030412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0" name="TextBox 13"/>
          <p:cNvSpPr txBox="1"/>
          <p:nvPr/>
        </p:nvSpPr>
        <p:spPr>
          <a:xfrm>
            <a:off x="8991600" y="3297238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1" name="TextBox 13"/>
          <p:cNvSpPr txBox="1"/>
          <p:nvPr/>
        </p:nvSpPr>
        <p:spPr>
          <a:xfrm>
            <a:off x="8991600" y="3595688"/>
            <a:ext cx="203041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2" name="TextBox 13"/>
          <p:cNvSpPr txBox="1"/>
          <p:nvPr/>
        </p:nvSpPr>
        <p:spPr>
          <a:xfrm>
            <a:off x="8991600" y="4943475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93" name="TextBox 13"/>
          <p:cNvSpPr txBox="1"/>
          <p:nvPr/>
        </p:nvSpPr>
        <p:spPr>
          <a:xfrm>
            <a:off x="8991600" y="5241925"/>
            <a:ext cx="203041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483" name="Freeform 26"/>
          <p:cNvSpPr>
            <a:spLocks noEditPoints="1"/>
          </p:cNvSpPr>
          <p:nvPr/>
        </p:nvSpPr>
        <p:spPr>
          <a:xfrm>
            <a:off x="4500563" y="2890838"/>
            <a:ext cx="3619500" cy="2057400"/>
          </a:xfrm>
          <a:custGeom>
            <a:avLst/>
            <a:gdLst/>
            <a:ahLst/>
            <a:cxnLst>
              <a:cxn ang="0">
                <a:pos x="2008188" y="990600"/>
              </a:cxn>
              <a:cxn ang="0">
                <a:pos x="1968500" y="1030288"/>
              </a:cxn>
              <a:cxn ang="0">
                <a:pos x="2995613" y="2057400"/>
              </a:cxn>
              <a:cxn ang="0">
                <a:pos x="3619500" y="2057400"/>
              </a:cxn>
              <a:cxn ang="0">
                <a:pos x="3557588" y="1916113"/>
              </a:cxn>
              <a:cxn ang="0">
                <a:pos x="2933700" y="1916113"/>
              </a:cxn>
              <a:cxn ang="0">
                <a:pos x="2008188" y="990600"/>
              </a:cxn>
              <a:cxn ang="0">
                <a:pos x="1547813" y="928688"/>
              </a:cxn>
              <a:cxn ang="0">
                <a:pos x="561975" y="1916113"/>
              </a:cxn>
              <a:cxn ang="0">
                <a:pos x="61913" y="1916113"/>
              </a:cxn>
              <a:cxn ang="0">
                <a:pos x="0" y="2057400"/>
              </a:cxn>
              <a:cxn ang="0">
                <a:pos x="623888" y="2057400"/>
              </a:cxn>
              <a:cxn ang="0">
                <a:pos x="1651000" y="1030288"/>
              </a:cxn>
              <a:cxn ang="0">
                <a:pos x="1547813" y="928688"/>
              </a:cxn>
              <a:cxn ang="0">
                <a:pos x="0" y="0"/>
              </a:cxn>
              <a:cxn ang="0">
                <a:pos x="0" y="0"/>
              </a:cxn>
              <a:cxn ang="0">
                <a:pos x="393700" y="889000"/>
              </a:cxn>
              <a:cxn ang="0">
                <a:pos x="393700" y="889000"/>
              </a:cxn>
              <a:cxn ang="0">
                <a:pos x="0" y="0"/>
              </a:cxn>
            </a:cxnLst>
            <a:rect l="0" t="0" r="0" b="0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7"/>
          <p:cNvSpPr/>
          <p:nvPr/>
        </p:nvSpPr>
        <p:spPr bwMode="auto">
          <a:xfrm>
            <a:off x="4438650" y="2747963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5" name="Freeform 18"/>
          <p:cNvSpPr/>
          <p:nvPr/>
        </p:nvSpPr>
        <p:spPr>
          <a:xfrm>
            <a:off x="4438650" y="2747963"/>
            <a:ext cx="1651000" cy="1031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5613" y="1031875"/>
              </a:cxn>
              <a:cxn ang="0">
                <a:pos x="1651000" y="1031875"/>
              </a:cxn>
              <a:cxn ang="0">
                <a:pos x="623888" y="0"/>
              </a:cxn>
              <a:cxn ang="0">
                <a:pos x="0" y="0"/>
              </a:cxn>
            </a:cxnLst>
            <a:rect l="0" t="0" r="0" b="0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9"/>
          <p:cNvSpPr/>
          <p:nvPr/>
        </p:nvSpPr>
        <p:spPr bwMode="auto">
          <a:xfrm>
            <a:off x="4438650" y="3779838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7" name="Freeform 20"/>
          <p:cNvSpPr/>
          <p:nvPr/>
        </p:nvSpPr>
        <p:spPr>
          <a:xfrm>
            <a:off x="4438650" y="3779838"/>
            <a:ext cx="1651000" cy="1027112"/>
          </a:xfrm>
          <a:custGeom>
            <a:avLst/>
            <a:gdLst/>
            <a:ahLst/>
            <a:cxnLst>
              <a:cxn ang="0">
                <a:pos x="0" y="1027113"/>
              </a:cxn>
              <a:cxn ang="0">
                <a:pos x="455613" y="0"/>
              </a:cxn>
              <a:cxn ang="0">
                <a:pos x="1651000" y="0"/>
              </a:cxn>
              <a:cxn ang="0">
                <a:pos x="623888" y="1027113"/>
              </a:cxn>
              <a:cxn ang="0">
                <a:pos x="0" y="1027113"/>
              </a:cxn>
            </a:cxnLst>
            <a:rect l="0" t="0" r="0" b="0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31"/>
          <p:cNvSpPr/>
          <p:nvPr/>
        </p:nvSpPr>
        <p:spPr>
          <a:xfrm>
            <a:off x="4562475" y="3819525"/>
            <a:ext cx="1485900" cy="987425"/>
          </a:xfrm>
          <a:custGeom>
            <a:avLst/>
            <a:gdLst/>
            <a:ahLst/>
            <a:cxnLst>
              <a:cxn ang="0">
                <a:pos x="1485900" y="0"/>
              </a:cxn>
              <a:cxn ang="0">
                <a:pos x="500063" y="987425"/>
              </a:cxn>
              <a:cxn ang="0">
                <a:pos x="0" y="987425"/>
              </a:cxn>
              <a:cxn ang="0">
                <a:pos x="500063" y="987425"/>
              </a:cxn>
              <a:cxn ang="0">
                <a:pos x="1485900" y="0"/>
              </a:cxn>
              <a:cxn ang="0">
                <a:pos x="1485900" y="0"/>
              </a:cxn>
            </a:cxnLst>
            <a:rect l="0" t="0" r="0" b="0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32"/>
          <p:cNvSpPr/>
          <p:nvPr/>
        </p:nvSpPr>
        <p:spPr>
          <a:xfrm>
            <a:off x="4562475" y="3819525"/>
            <a:ext cx="1485900" cy="987425"/>
          </a:xfrm>
          <a:custGeom>
            <a:avLst/>
            <a:gdLst/>
            <a:ahLst/>
            <a:cxnLst>
              <a:cxn ang="0">
                <a:pos x="1485900" y="0"/>
              </a:cxn>
              <a:cxn ang="0">
                <a:pos x="500063" y="987425"/>
              </a:cxn>
              <a:cxn ang="0">
                <a:pos x="0" y="987425"/>
              </a:cxn>
              <a:cxn ang="0">
                <a:pos x="500063" y="987425"/>
              </a:cxn>
              <a:cxn ang="0">
                <a:pos x="1485900" y="0"/>
              </a:cxn>
              <a:cxn ang="0">
                <a:pos x="1485900" y="0"/>
              </a:cxn>
            </a:cxnLst>
            <a:rect l="0" t="0" r="0" b="0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33"/>
          <p:cNvSpPr>
            <a:spLocks noEditPoints="1"/>
          </p:cNvSpPr>
          <p:nvPr/>
        </p:nvSpPr>
        <p:spPr>
          <a:xfrm>
            <a:off x="5026025" y="3160713"/>
            <a:ext cx="465138" cy="527050"/>
          </a:xfrm>
          <a:custGeom>
            <a:avLst/>
            <a:gdLst/>
            <a:ahLst/>
            <a:cxnLst>
              <a:cxn ang="0">
                <a:pos x="239213" y="146157"/>
              </a:cxn>
              <a:cxn ang="0">
                <a:pos x="225924" y="146157"/>
              </a:cxn>
              <a:cxn ang="0">
                <a:pos x="225924" y="292313"/>
              </a:cxn>
              <a:cxn ang="0">
                <a:pos x="217064" y="305600"/>
              </a:cxn>
              <a:cxn ang="0">
                <a:pos x="221494" y="314458"/>
              </a:cxn>
              <a:cxn ang="0">
                <a:pos x="225924" y="310029"/>
              </a:cxn>
              <a:cxn ang="0">
                <a:pos x="225924" y="323316"/>
              </a:cxn>
              <a:cxn ang="0">
                <a:pos x="239213" y="323316"/>
              </a:cxn>
              <a:cxn ang="0">
                <a:pos x="239213" y="296742"/>
              </a:cxn>
              <a:cxn ang="0">
                <a:pos x="318951" y="217021"/>
              </a:cxn>
              <a:cxn ang="0">
                <a:pos x="314521" y="208163"/>
              </a:cxn>
              <a:cxn ang="0">
                <a:pos x="239213" y="283455"/>
              </a:cxn>
              <a:cxn ang="0">
                <a:pos x="239213" y="146157"/>
              </a:cxn>
              <a:cxn ang="0">
                <a:pos x="225924" y="137299"/>
              </a:cxn>
              <a:cxn ang="0">
                <a:pos x="239213" y="137299"/>
              </a:cxn>
              <a:cxn ang="0">
                <a:pos x="239213" y="93009"/>
              </a:cxn>
              <a:cxn ang="0">
                <a:pos x="372110" y="150586"/>
              </a:cxn>
              <a:cxn ang="0">
                <a:pos x="341100" y="177160"/>
              </a:cxn>
              <a:cxn ang="0">
                <a:pos x="349960" y="186018"/>
              </a:cxn>
              <a:cxn ang="0">
                <a:pos x="380969" y="155015"/>
              </a:cxn>
              <a:cxn ang="0">
                <a:pos x="434128" y="287884"/>
              </a:cxn>
              <a:cxn ang="0">
                <a:pos x="394259" y="287884"/>
              </a:cxn>
              <a:cxn ang="0">
                <a:pos x="394259" y="301171"/>
              </a:cxn>
              <a:cxn ang="0">
                <a:pos x="434128" y="301171"/>
              </a:cxn>
              <a:cxn ang="0">
                <a:pos x="380969" y="434041"/>
              </a:cxn>
              <a:cxn ang="0">
                <a:pos x="349960" y="403038"/>
              </a:cxn>
              <a:cxn ang="0">
                <a:pos x="341100" y="411896"/>
              </a:cxn>
              <a:cxn ang="0">
                <a:pos x="372110" y="442899"/>
              </a:cxn>
              <a:cxn ang="0">
                <a:pos x="239213" y="496047"/>
              </a:cxn>
              <a:cxn ang="0">
                <a:pos x="239213" y="456186"/>
              </a:cxn>
              <a:cxn ang="0">
                <a:pos x="225924" y="456186"/>
              </a:cxn>
              <a:cxn ang="0">
                <a:pos x="225924" y="496047"/>
              </a:cxn>
              <a:cxn ang="0">
                <a:pos x="93027" y="442899"/>
              </a:cxn>
              <a:cxn ang="0">
                <a:pos x="124037" y="411896"/>
              </a:cxn>
              <a:cxn ang="0">
                <a:pos x="115177" y="403038"/>
              </a:cxn>
              <a:cxn ang="0">
                <a:pos x="88598" y="434041"/>
              </a:cxn>
              <a:cxn ang="0">
                <a:pos x="31009" y="301171"/>
              </a:cxn>
              <a:cxn ang="0">
                <a:pos x="75308" y="301171"/>
              </a:cxn>
              <a:cxn ang="0">
                <a:pos x="75308" y="287884"/>
              </a:cxn>
              <a:cxn ang="0">
                <a:pos x="31009" y="287884"/>
              </a:cxn>
              <a:cxn ang="0">
                <a:pos x="88598" y="155015"/>
              </a:cxn>
              <a:cxn ang="0">
                <a:pos x="115177" y="186018"/>
              </a:cxn>
              <a:cxn ang="0">
                <a:pos x="124037" y="177160"/>
              </a:cxn>
              <a:cxn ang="0">
                <a:pos x="93027" y="150586"/>
              </a:cxn>
              <a:cxn ang="0">
                <a:pos x="225924" y="93009"/>
              </a:cxn>
              <a:cxn ang="0">
                <a:pos x="225924" y="137299"/>
              </a:cxn>
              <a:cxn ang="0">
                <a:pos x="287942" y="0"/>
              </a:cxn>
              <a:cxn ang="0">
                <a:pos x="177195" y="0"/>
              </a:cxn>
              <a:cxn ang="0">
                <a:pos x="177195" y="44290"/>
              </a:cxn>
              <a:cxn ang="0">
                <a:pos x="221494" y="44290"/>
              </a:cxn>
              <a:cxn ang="0">
                <a:pos x="221494" y="62006"/>
              </a:cxn>
              <a:cxn ang="0">
                <a:pos x="0" y="296742"/>
              </a:cxn>
              <a:cxn ang="0">
                <a:pos x="234783" y="527050"/>
              </a:cxn>
              <a:cxn ang="0">
                <a:pos x="465137" y="296742"/>
              </a:cxn>
              <a:cxn ang="0">
                <a:pos x="248073" y="62006"/>
              </a:cxn>
              <a:cxn ang="0">
                <a:pos x="248073" y="44290"/>
              </a:cxn>
              <a:cxn ang="0">
                <a:pos x="287942" y="44290"/>
              </a:cxn>
              <a:cxn ang="0">
                <a:pos x="287942" y="0"/>
              </a:cxn>
            </a:cxnLst>
            <a:rect l="0" t="0" r="0" b="0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9"/>
          <p:cNvSpPr/>
          <p:nvPr/>
        </p:nvSpPr>
        <p:spPr bwMode="auto">
          <a:xfrm>
            <a:off x="6407150" y="3779838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92" name="Freeform 10"/>
          <p:cNvSpPr/>
          <p:nvPr/>
        </p:nvSpPr>
        <p:spPr>
          <a:xfrm>
            <a:off x="6407150" y="3779838"/>
            <a:ext cx="1651000" cy="1027112"/>
          </a:xfrm>
          <a:custGeom>
            <a:avLst/>
            <a:gdLst/>
            <a:ahLst/>
            <a:cxnLst>
              <a:cxn ang="0">
                <a:pos x="1651000" y="1027113"/>
              </a:cxn>
              <a:cxn ang="0">
                <a:pos x="1195388" y="0"/>
              </a:cxn>
              <a:cxn ang="0">
                <a:pos x="0" y="0"/>
              </a:cxn>
              <a:cxn ang="0">
                <a:pos x="1027113" y="1027113"/>
              </a:cxn>
              <a:cxn ang="0">
                <a:pos x="1651000" y="1027113"/>
              </a:cxn>
            </a:cxnLst>
            <a:rect l="0" t="0" r="0" b="0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1"/>
          <p:cNvSpPr/>
          <p:nvPr/>
        </p:nvSpPr>
        <p:spPr bwMode="auto">
          <a:xfrm>
            <a:off x="6407150" y="2747963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94" name="Freeform 12"/>
          <p:cNvSpPr/>
          <p:nvPr/>
        </p:nvSpPr>
        <p:spPr>
          <a:xfrm>
            <a:off x="6407150" y="2747963"/>
            <a:ext cx="1651000" cy="1031875"/>
          </a:xfrm>
          <a:custGeom>
            <a:avLst/>
            <a:gdLst/>
            <a:ahLst/>
            <a:cxnLst>
              <a:cxn ang="0">
                <a:pos x="1651000" y="0"/>
              </a:cxn>
              <a:cxn ang="0">
                <a:pos x="1195388" y="1031875"/>
              </a:cxn>
              <a:cxn ang="0">
                <a:pos x="0" y="1031875"/>
              </a:cxn>
              <a:cxn ang="0">
                <a:pos x="1027113" y="0"/>
              </a:cxn>
              <a:cxn ang="0">
                <a:pos x="1651000" y="0"/>
              </a:cxn>
            </a:cxnLst>
            <a:rect l="0" t="0" r="0" b="0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24"/>
          <p:cNvSpPr/>
          <p:nvPr/>
        </p:nvSpPr>
        <p:spPr>
          <a:xfrm>
            <a:off x="7602538" y="2890838"/>
            <a:ext cx="517525" cy="1027112"/>
          </a:xfrm>
          <a:custGeom>
            <a:avLst/>
            <a:gdLst/>
            <a:ahLst/>
            <a:cxnLst>
              <a:cxn ang="0">
                <a:pos x="517525" y="0"/>
              </a:cxn>
              <a:cxn ang="0">
                <a:pos x="393700" y="0"/>
              </a:cxn>
              <a:cxn ang="0">
                <a:pos x="0" y="889000"/>
              </a:cxn>
              <a:cxn ang="0">
                <a:pos x="61913" y="1027113"/>
              </a:cxn>
              <a:cxn ang="0">
                <a:pos x="517525" y="0"/>
              </a:cxn>
            </a:cxnLst>
            <a:rect l="0" t="0" r="0" b="0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27"/>
          <p:cNvSpPr/>
          <p:nvPr/>
        </p:nvSpPr>
        <p:spPr>
          <a:xfrm>
            <a:off x="6508750" y="3881438"/>
            <a:ext cx="1549400" cy="925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925513" y="925513"/>
              </a:cxn>
              <a:cxn ang="0">
                <a:pos x="1549400" y="925513"/>
              </a:cxn>
              <a:cxn ang="0">
                <a:pos x="925513" y="925513"/>
              </a:cxn>
              <a:cxn ang="0">
                <a:pos x="0" y="0"/>
              </a:cxn>
            </a:cxnLst>
            <a:rect l="0" t="0" r="0" b="0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28"/>
          <p:cNvSpPr/>
          <p:nvPr/>
        </p:nvSpPr>
        <p:spPr>
          <a:xfrm>
            <a:off x="6508750" y="3881438"/>
            <a:ext cx="1549400" cy="925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925513" y="925513"/>
              </a:cxn>
              <a:cxn ang="0">
                <a:pos x="1549400" y="925513"/>
              </a:cxn>
              <a:cxn ang="0">
                <a:pos x="925513" y="925513"/>
              </a:cxn>
              <a:cxn ang="0">
                <a:pos x="0" y="0"/>
              </a:cxn>
            </a:cxnLst>
            <a:rect l="0" t="0" r="0" b="0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5"/>
          <p:cNvSpPr>
            <a:spLocks noEditPoints="1"/>
          </p:cNvSpPr>
          <p:nvPr/>
        </p:nvSpPr>
        <p:spPr>
          <a:xfrm>
            <a:off x="7053263" y="3089275"/>
            <a:ext cx="601662" cy="495300"/>
          </a:xfrm>
          <a:custGeom>
            <a:avLst/>
            <a:gdLst/>
            <a:ahLst/>
            <a:cxnLst>
              <a:cxn ang="0">
                <a:pos x="79632" y="278606"/>
              </a:cxn>
              <a:cxn ang="0">
                <a:pos x="353919" y="278606"/>
              </a:cxn>
              <a:cxn ang="0">
                <a:pos x="247743" y="61913"/>
              </a:cxn>
              <a:cxn ang="0">
                <a:pos x="181383" y="101713"/>
              </a:cxn>
              <a:cxn ang="0">
                <a:pos x="84056" y="101713"/>
              </a:cxn>
              <a:cxn ang="0">
                <a:pos x="66360" y="176893"/>
              </a:cxn>
              <a:cxn ang="0">
                <a:pos x="0" y="243228"/>
              </a:cxn>
              <a:cxn ang="0">
                <a:pos x="39816" y="309563"/>
              </a:cxn>
              <a:cxn ang="0">
                <a:pos x="39816" y="406854"/>
              </a:cxn>
              <a:cxn ang="0">
                <a:pos x="115024" y="428965"/>
              </a:cxn>
              <a:cxn ang="0">
                <a:pos x="181383" y="495300"/>
              </a:cxn>
              <a:cxn ang="0">
                <a:pos x="247743" y="455499"/>
              </a:cxn>
              <a:cxn ang="0">
                <a:pos x="345071" y="455499"/>
              </a:cxn>
              <a:cxn ang="0">
                <a:pos x="367191" y="380320"/>
              </a:cxn>
              <a:cxn ang="0">
                <a:pos x="433551" y="309563"/>
              </a:cxn>
              <a:cxn ang="0">
                <a:pos x="393735" y="243228"/>
              </a:cxn>
              <a:cxn ang="0">
                <a:pos x="393735" y="145937"/>
              </a:cxn>
              <a:cxn ang="0">
                <a:pos x="318527" y="128247"/>
              </a:cxn>
              <a:cxn ang="0">
                <a:pos x="247743" y="61913"/>
              </a:cxn>
              <a:cxn ang="0">
                <a:pos x="442399" y="101713"/>
              </a:cxn>
              <a:cxn ang="0">
                <a:pos x="548574" y="101713"/>
              </a:cxn>
              <a:cxn ang="0">
                <a:pos x="513182" y="0"/>
              </a:cxn>
              <a:cxn ang="0">
                <a:pos x="477790" y="17689"/>
              </a:cxn>
              <a:cxn ang="0">
                <a:pos x="433551" y="17689"/>
              </a:cxn>
              <a:cxn ang="0">
                <a:pos x="424703" y="53068"/>
              </a:cxn>
              <a:cxn ang="0">
                <a:pos x="389311" y="88446"/>
              </a:cxn>
              <a:cxn ang="0">
                <a:pos x="411431" y="119403"/>
              </a:cxn>
              <a:cxn ang="0">
                <a:pos x="411431" y="163626"/>
              </a:cxn>
              <a:cxn ang="0">
                <a:pos x="446823" y="172471"/>
              </a:cxn>
              <a:cxn ang="0">
                <a:pos x="477790" y="207849"/>
              </a:cxn>
              <a:cxn ang="0">
                <a:pos x="513182" y="185738"/>
              </a:cxn>
              <a:cxn ang="0">
                <a:pos x="557422" y="190160"/>
              </a:cxn>
              <a:cxn ang="0">
                <a:pos x="566270" y="150359"/>
              </a:cxn>
              <a:cxn ang="0">
                <a:pos x="601662" y="119403"/>
              </a:cxn>
              <a:cxn ang="0">
                <a:pos x="579542" y="88446"/>
              </a:cxn>
              <a:cxn ang="0">
                <a:pos x="579542" y="39801"/>
              </a:cxn>
              <a:cxn ang="0">
                <a:pos x="544150" y="30956"/>
              </a:cxn>
              <a:cxn ang="0">
                <a:pos x="513182" y="0"/>
              </a:cxn>
            </a:cxnLst>
            <a:rect l="0" t="0" r="0" b="0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3"/>
          <p:cNvSpPr/>
          <p:nvPr/>
        </p:nvSpPr>
        <p:spPr bwMode="auto">
          <a:xfrm>
            <a:off x="5221288" y="3935413"/>
            <a:ext cx="1027113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0" name="Freeform 14"/>
          <p:cNvSpPr/>
          <p:nvPr/>
        </p:nvSpPr>
        <p:spPr>
          <a:xfrm>
            <a:off x="5221288" y="3935413"/>
            <a:ext cx="1027112" cy="1654175"/>
          </a:xfrm>
          <a:custGeom>
            <a:avLst/>
            <a:gdLst/>
            <a:ahLst/>
            <a:cxnLst>
              <a:cxn ang="0">
                <a:pos x="0" y="1654175"/>
              </a:cxn>
              <a:cxn ang="0">
                <a:pos x="1027112" y="1193800"/>
              </a:cxn>
              <a:cxn ang="0">
                <a:pos x="1027112" y="0"/>
              </a:cxn>
              <a:cxn ang="0">
                <a:pos x="0" y="1030288"/>
              </a:cxn>
              <a:cxn ang="0">
                <a:pos x="0" y="1654175"/>
              </a:cxn>
            </a:cxnLst>
            <a:rect l="0" t="0" r="0" b="0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5"/>
          <p:cNvSpPr/>
          <p:nvPr/>
        </p:nvSpPr>
        <p:spPr bwMode="auto">
          <a:xfrm>
            <a:off x="6248400" y="3935413"/>
            <a:ext cx="1027113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2" name="Freeform 16"/>
          <p:cNvSpPr/>
          <p:nvPr/>
        </p:nvSpPr>
        <p:spPr>
          <a:xfrm>
            <a:off x="6248400" y="3935413"/>
            <a:ext cx="1027113" cy="1654175"/>
          </a:xfrm>
          <a:custGeom>
            <a:avLst/>
            <a:gdLst/>
            <a:ahLst/>
            <a:cxnLst>
              <a:cxn ang="0">
                <a:pos x="1027112" y="1654175"/>
              </a:cxn>
              <a:cxn ang="0">
                <a:pos x="0" y="1193800"/>
              </a:cxn>
              <a:cxn ang="0">
                <a:pos x="0" y="0"/>
              </a:cxn>
              <a:cxn ang="0">
                <a:pos x="1027112" y="1030288"/>
              </a:cxn>
              <a:cxn ang="0">
                <a:pos x="1027112" y="1654175"/>
              </a:cxn>
            </a:cxnLst>
            <a:rect l="0" t="0" r="0" b="0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36"/>
          <p:cNvSpPr>
            <a:spLocks noEditPoints="1"/>
          </p:cNvSpPr>
          <p:nvPr/>
        </p:nvSpPr>
        <p:spPr>
          <a:xfrm>
            <a:off x="5610225" y="4567238"/>
            <a:ext cx="531813" cy="536575"/>
          </a:xfrm>
          <a:custGeom>
            <a:avLst/>
            <a:gdLst/>
            <a:ahLst/>
            <a:cxnLst>
              <a:cxn ang="0">
                <a:pos x="296928" y="235029"/>
              </a:cxn>
              <a:cxn ang="0">
                <a:pos x="296928" y="115297"/>
              </a:cxn>
              <a:cxn ang="0">
                <a:pos x="234884" y="115297"/>
              </a:cxn>
              <a:cxn ang="0">
                <a:pos x="234884" y="235029"/>
              </a:cxn>
              <a:cxn ang="0">
                <a:pos x="119658" y="235029"/>
              </a:cxn>
              <a:cxn ang="0">
                <a:pos x="119658" y="301546"/>
              </a:cxn>
              <a:cxn ang="0">
                <a:pos x="234884" y="301546"/>
              </a:cxn>
              <a:cxn ang="0">
                <a:pos x="234884" y="416843"/>
              </a:cxn>
              <a:cxn ang="0">
                <a:pos x="296928" y="416843"/>
              </a:cxn>
              <a:cxn ang="0">
                <a:pos x="296928" y="301546"/>
              </a:cxn>
              <a:cxn ang="0">
                <a:pos x="412154" y="301546"/>
              </a:cxn>
              <a:cxn ang="0">
                <a:pos x="412154" y="235029"/>
              </a:cxn>
              <a:cxn ang="0">
                <a:pos x="296928" y="235029"/>
              </a:cxn>
              <a:cxn ang="0">
                <a:pos x="265906" y="0"/>
              </a:cxn>
              <a:cxn ang="0">
                <a:pos x="0" y="270505"/>
              </a:cxn>
              <a:cxn ang="0">
                <a:pos x="265906" y="536575"/>
              </a:cxn>
              <a:cxn ang="0">
                <a:pos x="531812" y="270505"/>
              </a:cxn>
              <a:cxn ang="0">
                <a:pos x="265906" y="0"/>
              </a:cxn>
              <a:cxn ang="0">
                <a:pos x="265906" y="474492"/>
              </a:cxn>
              <a:cxn ang="0">
                <a:pos x="57613" y="270505"/>
              </a:cxn>
              <a:cxn ang="0">
                <a:pos x="265906" y="62083"/>
              </a:cxn>
              <a:cxn ang="0">
                <a:pos x="474199" y="270505"/>
              </a:cxn>
              <a:cxn ang="0">
                <a:pos x="265906" y="474492"/>
              </a:cxn>
            </a:cxnLst>
            <a:rect l="0" t="0" r="0" b="0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3871913" y="3773488"/>
            <a:ext cx="56197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4413250" y="3703638"/>
            <a:ext cx="141288" cy="1412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985125" y="3778250"/>
            <a:ext cx="561975" cy="0"/>
          </a:xfrm>
          <a:prstGeom prst="line">
            <a:avLst/>
          </a:prstGeom>
          <a:ln>
            <a:solidFill>
              <a:srgbClr val="858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7862888" y="3706813"/>
            <a:ext cx="141288" cy="1412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8" name="Freeform 6"/>
          <p:cNvSpPr/>
          <p:nvPr/>
        </p:nvSpPr>
        <p:spPr>
          <a:xfrm>
            <a:off x="6248400" y="1965325"/>
            <a:ext cx="1027113" cy="1655763"/>
          </a:xfrm>
          <a:custGeom>
            <a:avLst/>
            <a:gdLst/>
            <a:ahLst/>
            <a:cxnLst>
              <a:cxn ang="0">
                <a:pos x="1027112" y="0"/>
              </a:cxn>
              <a:cxn ang="0">
                <a:pos x="0" y="460375"/>
              </a:cxn>
              <a:cxn ang="0">
                <a:pos x="0" y="1655763"/>
              </a:cxn>
              <a:cxn ang="0">
                <a:pos x="1027112" y="628650"/>
              </a:cxn>
              <a:cxn ang="0">
                <a:pos x="1027112" y="0"/>
              </a:cxn>
            </a:cxnLst>
            <a:rect l="0" t="0" r="0" b="0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9" name="Freeform 8"/>
          <p:cNvSpPr/>
          <p:nvPr/>
        </p:nvSpPr>
        <p:spPr>
          <a:xfrm>
            <a:off x="5221288" y="1965325"/>
            <a:ext cx="1027112" cy="1655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27112" y="460375"/>
              </a:cxn>
              <a:cxn ang="0">
                <a:pos x="1027112" y="1655763"/>
              </a:cxn>
              <a:cxn ang="0">
                <a:pos x="0" y="628650"/>
              </a:cxn>
              <a:cxn ang="0">
                <a:pos x="0" y="0"/>
              </a:cxn>
            </a:cxnLst>
            <a:rect l="0" t="0" r="0" b="0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0" name="Freeform 22"/>
          <p:cNvSpPr/>
          <p:nvPr/>
        </p:nvSpPr>
        <p:spPr>
          <a:xfrm>
            <a:off x="5283200" y="2106613"/>
            <a:ext cx="2054225" cy="1655762"/>
          </a:xfrm>
          <a:custGeom>
            <a:avLst/>
            <a:gdLst/>
            <a:ahLst/>
            <a:cxnLst>
              <a:cxn ang="0">
                <a:pos x="2054225" y="0"/>
              </a:cxn>
              <a:cxn ang="0">
                <a:pos x="1992313" y="31750"/>
              </a:cxn>
              <a:cxn ang="0">
                <a:pos x="1992313" y="487363"/>
              </a:cxn>
              <a:cxn ang="0">
                <a:pos x="965200" y="1514475"/>
              </a:cxn>
              <a:cxn ang="0">
                <a:pos x="0" y="549275"/>
              </a:cxn>
              <a:cxn ang="0">
                <a:pos x="0" y="628650"/>
              </a:cxn>
              <a:cxn ang="0">
                <a:pos x="1027113" y="1655763"/>
              </a:cxn>
              <a:cxn ang="0">
                <a:pos x="2054225" y="628650"/>
              </a:cxn>
              <a:cxn ang="0">
                <a:pos x="2054225" y="0"/>
              </a:cxn>
            </a:cxnLst>
            <a:rect l="0" t="0" r="0" b="0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"/>
          <p:cNvSpPr/>
          <p:nvPr/>
        </p:nvSpPr>
        <p:spPr bwMode="auto">
          <a:xfrm>
            <a:off x="6248400" y="1965325"/>
            <a:ext cx="1027113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Freeform 7"/>
          <p:cNvSpPr/>
          <p:nvPr/>
        </p:nvSpPr>
        <p:spPr bwMode="auto">
          <a:xfrm>
            <a:off x="5221288" y="1965325"/>
            <a:ext cx="1027113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3" name="Freeform 34"/>
          <p:cNvSpPr>
            <a:spLocks noEditPoints="1"/>
          </p:cNvSpPr>
          <p:nvPr/>
        </p:nvSpPr>
        <p:spPr>
          <a:xfrm>
            <a:off x="5570538" y="2438400"/>
            <a:ext cx="549275" cy="500063"/>
          </a:xfrm>
          <a:custGeom>
            <a:avLst/>
            <a:gdLst/>
            <a:ahLst/>
            <a:cxnLst>
              <a:cxn ang="0">
                <a:pos x="101882" y="168163"/>
              </a:cxn>
              <a:cxn ang="0">
                <a:pos x="0" y="292072"/>
              </a:cxn>
              <a:cxn ang="0">
                <a:pos x="208193" y="433683"/>
              </a:cxn>
              <a:cxn ang="0">
                <a:pos x="270208" y="424832"/>
              </a:cxn>
              <a:cxn ang="0">
                <a:pos x="345512" y="500063"/>
              </a:cxn>
              <a:cxn ang="0">
                <a:pos x="327793" y="407131"/>
              </a:cxn>
              <a:cxn ang="0">
                <a:pos x="411956" y="314199"/>
              </a:cxn>
              <a:cxn ang="0">
                <a:pos x="327793" y="327475"/>
              </a:cxn>
              <a:cxn ang="0">
                <a:pos x="270208" y="323050"/>
              </a:cxn>
              <a:cxn ang="0">
                <a:pos x="190474" y="376154"/>
              </a:cxn>
              <a:cxn ang="0">
                <a:pos x="190474" y="292072"/>
              </a:cxn>
              <a:cxn ang="0">
                <a:pos x="101882" y="168163"/>
              </a:cxn>
              <a:cxn ang="0">
                <a:pos x="341082" y="0"/>
              </a:cxn>
              <a:cxn ang="0">
                <a:pos x="132889" y="146036"/>
              </a:cxn>
              <a:cxn ang="0">
                <a:pos x="221482" y="261095"/>
              </a:cxn>
              <a:cxn ang="0">
                <a:pos x="221482" y="318624"/>
              </a:cxn>
              <a:cxn ang="0">
                <a:pos x="279067" y="283222"/>
              </a:cxn>
              <a:cxn ang="0">
                <a:pos x="341082" y="287647"/>
              </a:cxn>
              <a:cxn ang="0">
                <a:pos x="549275" y="146036"/>
              </a:cxn>
              <a:cxn ang="0">
                <a:pos x="341082" y="0"/>
              </a:cxn>
            </a:cxnLst>
            <a:rect l="0" t="0" r="0" b="0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230938" y="1725613"/>
            <a:ext cx="0" cy="26035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 rot="5400000">
            <a:off x="6159500" y="1965325"/>
            <a:ext cx="141288" cy="1412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6230938" y="5610225"/>
            <a:ext cx="0" cy="258763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 rot="16200000" flipV="1">
            <a:off x="6159500" y="5487988"/>
            <a:ext cx="141288" cy="1412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8" name="文本框 47"/>
          <p:cNvSpPr txBox="1"/>
          <p:nvPr/>
        </p:nvSpPr>
        <p:spPr>
          <a:xfrm>
            <a:off x="1055688" y="3359150"/>
            <a:ext cx="26368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19" name="文本框 48"/>
          <p:cNvSpPr txBox="1"/>
          <p:nvPr/>
        </p:nvSpPr>
        <p:spPr>
          <a:xfrm>
            <a:off x="8677275" y="3359150"/>
            <a:ext cx="26352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0" name="文本框 49"/>
          <p:cNvSpPr txBox="1"/>
          <p:nvPr/>
        </p:nvSpPr>
        <p:spPr>
          <a:xfrm>
            <a:off x="4273550" y="1138238"/>
            <a:ext cx="3633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1" name="文本框 50"/>
          <p:cNvSpPr txBox="1"/>
          <p:nvPr/>
        </p:nvSpPr>
        <p:spPr>
          <a:xfrm>
            <a:off x="4413250" y="5929313"/>
            <a:ext cx="3684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0"/>
          <p:cNvSpPr/>
          <p:nvPr/>
        </p:nvSpPr>
        <p:spPr>
          <a:xfrm>
            <a:off x="182563" y="177800"/>
            <a:ext cx="31416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143125" y="2420938"/>
            <a:ext cx="1493838" cy="14938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" name="Group 48"/>
          <p:cNvGrpSpPr/>
          <p:nvPr/>
        </p:nvGrpSpPr>
        <p:grpSpPr>
          <a:xfrm>
            <a:off x="1972114" y="2249934"/>
            <a:ext cx="1834378" cy="1834144"/>
            <a:chOff x="1119256" y="2257147"/>
            <a:chExt cx="1868074" cy="1868086"/>
          </a:xfrm>
          <a:solidFill>
            <a:srgbClr val="E71F3C"/>
          </a:solidFill>
        </p:grpSpPr>
        <p:sp>
          <p:nvSpPr>
            <p:cNvPr id="5" name="Freeform 6"/>
            <p:cNvSpPr/>
            <p:nvPr/>
          </p:nvSpPr>
          <p:spPr bwMode="auto">
            <a:xfrm>
              <a:off x="2495038" y="2394511"/>
              <a:ext cx="356033" cy="354936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2075270" y="2257152"/>
              <a:ext cx="427459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2796127" y="2743952"/>
              <a:ext cx="191203" cy="425263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2796127" y="3213169"/>
              <a:ext cx="191203" cy="427461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2495038" y="3632938"/>
              <a:ext cx="356033" cy="356035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075271" y="393622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606055" y="393622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256615" y="3632938"/>
              <a:ext cx="354934" cy="356035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119257" y="3213171"/>
              <a:ext cx="191203" cy="427461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119256" y="2743953"/>
              <a:ext cx="191203" cy="425263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256615" y="2394511"/>
              <a:ext cx="354934" cy="354936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4292600" y="2420938"/>
            <a:ext cx="1493838" cy="14938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9" name="Group 64"/>
          <p:cNvGrpSpPr/>
          <p:nvPr/>
        </p:nvGrpSpPr>
        <p:grpSpPr>
          <a:xfrm>
            <a:off x="4121923" y="2249934"/>
            <a:ext cx="1834378" cy="1834144"/>
            <a:chOff x="1119256" y="2257147"/>
            <a:chExt cx="1868074" cy="1868086"/>
          </a:xfrm>
          <a:solidFill>
            <a:srgbClr val="FCC725"/>
          </a:solidFill>
        </p:grpSpPr>
        <p:sp>
          <p:nvSpPr>
            <p:cNvPr id="20" name="Freeform 6"/>
            <p:cNvSpPr/>
            <p:nvPr/>
          </p:nvSpPr>
          <p:spPr bwMode="auto">
            <a:xfrm>
              <a:off x="2495038" y="2394511"/>
              <a:ext cx="356033" cy="354936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2075270" y="2257152"/>
              <a:ext cx="427459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2796127" y="2743952"/>
              <a:ext cx="191203" cy="425263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2796127" y="3213169"/>
              <a:ext cx="191203" cy="427461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2495038" y="3632938"/>
              <a:ext cx="356033" cy="356035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2075271" y="393622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1606055" y="393622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1256615" y="3632938"/>
              <a:ext cx="354934" cy="356035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1119257" y="3213171"/>
              <a:ext cx="191203" cy="427461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119256" y="2743953"/>
              <a:ext cx="191203" cy="425263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1256615" y="2394511"/>
              <a:ext cx="354934" cy="354936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2" name="Oval 5"/>
          <p:cNvSpPr>
            <a:spLocks noChangeArrowheads="1"/>
          </p:cNvSpPr>
          <p:nvPr/>
        </p:nvSpPr>
        <p:spPr bwMode="auto">
          <a:xfrm>
            <a:off x="6426200" y="2420938"/>
            <a:ext cx="1493838" cy="14938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3" name="Group 79"/>
          <p:cNvGrpSpPr/>
          <p:nvPr/>
        </p:nvGrpSpPr>
        <p:grpSpPr>
          <a:xfrm>
            <a:off x="6255523" y="2249934"/>
            <a:ext cx="1834378" cy="1834144"/>
            <a:chOff x="1119256" y="2257147"/>
            <a:chExt cx="1868074" cy="1868086"/>
          </a:xfrm>
          <a:solidFill>
            <a:srgbClr val="1C8EE4"/>
          </a:solidFill>
        </p:grpSpPr>
        <p:sp>
          <p:nvSpPr>
            <p:cNvPr id="34" name="Freeform 6"/>
            <p:cNvSpPr/>
            <p:nvPr/>
          </p:nvSpPr>
          <p:spPr bwMode="auto">
            <a:xfrm>
              <a:off x="2495038" y="2394511"/>
              <a:ext cx="356033" cy="354936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2075270" y="2257152"/>
              <a:ext cx="427459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2796127" y="2743952"/>
              <a:ext cx="191203" cy="425263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2796127" y="3213169"/>
              <a:ext cx="191203" cy="427461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495038" y="3632938"/>
              <a:ext cx="356033" cy="356035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2075271" y="393622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1606055" y="393622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256615" y="3632938"/>
              <a:ext cx="354934" cy="356035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119257" y="3213171"/>
              <a:ext cx="191203" cy="427461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119256" y="2743953"/>
              <a:ext cx="191203" cy="425263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1256615" y="2394511"/>
              <a:ext cx="354934" cy="354936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8661400" y="2420938"/>
            <a:ext cx="1493838" cy="1493838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7" name="Group 94"/>
          <p:cNvGrpSpPr/>
          <p:nvPr/>
        </p:nvGrpSpPr>
        <p:grpSpPr>
          <a:xfrm>
            <a:off x="8490723" y="2249934"/>
            <a:ext cx="1834378" cy="1834144"/>
            <a:chOff x="1119256" y="2257147"/>
            <a:chExt cx="1868074" cy="1868086"/>
          </a:xfrm>
          <a:solidFill>
            <a:srgbClr val="73446C"/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2495038" y="2394511"/>
              <a:ext cx="356033" cy="354936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2075270" y="2257152"/>
              <a:ext cx="427459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2796127" y="2743952"/>
              <a:ext cx="191203" cy="425263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2796127" y="3213169"/>
              <a:ext cx="191203" cy="427461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2495038" y="3632938"/>
              <a:ext cx="356033" cy="356035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2075271" y="393622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606055" y="393622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1256615" y="3632938"/>
              <a:ext cx="354934" cy="356035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119257" y="3213171"/>
              <a:ext cx="191203" cy="427461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1119256" y="2743953"/>
              <a:ext cx="191203" cy="425263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1256615" y="2394511"/>
              <a:ext cx="354934" cy="354936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134"/>
          <p:cNvSpPr/>
          <p:nvPr/>
        </p:nvSpPr>
        <p:spPr bwMode="auto">
          <a:xfrm>
            <a:off x="2514600" y="2749550"/>
            <a:ext cx="774700" cy="769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6" tIns="50796" rIns="50796" bIns="50796" anchor="ctr"/>
          <a:lstStyle/>
          <a:p>
            <a:pPr marL="0" marR="0" lvl="0" indent="0" algn="l" defTabSz="456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9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1" name="AutoShape 115"/>
          <p:cNvSpPr/>
          <p:nvPr/>
        </p:nvSpPr>
        <p:spPr bwMode="auto">
          <a:xfrm>
            <a:off x="4648200" y="2732088"/>
            <a:ext cx="750888" cy="749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l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2" name="AutoShape 19"/>
          <p:cNvSpPr/>
          <p:nvPr/>
        </p:nvSpPr>
        <p:spPr bwMode="auto">
          <a:xfrm>
            <a:off x="6819900" y="2795588"/>
            <a:ext cx="663575" cy="66357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l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3" name="AutoShape 84"/>
          <p:cNvSpPr/>
          <p:nvPr/>
        </p:nvSpPr>
        <p:spPr bwMode="auto">
          <a:xfrm>
            <a:off x="9080500" y="2820988"/>
            <a:ext cx="654050" cy="638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l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pSp>
        <p:nvGrpSpPr>
          <p:cNvPr id="21519" name="组合 63"/>
          <p:cNvGrpSpPr/>
          <p:nvPr/>
        </p:nvGrpSpPr>
        <p:grpSpPr>
          <a:xfrm>
            <a:off x="1698625" y="4475163"/>
            <a:ext cx="2338388" cy="849312"/>
            <a:chOff x="1483792" y="4545064"/>
            <a:chExt cx="2338080" cy="849419"/>
          </a:xfrm>
        </p:grpSpPr>
        <p:sp>
          <p:nvSpPr>
            <p:cNvPr id="21529" name="TextBox 13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30" name="TextBox 13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20" name="组合 66"/>
          <p:cNvGrpSpPr/>
          <p:nvPr/>
        </p:nvGrpSpPr>
        <p:grpSpPr>
          <a:xfrm>
            <a:off x="3870325" y="4475163"/>
            <a:ext cx="2338388" cy="849312"/>
            <a:chOff x="1483792" y="4545064"/>
            <a:chExt cx="2338080" cy="849419"/>
          </a:xfrm>
        </p:grpSpPr>
        <p:sp>
          <p:nvSpPr>
            <p:cNvPr id="21527" name="TextBox 13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8" name="TextBox 13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21" name="组合 69"/>
          <p:cNvGrpSpPr/>
          <p:nvPr/>
        </p:nvGrpSpPr>
        <p:grpSpPr>
          <a:xfrm>
            <a:off x="6024563" y="4475163"/>
            <a:ext cx="2338387" cy="849312"/>
            <a:chOff x="1483792" y="4545064"/>
            <a:chExt cx="2338080" cy="849419"/>
          </a:xfrm>
        </p:grpSpPr>
        <p:sp>
          <p:nvSpPr>
            <p:cNvPr id="21525" name="TextBox 13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6" name="TextBox 13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22" name="组合 72"/>
          <p:cNvGrpSpPr/>
          <p:nvPr/>
        </p:nvGrpSpPr>
        <p:grpSpPr>
          <a:xfrm>
            <a:off x="8197850" y="4475163"/>
            <a:ext cx="2336800" cy="849312"/>
            <a:chOff x="1483792" y="4545064"/>
            <a:chExt cx="2338080" cy="849419"/>
          </a:xfrm>
        </p:grpSpPr>
        <p:sp>
          <p:nvSpPr>
            <p:cNvPr id="21523" name="TextBox 13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4" name="TextBox 13"/>
            <p:cNvSpPr txBox="1"/>
            <p:nvPr/>
          </p:nvSpPr>
          <p:spPr>
            <a:xfrm>
              <a:off x="1834239" y="4840485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/>
          <p:cNvPicPr>
            <a:picLocks noChangeAspect="1"/>
          </p:cNvPicPr>
          <p:nvPr/>
        </p:nvPicPr>
        <p:blipFill>
          <a:blip r:embed="rId2"/>
          <a:srcRect b="33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035800" y="2252663"/>
            <a:ext cx="515620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矩形 18"/>
          <p:cNvSpPr/>
          <p:nvPr/>
        </p:nvSpPr>
        <p:spPr>
          <a:xfrm>
            <a:off x="5357813" y="1036638"/>
            <a:ext cx="1476375" cy="2646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矩形 19"/>
          <p:cNvSpPr/>
          <p:nvPr/>
        </p:nvSpPr>
        <p:spPr>
          <a:xfrm>
            <a:off x="2940050" y="3298825"/>
            <a:ext cx="63119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2535" name="矩形 22"/>
          <p:cNvSpPr/>
          <p:nvPr/>
        </p:nvSpPr>
        <p:spPr>
          <a:xfrm>
            <a:off x="340995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矩形 25"/>
          <p:cNvSpPr/>
          <p:nvPr/>
        </p:nvSpPr>
        <p:spPr>
          <a:xfrm>
            <a:off x="6565900" y="445611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7" name="矩形 35"/>
          <p:cNvSpPr/>
          <p:nvPr/>
        </p:nvSpPr>
        <p:spPr>
          <a:xfrm>
            <a:off x="340995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矩形 36"/>
          <p:cNvSpPr/>
          <p:nvPr/>
        </p:nvSpPr>
        <p:spPr>
          <a:xfrm>
            <a:off x="6565900" y="5160963"/>
            <a:ext cx="2216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2349</Words>
  <PresentationFormat>宽屏</PresentationFormat>
  <Paragraphs>244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Gill Sans</vt:lpstr>
      <vt:lpstr>Open Sans</vt:lpstr>
      <vt:lpstr>方正兰亭特黑_GBK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2015-09-24T14:04:00Z</dcterms:created>
  <dcterms:modified xsi:type="dcterms:W3CDTF">2018-04-07T14:23:45Z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