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360" r:id="rId2"/>
    <p:sldId id="362" r:id="rId3"/>
    <p:sldId id="318" r:id="rId4"/>
    <p:sldId id="344" r:id="rId5"/>
    <p:sldId id="355" r:id="rId6"/>
    <p:sldId id="356" r:id="rId7"/>
    <p:sldId id="358" r:id="rId8"/>
    <p:sldId id="319" r:id="rId9"/>
    <p:sldId id="357" r:id="rId10"/>
    <p:sldId id="345" r:id="rId11"/>
    <p:sldId id="301" r:id="rId12"/>
    <p:sldId id="354" r:id="rId13"/>
    <p:sldId id="320" r:id="rId14"/>
    <p:sldId id="342" r:id="rId15"/>
    <p:sldId id="347" r:id="rId16"/>
    <p:sldId id="341" r:id="rId17"/>
    <p:sldId id="343" r:id="rId18"/>
    <p:sldId id="321" r:id="rId19"/>
    <p:sldId id="338" r:id="rId20"/>
    <p:sldId id="350" r:id="rId21"/>
    <p:sldId id="346" r:id="rId22"/>
    <p:sldId id="351" r:id="rId23"/>
    <p:sldId id="361" r:id="rId24"/>
  </p:sldIdLst>
  <p:sldSz cx="9144000" cy="5143500" type="screen16x9"/>
  <p:notesSz cx="6858000" cy="9144000"/>
  <p:embeddedFontLst>
    <p:embeddedFont>
      <p:font typeface="DFGothic-EB" panose="02010609010101010101" pitchFamily="1" charset="-128"/>
      <p:regular r:id="rId26"/>
    </p:embeddedFont>
    <p:embeddedFont>
      <p:font typeface="华文细黑" panose="02010600040101010101" pitchFamily="2" charset="-122"/>
      <p:regular r:id="rId27"/>
    </p:embeddedFont>
    <p:embeddedFont>
      <p:font typeface="Impact" panose="020B0806030902050204" pitchFamily="34" charset="0"/>
      <p:regular r:id="rId28"/>
    </p:embeddedFont>
    <p:embeddedFont>
      <p:font typeface="微软雅黑" panose="020B0503020204020204" pitchFamily="34" charset="-122"/>
      <p:regular r:id="rId29"/>
      <p:bold r:id="rId30"/>
    </p:embeddedFont>
    <p:embeddedFont>
      <p:font typeface="Arial Unicode MS" panose="020B0604020202020204" pitchFamily="34" charset="-122"/>
      <p:regular r:id="rId31"/>
    </p:embeddedFont>
    <p:embeddedFont>
      <p:font typeface="Open Sans" panose="02010600030101010101" charset="-122"/>
      <p:regular r:id="rId32"/>
    </p:embeddedFont>
    <p:embeddedFont>
      <p:font typeface="Lao UI" panose="020B0502040204020203" pitchFamily="34" charset="0"/>
      <p:regular r:id="rId33"/>
      <p:bold r:id="rId34"/>
    </p:embeddedFont>
    <p:embeddedFont>
      <p:font typeface="Calibri" panose="020F0502020204030204" pitchFamily="34" charset="0"/>
      <p:regular r:id="rId35"/>
      <p:bold r:id="rId36"/>
      <p:italic r:id="rId37"/>
      <p:boldItalic r:id="rId38"/>
    </p:embeddedFont>
  </p:embeddedFontLst>
  <p:defaultTextStyle>
    <a:defPPr>
      <a:defRPr lang="zh-CN"/>
    </a:defPPr>
    <a:lvl1pPr marL="0" lvl="0" indent="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1pPr>
    <a:lvl2pPr marL="341630" lvl="1" indent="1155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2pPr>
    <a:lvl3pPr marL="684530" lvl="2" indent="2298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3pPr>
    <a:lvl4pPr marL="1027430" lvl="3" indent="3441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4pPr>
    <a:lvl5pPr marL="1370330" lvl="4"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5pPr>
    <a:lvl6pPr marL="2286000" lvl="5"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6pPr>
    <a:lvl7pPr marL="2743200" lvl="6"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7pPr>
    <a:lvl8pPr marL="3200400" lvl="7"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8pPr>
    <a:lvl9pPr marL="3657600" lvl="8"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5D6E"/>
    <a:srgbClr val="E4484C"/>
    <a:srgbClr val="2E2E2E"/>
    <a:srgbClr val="FB565C"/>
    <a:srgbClr val="B31128"/>
    <a:srgbClr val="CE142F"/>
    <a:srgbClr val="EA2D49"/>
    <a:srgbClr val="5CA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p:restoredTop sz="94660"/>
  </p:normalViewPr>
  <p:slideViewPr>
    <p:cSldViewPr snapToGrid="0">
      <p:cViewPr varScale="1">
        <p:scale>
          <a:sx n="141" d="100"/>
          <a:sy n="141" d="100"/>
        </p:scale>
        <p:origin x="120" y="372"/>
      </p:cViewPr>
      <p:guideLst/>
    </p:cSldViewPr>
  </p:slid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6851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342900" marR="0" lvl="1"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第二级</a:t>
            </a:r>
          </a:p>
          <a:p>
            <a:pPr marL="685800" marR="0" lvl="2"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第三级</a:t>
            </a:r>
          </a:p>
          <a:p>
            <a:pPr marL="1028700" marR="0" lvl="3"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第四级</a:t>
            </a:r>
          </a:p>
          <a:p>
            <a:pPr marL="1371600" marR="0" lvl="4"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9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685165" rtl="0" eaLnBrk="1" fontAlgn="auto" latinLnBrk="0" hangingPunct="1">
              <a:lnSpc>
                <a:spcPct val="100000"/>
              </a:lnSpc>
              <a:spcBef>
                <a:spcPts val="0"/>
              </a:spcBef>
              <a:spcAft>
                <a:spcPts val="0"/>
              </a:spcAft>
              <a:buClrTx/>
              <a:buSzTx/>
              <a:buFontTx/>
              <a:buNone/>
              <a:defRPr/>
            </a:pPr>
            <a:fld id="{5ADBB0C9-B4B5-4981-8185-40C817E1AF74}"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198443832"/>
      </p:ext>
    </p:extLst>
  </p:cSld>
  <p:clrMap bg1="lt1" tx1="dk1" bg2="lt2" tx2="dk2" accent1="accent1" accent2="accent2" accent3="accent3" accent4="accent4" accent5="accent5" accent6="accent6" hlink="hlink" folHlink="folHlink"/>
  <p:hf sldNum="0" hdr="0" ftr="0" dt="0"/>
  <p:notesStyle>
    <a:lvl1pPr marL="0" algn="l" defTabSz="685165" rtl="0" eaLnBrk="1" latinLnBrk="0" hangingPunct="1">
      <a:defRPr sz="900" kern="1200">
        <a:solidFill>
          <a:schemeClr val="tx1"/>
        </a:solidFill>
        <a:latin typeface="+mn-lt"/>
        <a:ea typeface="+mn-ea"/>
        <a:cs typeface="+mn-cs"/>
      </a:defRPr>
    </a:lvl1pPr>
    <a:lvl2pPr marL="342900" algn="l" defTabSz="685165" rtl="0" eaLnBrk="1" latinLnBrk="0" hangingPunct="1">
      <a:defRPr sz="900" kern="1200">
        <a:solidFill>
          <a:schemeClr val="tx1"/>
        </a:solidFill>
        <a:latin typeface="+mn-lt"/>
        <a:ea typeface="+mn-ea"/>
        <a:cs typeface="+mn-cs"/>
      </a:defRPr>
    </a:lvl2pPr>
    <a:lvl3pPr marL="685800" algn="l" defTabSz="685165" rtl="0" eaLnBrk="1" latinLnBrk="0" hangingPunct="1">
      <a:defRPr sz="900" kern="1200">
        <a:solidFill>
          <a:schemeClr val="tx1"/>
        </a:solidFill>
        <a:latin typeface="+mn-lt"/>
        <a:ea typeface="+mn-ea"/>
        <a:cs typeface="+mn-cs"/>
      </a:defRPr>
    </a:lvl3pPr>
    <a:lvl4pPr marL="1028700" algn="l" defTabSz="685165" rtl="0" eaLnBrk="1" latinLnBrk="0" hangingPunct="1">
      <a:defRPr sz="900" kern="1200">
        <a:solidFill>
          <a:schemeClr val="tx1"/>
        </a:solidFill>
        <a:latin typeface="+mn-lt"/>
        <a:ea typeface="+mn-ea"/>
        <a:cs typeface="+mn-cs"/>
      </a:defRPr>
    </a:lvl4pPr>
    <a:lvl5pPr marL="1371600" algn="l" defTabSz="685165" rtl="0" eaLnBrk="1" latinLnBrk="0" hangingPunct="1">
      <a:defRPr sz="900" kern="1200">
        <a:solidFill>
          <a:schemeClr val="tx1"/>
        </a:solidFill>
        <a:latin typeface="+mn-lt"/>
        <a:ea typeface="+mn-ea"/>
        <a:cs typeface="+mn-cs"/>
      </a:defRPr>
    </a:lvl5pPr>
    <a:lvl6pPr marL="1714500" algn="l" defTabSz="685165" rtl="0" eaLnBrk="1" latinLnBrk="0" hangingPunct="1">
      <a:defRPr sz="900" kern="1200">
        <a:solidFill>
          <a:schemeClr val="tx1"/>
        </a:solidFill>
        <a:latin typeface="+mn-lt"/>
        <a:ea typeface="+mn-ea"/>
        <a:cs typeface="+mn-cs"/>
      </a:defRPr>
    </a:lvl6pPr>
    <a:lvl7pPr marL="2057400" algn="l" defTabSz="685165" rtl="0" eaLnBrk="1" latinLnBrk="0" hangingPunct="1">
      <a:defRPr sz="900" kern="1200">
        <a:solidFill>
          <a:schemeClr val="tx1"/>
        </a:solidFill>
        <a:latin typeface="+mn-lt"/>
        <a:ea typeface="+mn-ea"/>
        <a:cs typeface="+mn-cs"/>
      </a:defRPr>
    </a:lvl7pPr>
    <a:lvl8pPr marL="2400300" algn="l" defTabSz="685165" rtl="0" eaLnBrk="1" latinLnBrk="0" hangingPunct="1">
      <a:defRPr sz="900" kern="1200">
        <a:solidFill>
          <a:schemeClr val="tx1"/>
        </a:solidFill>
        <a:latin typeface="+mn-lt"/>
        <a:ea typeface="+mn-ea"/>
        <a:cs typeface="+mn-cs"/>
      </a:defRPr>
    </a:lvl8pPr>
    <a:lvl9pPr marL="2743200" algn="l" defTabSz="68516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a:ln>
            <a:solidFill>
              <a:srgbClr val="000000"/>
            </a:solidFill>
            <a:miter/>
          </a:ln>
        </p:spPr>
      </p:sp>
      <p:sp>
        <p:nvSpPr>
          <p:cNvPr id="8195"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819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zh-CN" sz="1200" dirty="0">
                <a:latin typeface="Calibri" panose="020F0502020204030204" pitchFamily="34" charset="0"/>
              </a:rPr>
              <a:t>1</a:t>
            </a:fld>
            <a:endParaRPr lang="en-US" altLang="zh-CN" sz="1200" dirty="0">
              <a:latin typeface="Calibri" panose="020F0502020204030204" pitchFamily="34" charset="0"/>
            </a:endParaRPr>
          </a:p>
        </p:txBody>
      </p:sp>
    </p:spTree>
    <p:extLst>
      <p:ext uri="{BB962C8B-B14F-4D97-AF65-F5344CB8AC3E}">
        <p14:creationId xmlns:p14="http://schemas.microsoft.com/office/powerpoint/2010/main" val="17998360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a:ln>
            <a:solidFill>
              <a:srgbClr val="000000"/>
            </a:solidFill>
            <a:miter/>
          </a:ln>
        </p:spPr>
      </p:sp>
      <p:sp>
        <p:nvSpPr>
          <p:cNvPr id="3072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3072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10</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76699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a:ln>
            <a:solidFill>
              <a:srgbClr val="000000"/>
            </a:solidFill>
            <a:miter/>
          </a:ln>
        </p:spPr>
      </p:sp>
      <p:sp>
        <p:nvSpPr>
          <p:cNvPr id="32771"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3277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11</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122491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ln>
            <a:solidFill>
              <a:srgbClr val="000000"/>
            </a:solidFill>
            <a:miter/>
          </a:ln>
        </p:spPr>
      </p:sp>
      <p:sp>
        <p:nvSpPr>
          <p:cNvPr id="34819"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3482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12</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7817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a:ln>
            <a:solidFill>
              <a:srgbClr val="000000">
                <a:alpha val="100000"/>
              </a:srgbClr>
            </a:solidFill>
            <a:miter lim="800000"/>
          </a:ln>
        </p:spPr>
      </p:sp>
      <p:sp>
        <p:nvSpPr>
          <p:cNvPr id="36867"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36868"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13</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843455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ln>
            <a:solidFill>
              <a:srgbClr val="000000"/>
            </a:solidFill>
            <a:miter/>
          </a:ln>
        </p:spPr>
      </p:sp>
      <p:sp>
        <p:nvSpPr>
          <p:cNvPr id="38915"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3891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14</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615282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ln>
            <a:solidFill>
              <a:srgbClr val="000000"/>
            </a:solidFill>
            <a:miter/>
          </a:ln>
        </p:spPr>
      </p:sp>
      <p:sp>
        <p:nvSpPr>
          <p:cNvPr id="409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409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15</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01295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a:ln>
            <a:solidFill>
              <a:srgbClr val="000000"/>
            </a:solidFill>
            <a:miter/>
          </a:ln>
        </p:spPr>
      </p:sp>
      <p:sp>
        <p:nvSpPr>
          <p:cNvPr id="43011"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4301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16</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627145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a:ln>
            <a:solidFill>
              <a:srgbClr val="000000"/>
            </a:solidFill>
            <a:miter/>
          </a:ln>
        </p:spPr>
      </p:sp>
      <p:sp>
        <p:nvSpPr>
          <p:cNvPr id="45059"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4506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17</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365242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a:ln>
            <a:solidFill>
              <a:srgbClr val="000000">
                <a:alpha val="100000"/>
              </a:srgbClr>
            </a:solidFill>
            <a:miter lim="800000"/>
          </a:ln>
        </p:spPr>
      </p:sp>
      <p:sp>
        <p:nvSpPr>
          <p:cNvPr id="47107"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47108"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18</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630356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ln>
            <a:solidFill>
              <a:srgbClr val="000000">
                <a:alpha val="100000"/>
              </a:srgbClr>
            </a:solidFill>
            <a:miter lim="800000"/>
          </a:ln>
        </p:spPr>
      </p:sp>
      <p:sp>
        <p:nvSpPr>
          <p:cNvPr id="49155"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4915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19</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81753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ln>
            <a:solidFill>
              <a:srgbClr val="000000">
                <a:alpha val="100000"/>
              </a:srgbClr>
            </a:solidFill>
            <a:miter lim="800000"/>
          </a:ln>
        </p:spPr>
      </p:sp>
      <p:sp>
        <p:nvSpPr>
          <p:cNvPr id="1024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024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2</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510774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ln>
            <a:solidFill>
              <a:srgbClr val="000000"/>
            </a:solidFill>
            <a:miter/>
          </a:ln>
        </p:spPr>
      </p:sp>
      <p:sp>
        <p:nvSpPr>
          <p:cNvPr id="5120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5120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20</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031735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ln>
            <a:solidFill>
              <a:srgbClr val="000000"/>
            </a:solidFill>
            <a:miter/>
          </a:ln>
        </p:spPr>
      </p:sp>
      <p:sp>
        <p:nvSpPr>
          <p:cNvPr id="53251"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5325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21</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795359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ln>
            <a:solidFill>
              <a:srgbClr val="000000"/>
            </a:solidFill>
            <a:miter/>
          </a:ln>
        </p:spPr>
      </p:sp>
      <p:sp>
        <p:nvSpPr>
          <p:cNvPr id="55299"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5530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22</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947319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a:ln>
            <a:solidFill>
              <a:srgbClr val="000000"/>
            </a:solidFill>
            <a:miter/>
          </a:ln>
        </p:spPr>
      </p:sp>
      <p:sp>
        <p:nvSpPr>
          <p:cNvPr id="57347"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57348"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zh-CN" sz="1200" dirty="0">
                <a:latin typeface="Calibri" panose="020F0502020204030204" pitchFamily="34" charset="0"/>
              </a:rPr>
              <a:t>23</a:t>
            </a:fld>
            <a:endParaRPr lang="en-US" altLang="zh-CN" sz="1200" dirty="0">
              <a:latin typeface="Calibri" panose="020F0502020204030204" pitchFamily="34" charset="0"/>
            </a:endParaRPr>
          </a:p>
        </p:txBody>
      </p:sp>
    </p:spTree>
    <p:extLst>
      <p:ext uri="{BB962C8B-B14F-4D97-AF65-F5344CB8AC3E}">
        <p14:creationId xmlns:p14="http://schemas.microsoft.com/office/powerpoint/2010/main" val="3745843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3</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95820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a:ln>
            <a:solidFill>
              <a:srgbClr val="000000"/>
            </a:solidFill>
            <a:miter/>
          </a:ln>
        </p:spPr>
      </p:sp>
      <p:sp>
        <p:nvSpPr>
          <p:cNvPr id="18435"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843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4</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55263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5</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10428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a:ln>
            <a:solidFill>
              <a:srgbClr val="000000">
                <a:alpha val="100000"/>
              </a:srgbClr>
            </a:solidFill>
            <a:miter lim="800000"/>
          </a:ln>
        </p:spPr>
      </p:sp>
      <p:sp>
        <p:nvSpPr>
          <p:cNvPr id="22531"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2253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6</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721793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ln>
            <a:solidFill>
              <a:srgbClr val="000000"/>
            </a:solidFill>
            <a:miter/>
          </a:ln>
        </p:spPr>
      </p:sp>
      <p:sp>
        <p:nvSpPr>
          <p:cNvPr id="24579"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2458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7</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15769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26628"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8</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26435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a:ln>
            <a:solidFill>
              <a:srgbClr val="000000">
                <a:alpha val="100000"/>
              </a:srgbClr>
            </a:solidFill>
            <a:miter lim="800000"/>
          </a:ln>
        </p:spPr>
      </p:sp>
      <p:sp>
        <p:nvSpPr>
          <p:cNvPr id="28675"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2867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zh-CN" sz="1200" dirty="0">
                <a:latin typeface="Calibri" panose="020F0502020204030204" pitchFamily="34" charset="0"/>
                <a:ea typeface="微软雅黑" panose="020B0503020204020204" pitchFamily="34" charset="-122"/>
              </a:rPr>
              <a:t>9</a:t>
            </a:fld>
            <a:endParaRPr lang="en-US" altLang="zh-CN" sz="1200" dirty="0">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360123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日期占位符 3"/>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5"/>
            <a:ext cx="1971675" cy="4358879"/>
          </a:xfrm>
        </p:spPr>
        <p:txBody>
          <a:bodyPr vert="eaVert"/>
          <a:lstStyle>
            <a:lvl1pPr>
              <a:defRPr/>
            </a:lvl1pPr>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1" y="273845"/>
            <a:ext cx="5800725" cy="4358879"/>
          </a:xfrm>
        </p:spPr>
        <p:txBody>
          <a:bodyPr vert="eaVert"/>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3"/>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050" name="图片 6"/>
          <p:cNvPicPr>
            <a:picLocks noChangeAspect="1"/>
          </p:cNvPicPr>
          <p:nvPr userDrawn="1"/>
        </p:nvPicPr>
        <p:blipFill>
          <a:blip r:embed="rId2"/>
          <a:stretch>
            <a:fillRect/>
          </a:stretch>
        </p:blipFill>
        <p:spPr>
          <a:xfrm>
            <a:off x="0" y="0"/>
            <a:ext cx="9144000" cy="514350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smtClean="0"/>
              <a:t>单击此处编辑母版文本样式</a:t>
            </a:r>
          </a:p>
        </p:txBody>
      </p:sp>
      <p:sp>
        <p:nvSpPr>
          <p:cNvPr id="4" name="日期占位符 3"/>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日期占位符 4"/>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页脚占位符 5"/>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7" name="灯片编号占位符 6"/>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lvl1pPr>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6" name="Content Placeholder 5"/>
          <p:cNvSpPr>
            <a:spLocks noGrp="1"/>
          </p:cNvSpPr>
          <p:nvPr>
            <p:ph sz="quarter" idx="4"/>
          </p:nvPr>
        </p:nvSpPr>
        <p:spPr>
          <a:xfrm>
            <a:off x="4629151" y="1878806"/>
            <a:ext cx="3887391" cy="2763441"/>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日期占位符 6"/>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8" name="页脚占位符 7"/>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9" name="灯片编号占位符 8"/>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3074" name="图片 6"/>
          <p:cNvPicPr>
            <a:picLocks noChangeAspect="1"/>
          </p:cNvPicPr>
          <p:nvPr userDrawn="1"/>
        </p:nvPicPr>
        <p:blipFill>
          <a:blip r:embed="rId2"/>
          <a:stretch>
            <a:fillRect/>
          </a:stretch>
        </p:blipFill>
        <p:spPr>
          <a:xfrm>
            <a:off x="0" y="0"/>
            <a:ext cx="9144000" cy="514985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fld id="{29BF0C02-A196-4561-B28F-1EBF27CBEE3D}" type="datetimeFigureOut">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2018/4/7</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图片与标题">
    <p:spTree>
      <p:nvGrpSpPr>
        <p:cNvPr id="1" name=""/>
        <p:cNvGrpSpPr/>
        <p:nvPr/>
      </p:nvGrpSpPr>
      <p:grpSpPr>
        <a:xfrm>
          <a:off x="0" y="0"/>
          <a:ext cx="0" cy="0"/>
          <a:chOff x="0" y="0"/>
          <a:chExt cx="0" cy="0"/>
        </a:xfrm>
      </p:grpSpPr>
      <p:pic>
        <p:nvPicPr>
          <p:cNvPr id="4098" name="图片 6"/>
          <p:cNvPicPr>
            <a:picLocks noChangeAspect="1"/>
          </p:cNvPicPr>
          <p:nvPr userDrawn="1"/>
        </p:nvPicPr>
        <p:blipFill>
          <a:blip r:embed="rId2"/>
          <a:stretch>
            <a:fillRect/>
          </a:stretch>
        </p:blipFill>
        <p:spPr>
          <a:xfrm>
            <a:off x="0" y="0"/>
            <a:ext cx="9144000" cy="514985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pic>
        <p:nvPicPr>
          <p:cNvPr id="5122" name="图片 6"/>
          <p:cNvPicPr>
            <a:picLocks noChangeAspect="1"/>
          </p:cNvPicPr>
          <p:nvPr userDrawn="1"/>
        </p:nvPicPr>
        <p:blipFill>
          <a:blip r:embed="rId2"/>
          <a:stretch>
            <a:fillRect/>
          </a:stretch>
        </p:blipFill>
        <p:spPr>
          <a:xfrm>
            <a:off x="0" y="0"/>
            <a:ext cx="9144000" cy="5149850"/>
          </a:xfrm>
          <a:prstGeom prst="rect">
            <a:avLst/>
          </a:prstGeom>
          <a:noFill/>
          <a:ln w="9525">
            <a:noFill/>
          </a:ln>
        </p:spPr>
      </p:pic>
      <p:sp>
        <p:nvSpPr>
          <p:cNvPr id="5123" name="文本框 7"/>
          <p:cNvSpPr txBox="1"/>
          <p:nvPr userDrawn="1"/>
        </p:nvSpPr>
        <p:spPr>
          <a:xfrm>
            <a:off x="2722563" y="347663"/>
            <a:ext cx="3698875" cy="400050"/>
          </a:xfrm>
          <a:prstGeom prst="rect">
            <a:avLst/>
          </a:prstGeom>
          <a:noFill/>
          <a:ln w="9525">
            <a:noFill/>
          </a:ln>
        </p:spPr>
        <p:txBody>
          <a:bodyPr>
            <a:spAutoFit/>
          </a:bodyPr>
          <a:lstStyle/>
          <a:p>
            <a:pPr lvl="0" algn="ctr"/>
            <a:r>
              <a:rPr lang="en-US" altLang="zh-CN" sz="2000" dirty="0">
                <a:solidFill>
                  <a:schemeClr val="bg1"/>
                </a:solidFill>
              </a:rPr>
              <a:t>ADD YOUR TITLE HERE</a:t>
            </a:r>
            <a:endParaRPr lang="zh-CN" altLang="en-US" sz="2000" dirty="0">
              <a:solidFill>
                <a:schemeClr val="bg1"/>
              </a:solidFill>
            </a:endParaRPr>
          </a:p>
        </p:txBody>
      </p:sp>
      <p:sp>
        <p:nvSpPr>
          <p:cNvPr id="9" name="Content Placeholder 2"/>
          <p:cNvSpPr txBox="1"/>
          <p:nvPr/>
        </p:nvSpPr>
        <p:spPr>
          <a:xfrm>
            <a:off x="1268413" y="825500"/>
            <a:ext cx="6911975" cy="3175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1087755"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110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Click</a:t>
            </a:r>
            <a:endParaRPr kumimoji="0" lang="en-US" altLang="zh-CN" sz="11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Arial" panose="020B0604020202020204" pitchFamily="34" charset="0"/>
            </a:endParaRPr>
          </a:p>
        </p:txBody>
      </p:sp>
      <p:cxnSp>
        <p:nvCxnSpPr>
          <p:cNvPr id="10" name="直接连接符 9"/>
          <p:cNvCxnSpPr/>
          <p:nvPr/>
        </p:nvCxnSpPr>
        <p:spPr>
          <a:xfrm>
            <a:off x="3833813" y="790575"/>
            <a:ext cx="14763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3"/>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628650" y="274638"/>
            <a:ext cx="7886700" cy="993775"/>
          </a:xfrm>
          <a:prstGeom prst="rect">
            <a:avLst/>
          </a:prstGeom>
          <a:noFill/>
          <a:ln w="9525">
            <a:noFill/>
          </a:ln>
        </p:spPr>
        <p:txBody>
          <a:bodyPr anchor="ctr"/>
          <a:lstStyle/>
          <a:p>
            <a:pPr lvl="0"/>
            <a:r>
              <a:rPr lang="zh-CN" altLang="en-US" dirty="0"/>
              <a:t>单击此处编辑母版标题样式</a:t>
            </a:r>
            <a:endParaRPr lang="en-US" altLang="x-none" dirty="0"/>
          </a:p>
        </p:txBody>
      </p:sp>
      <p:sp>
        <p:nvSpPr>
          <p:cNvPr id="3" name="Text Placeholder 2"/>
          <p:cNvSpPr>
            <a:spLocks noGrp="1"/>
          </p:cNvSpPr>
          <p:nvPr>
            <p:ph type="body" idx="1"/>
          </p:nvPr>
        </p:nvSpPr>
        <p:spPr>
          <a:xfrm>
            <a:off x="628650" y="1370013"/>
            <a:ext cx="7886700" cy="326231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4638"/>
          </a:xfrm>
          <a:prstGeom prst="rect">
            <a:avLst/>
          </a:prstGeom>
        </p:spPr>
        <p:txBody>
          <a:bodyPr vert="horz" lIns="91440" tIns="45720" rIns="91440" bIns="45720" rtlCol="0" anchor="ctr"/>
          <a:lstStyle>
            <a:lvl1pPr algn="l">
              <a:defRPr sz="900">
                <a:solidFill>
                  <a:schemeClr val="tx1">
                    <a:tint val="75000"/>
                  </a:schemeClr>
                </a:solidFill>
                <a:latin typeface="华文细黑" panose="02010600040101010101" pitchFamily="2" charset="-122"/>
              </a:defRPr>
            </a:lvl1pPr>
          </a:lstStyle>
          <a:p>
            <a:pPr marL="0" marR="0" lvl="0" indent="0" algn="l" defTabSz="685165" rtl="0" eaLnBrk="1" fontAlgn="auto" latinLnBrk="0" hangingPunct="1">
              <a:lnSpc>
                <a:spcPct val="100000"/>
              </a:lnSpc>
              <a:spcBef>
                <a:spcPts val="0"/>
              </a:spcBef>
              <a:spcAft>
                <a:spcPts val="0"/>
              </a:spcAft>
              <a:buClrTx/>
              <a:buSzTx/>
              <a:buFontTx/>
              <a:buNone/>
              <a:defRPr/>
            </a:pPr>
            <a:fld id="{29BF0C02-A196-4561-B28F-1EBF27CBEE3D}" type="datetimeFigureOut">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2018/4/7</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Footer Placeholder 4"/>
          <p:cNvSpPr>
            <a:spLocks noGrp="1"/>
          </p:cNvSpPr>
          <p:nvPr>
            <p:ph type="ftr" sz="quarter" idx="3"/>
          </p:nvPr>
        </p:nvSpPr>
        <p:spPr>
          <a:xfrm>
            <a:off x="3028950" y="4767263"/>
            <a:ext cx="3086100" cy="274638"/>
          </a:xfrm>
          <a:prstGeom prst="rect">
            <a:avLst/>
          </a:prstGeom>
        </p:spPr>
        <p:txBody>
          <a:bodyPr vert="horz" lIns="91440" tIns="45720" rIns="91440" bIns="45720" rtlCol="0" anchor="ctr"/>
          <a:lstStyle>
            <a:lvl1pPr algn="ctr">
              <a:defRPr sz="900">
                <a:solidFill>
                  <a:schemeClr val="tx1">
                    <a:tint val="75000"/>
                  </a:schemeClr>
                </a:solidFill>
                <a:latin typeface="华文细黑" panose="02010600040101010101" pitchFamily="2" charset="-122"/>
              </a:defRPr>
            </a:lvl1p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Slide Number Placeholder 5"/>
          <p:cNvSpPr>
            <a:spLocks noGrp="1"/>
          </p:cNvSpPr>
          <p:nvPr>
            <p:ph type="sldNum" sz="quarter" idx="4"/>
          </p:nvPr>
        </p:nvSpPr>
        <p:spPr>
          <a:xfrm>
            <a:off x="6457950" y="4767263"/>
            <a:ext cx="2057400" cy="274638"/>
          </a:xfrm>
          <a:prstGeom prst="rect">
            <a:avLst/>
          </a:prstGeom>
        </p:spPr>
        <p:txBody>
          <a:bodyPr vert="horz" lIns="91440" tIns="45720" rIns="91440" bIns="45720" rtlCol="0" anchor="ctr"/>
          <a:lstStyle>
            <a:lvl1pPr algn="r">
              <a:defRPr sz="900">
                <a:solidFill>
                  <a:schemeClr val="tx1">
                    <a:tint val="75000"/>
                  </a:schemeClr>
                </a:solidFill>
                <a:latin typeface="华文细黑" panose="02010600040101010101" pitchFamily="2" charset="-122"/>
              </a:defRPr>
            </a:lvl1p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sldNum="0" hdr="0" ftr="0" dt="0"/>
  <p:txStyles>
    <p:titleStyle>
      <a:lvl1pPr algn="l" defTabSz="685800" rtl="0" eaLnBrk="1" latinLnBrk="0" hangingPunct="1">
        <a:lnSpc>
          <a:spcPct val="90000"/>
        </a:lnSpc>
        <a:spcBef>
          <a:spcPct val="0"/>
        </a:spcBef>
        <a:buNone/>
        <a:defRPr sz="3300" kern="1200">
          <a:solidFill>
            <a:schemeClr val="tx1"/>
          </a:solidFill>
          <a:latin typeface="华文细黑" panose="02010600040101010101" pitchFamily="2" charset="-122"/>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9.png"/><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Of Monsters and Men-Dirty Paws">
            <a:hlinkClick r:id="" action="ppaction://media"/>
          </p:cNvPr>
          <p:cNvPicPr>
            <a:picLocks noChangeAspect="1"/>
          </p:cNvPicPr>
          <p:nvPr/>
        </p:nvPicPr>
        <p:blipFill>
          <a:blip r:embed="rId3"/>
          <a:stretch>
            <a:fillRect/>
          </a:stretch>
        </p:blipFill>
        <p:spPr>
          <a:xfrm>
            <a:off x="4873625" y="-798512"/>
            <a:ext cx="609600" cy="609600"/>
          </a:xfrm>
          <a:prstGeom prst="rect">
            <a:avLst/>
          </a:prstGeom>
          <a:noFill/>
          <a:ln w="9525">
            <a:noFill/>
          </a:ln>
        </p:spPr>
      </p:pic>
      <p:cxnSp>
        <p:nvCxnSpPr>
          <p:cNvPr id="8" name="直接连接符 7"/>
          <p:cNvCxnSpPr/>
          <p:nvPr/>
        </p:nvCxnSpPr>
        <p:spPr>
          <a:xfrm flipV="1">
            <a:off x="5861050" y="265113"/>
            <a:ext cx="595313" cy="3143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5908675" y="168275"/>
            <a:ext cx="1152525" cy="6000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473325" y="1731963"/>
            <a:ext cx="1157288" cy="6080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041525" y="2092325"/>
            <a:ext cx="1252538" cy="6588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294063" y="2211388"/>
            <a:ext cx="2501900" cy="331787"/>
            <a:chOff x="3294144" y="3231031"/>
            <a:chExt cx="2501489" cy="331929"/>
          </a:xfrm>
        </p:grpSpPr>
        <p:sp>
          <p:nvSpPr>
            <p:cNvPr id="4" name="矩形 3"/>
            <p:cNvSpPr/>
            <p:nvPr/>
          </p:nvSpPr>
          <p:spPr>
            <a:xfrm>
              <a:off x="3294144" y="3231031"/>
              <a:ext cx="47572" cy="32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a:off x="3294144" y="3516160"/>
              <a:ext cx="2501489" cy="4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a:off x="5748061" y="3231031"/>
              <a:ext cx="47572" cy="32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23" name="文本框 22"/>
          <p:cNvSpPr txBox="1"/>
          <p:nvPr/>
        </p:nvSpPr>
        <p:spPr>
          <a:xfrm>
            <a:off x="3768725" y="217488"/>
            <a:ext cx="1550988" cy="706755"/>
          </a:xfrm>
          <a:prstGeom prst="rect">
            <a:avLst/>
          </a:prstGeom>
          <a:noFill/>
          <a:ln w="9525">
            <a:noFill/>
          </a:ln>
        </p:spPr>
        <p:txBody>
          <a:bodyPr>
            <a:spAutoFit/>
          </a:bodyPr>
          <a:lstStyle/>
          <a:p>
            <a:pPr lvl="0" algn="ctr" eaLnBrk="1" hangingPunct="1"/>
            <a:r>
              <a:rPr lang="en-US" altLang="zh-CN" sz="4000" dirty="0" smtClean="0">
                <a:solidFill>
                  <a:schemeClr val="bg1"/>
                </a:solidFill>
                <a:latin typeface="华文细黑" panose="02010600040101010101" pitchFamily="2" charset="-122"/>
                <a:ea typeface="华文细黑" panose="02010600040101010101" pitchFamily="2" charset="-122"/>
              </a:rPr>
              <a:t>20XX </a:t>
            </a:r>
            <a:endParaRPr lang="en-US" altLang="zh-CN" sz="4000" dirty="0">
              <a:solidFill>
                <a:schemeClr val="bg1"/>
              </a:solidFill>
              <a:latin typeface="华文细黑" panose="02010600040101010101" pitchFamily="2" charset="-122"/>
              <a:ea typeface="华文细黑" panose="02010600040101010101" pitchFamily="2" charset="-122"/>
            </a:endParaRPr>
          </a:p>
        </p:txBody>
      </p:sp>
      <p:sp>
        <p:nvSpPr>
          <p:cNvPr id="24" name="文本框 23"/>
          <p:cNvSpPr txBox="1"/>
          <p:nvPr/>
        </p:nvSpPr>
        <p:spPr>
          <a:xfrm>
            <a:off x="3443288" y="796925"/>
            <a:ext cx="2352675" cy="708025"/>
          </a:xfrm>
          <a:prstGeom prst="rect">
            <a:avLst/>
          </a:prstGeom>
          <a:noFill/>
          <a:ln w="9525">
            <a:noFill/>
          </a:ln>
        </p:spPr>
        <p:txBody>
          <a:bodyPr>
            <a:spAutoFit/>
          </a:bodyPr>
          <a:lstStyle/>
          <a:p>
            <a:pPr lvl="0" algn="ctr" eaLnBrk="1" hangingPunct="1"/>
            <a:r>
              <a:rPr lang="en-US" altLang="zh-CN" sz="4000" dirty="0">
                <a:solidFill>
                  <a:schemeClr val="bg1"/>
                </a:solidFill>
                <a:latin typeface="DFGothic-EB" panose="02010609010101010101" pitchFamily="1" charset="-128"/>
                <a:ea typeface="DFGothic-EB" panose="02010609010101010101" pitchFamily="1" charset="-128"/>
              </a:rPr>
              <a:t>BUSINESS</a:t>
            </a:r>
            <a:endParaRPr lang="zh-CN" altLang="en-US" sz="4000" dirty="0">
              <a:solidFill>
                <a:schemeClr val="bg1"/>
              </a:solidFill>
              <a:latin typeface="DFGothic-EB" panose="02010609010101010101" pitchFamily="1" charset="-128"/>
              <a:ea typeface="DFGothic-EB" panose="02010609010101010101" pitchFamily="1" charset="-128"/>
            </a:endParaRPr>
          </a:p>
        </p:txBody>
      </p:sp>
      <p:sp>
        <p:nvSpPr>
          <p:cNvPr id="25" name="文本框 24"/>
          <p:cNvSpPr txBox="1"/>
          <p:nvPr/>
        </p:nvSpPr>
        <p:spPr>
          <a:xfrm>
            <a:off x="3443288" y="1389063"/>
            <a:ext cx="2352675" cy="708025"/>
          </a:xfrm>
          <a:prstGeom prst="rect">
            <a:avLst/>
          </a:prstGeom>
          <a:noFill/>
          <a:ln w="9525">
            <a:noFill/>
          </a:ln>
        </p:spPr>
        <p:txBody>
          <a:bodyPr>
            <a:spAutoFit/>
          </a:bodyPr>
          <a:lstStyle/>
          <a:p>
            <a:pPr lvl="0" algn="ctr" eaLnBrk="1" hangingPunct="1"/>
            <a:r>
              <a:rPr lang="en-US" altLang="zh-CN" sz="4000" dirty="0">
                <a:solidFill>
                  <a:schemeClr val="bg1"/>
                </a:solidFill>
                <a:latin typeface="DFGothic-EB" panose="02010609010101010101" pitchFamily="1" charset="-128"/>
                <a:ea typeface="DFGothic-EB" panose="02010609010101010101" pitchFamily="1" charset="-128"/>
              </a:rPr>
              <a:t>REPORT</a:t>
            </a:r>
            <a:endParaRPr lang="zh-CN" altLang="en-US" sz="4000" dirty="0">
              <a:solidFill>
                <a:schemeClr val="bg1"/>
              </a:solidFill>
              <a:latin typeface="DFGothic-EB" panose="02010609010101010101" pitchFamily="1" charset="-128"/>
              <a:ea typeface="DFGothic-EB" panose="02010609010101010101" pitchFamily="1" charset="-128"/>
            </a:endParaRPr>
          </a:p>
        </p:txBody>
      </p:sp>
      <p:sp>
        <p:nvSpPr>
          <p:cNvPr id="26" name="文本框 25"/>
          <p:cNvSpPr txBox="1"/>
          <p:nvPr/>
        </p:nvSpPr>
        <p:spPr>
          <a:xfrm>
            <a:off x="3373438" y="2078038"/>
            <a:ext cx="2343150" cy="338137"/>
          </a:xfrm>
          <a:prstGeom prst="rect">
            <a:avLst/>
          </a:prstGeom>
          <a:noFill/>
          <a:ln w="9525">
            <a:noFill/>
          </a:ln>
        </p:spPr>
        <p:txBody>
          <a:bodyPr>
            <a:spAutoFit/>
          </a:bodyPr>
          <a:lstStyle/>
          <a:p>
            <a:pPr lvl="0" algn="ctr" eaLnBrk="1" hangingPunct="1"/>
            <a:r>
              <a:rPr lang="en-US" altLang="zh-CN" sz="800" dirty="0">
                <a:solidFill>
                  <a:schemeClr val="bg1"/>
                </a:solidFill>
                <a:latin typeface="华文细黑" panose="02010600040101010101" pitchFamily="2" charset="-122"/>
                <a:ea typeface="Arial" panose="020B0604020202020204" pitchFamily="34" charset="0"/>
              </a:rPr>
              <a:t>Click here to modify the text , you may post text here . Click here to modify the text</a:t>
            </a:r>
            <a:endParaRPr lang="zh-CN" altLang="en-US" sz="800" dirty="0">
              <a:latin typeface="华文细黑" panose="02010600040101010101" pitchFamily="2" charset="-122"/>
              <a:ea typeface="华文细黑" panose="02010600040101010101" pitchFamily="2" charset="-122"/>
            </a:endParaRPr>
          </a:p>
        </p:txBody>
      </p:sp>
      <p:sp>
        <p:nvSpPr>
          <p:cNvPr id="27" name="文本框 26"/>
          <p:cNvSpPr txBox="1"/>
          <p:nvPr/>
        </p:nvSpPr>
        <p:spPr>
          <a:xfrm>
            <a:off x="3398838" y="2705100"/>
            <a:ext cx="2341562" cy="276225"/>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Arial" panose="020B0604020202020204" pitchFamily="34" charset="0"/>
              </a:rPr>
              <a:t>Replace  your name</a:t>
            </a:r>
            <a:endParaRPr lang="zh-CN" altLang="en-US" sz="1200" dirty="0">
              <a:latin typeface="华文细黑" panose="02010600040101010101" pitchFamily="2" charset="-122"/>
              <a:ea typeface="华文细黑" panose="02010600040101010101" pitchFamily="2" charset="-122"/>
            </a:endParaRPr>
          </a:p>
        </p:txBody>
      </p:sp>
      <p:sp>
        <p:nvSpPr>
          <p:cNvPr id="28" name="文本框 27"/>
          <p:cNvSpPr txBox="1"/>
          <p:nvPr/>
        </p:nvSpPr>
        <p:spPr>
          <a:xfrm>
            <a:off x="4281055" y="3028370"/>
            <a:ext cx="491836" cy="338554"/>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alpha val="50000"/>
                  </a:schemeClr>
                </a:solidFill>
                <a:effectLst/>
                <a:uLnTx/>
                <a:uFillTx/>
                <a:latin typeface="FontAwesome" pitchFamily="2" charset="0"/>
                <a:ea typeface="+mn-ea"/>
                <a:cs typeface="+mn-cs"/>
              </a:rPr>
              <a:t></a:t>
            </a:r>
            <a:endParaRPr kumimoji="0" lang="zh-CN" altLang="en-US" sz="1600" b="0" i="0" u="none" strike="noStrike" kern="1200" cap="none" spc="0" normalizeH="0" baseline="0" noProof="0" dirty="0">
              <a:ln>
                <a:noFill/>
              </a:ln>
              <a:solidFill>
                <a:schemeClr val="bg1">
                  <a:alpha val="50000"/>
                </a:schemeClr>
              </a:solidFill>
              <a:effectLst/>
              <a:uLnTx/>
              <a:uFillTx/>
              <a:latin typeface="+mn-lt"/>
              <a:ea typeface="+mn-ea"/>
              <a:cs typeface="+mn-cs"/>
            </a:endParaRPr>
          </a:p>
        </p:txBody>
      </p:sp>
      <p:sp>
        <p:nvSpPr>
          <p:cNvPr id="29" name="半闭框 28"/>
          <p:cNvSpPr/>
          <p:nvPr/>
        </p:nvSpPr>
        <p:spPr>
          <a:xfrm>
            <a:off x="3287713" y="539750"/>
            <a:ext cx="481013" cy="434975"/>
          </a:xfrm>
          <a:prstGeom prst="halfFrame">
            <a:avLst>
              <a:gd name="adj1" fmla="val 9300"/>
              <a:gd name="adj2" fmla="val 951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0" name="半闭框 29"/>
          <p:cNvSpPr/>
          <p:nvPr/>
        </p:nvSpPr>
        <p:spPr>
          <a:xfrm flipH="1">
            <a:off x="5319713" y="539750"/>
            <a:ext cx="492125" cy="434975"/>
          </a:xfrm>
          <a:prstGeom prst="halfFrame">
            <a:avLst>
              <a:gd name="adj1" fmla="val 9300"/>
              <a:gd name="adj2" fmla="val 951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400" fill="hold"/>
                                        <p:tgtEl>
                                          <p:spTgt spid="29"/>
                                        </p:tgtEl>
                                        <p:attrNameLst>
                                          <p:attrName>ppt_x</p:attrName>
                                        </p:attrNameLst>
                                      </p:cBhvr>
                                      <p:tavLst>
                                        <p:tav tm="0">
                                          <p:val>
                                            <p:strVal val="0-#ppt_w/2"/>
                                          </p:val>
                                        </p:tav>
                                        <p:tav tm="100000">
                                          <p:val>
                                            <p:strVal val="#ppt_x"/>
                                          </p:val>
                                        </p:tav>
                                      </p:tavLst>
                                    </p:anim>
                                    <p:anim calcmode="lin" valueType="num">
                                      <p:cBhvr additive="base">
                                        <p:cTn id="8" dur="4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3" decel="100000" fill="hold" nodeType="withEffect">
                                  <p:stCondLst>
                                    <p:cond delay="1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400" fill="hold"/>
                                        <p:tgtEl>
                                          <p:spTgt spid="30"/>
                                        </p:tgtEl>
                                        <p:attrNameLst>
                                          <p:attrName>ppt_x</p:attrName>
                                        </p:attrNameLst>
                                      </p:cBhvr>
                                      <p:tavLst>
                                        <p:tav tm="0">
                                          <p:val>
                                            <p:strVal val="1+#ppt_w/2"/>
                                          </p:val>
                                        </p:tav>
                                        <p:tav tm="100000">
                                          <p:val>
                                            <p:strVal val="#ppt_x"/>
                                          </p:val>
                                        </p:tav>
                                      </p:tavLst>
                                    </p:anim>
                                    <p:anim calcmode="lin" valueType="num">
                                      <p:cBhvr additive="base">
                                        <p:cTn id="12" dur="4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3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400" fill="hold"/>
                                        <p:tgtEl>
                                          <p:spTgt spid="13"/>
                                        </p:tgtEl>
                                        <p:attrNameLst>
                                          <p:attrName>ppt_x</p:attrName>
                                        </p:attrNameLst>
                                      </p:cBhvr>
                                      <p:tavLst>
                                        <p:tav tm="0">
                                          <p:val>
                                            <p:strVal val="#ppt_x"/>
                                          </p:val>
                                        </p:tav>
                                        <p:tav tm="100000">
                                          <p:val>
                                            <p:strVal val="#ppt_x"/>
                                          </p:val>
                                        </p:tav>
                                      </p:tavLst>
                                    </p:anim>
                                    <p:anim calcmode="lin" valueType="num">
                                      <p:cBhvr additive="base">
                                        <p:cTn id="16" dur="4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70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23"/>
                                        </p:tgtEl>
                                        <p:attrNameLst>
                                          <p:attrName>style.visibility</p:attrName>
                                        </p:attrNameLst>
                                      </p:cBhvr>
                                      <p:to>
                                        <p:strVal val="visible"/>
                                      </p:to>
                                    </p:set>
                                    <p:animEffect transition="in" filter="fade">
                                      <p:cBhvr>
                                        <p:cTn id="20" dur="1250"/>
                                        <p:tgtEl>
                                          <p:spTgt spid="23"/>
                                        </p:tgtEl>
                                      </p:cBhvr>
                                    </p:animEffect>
                                  </p:childTnLst>
                                </p:cTn>
                              </p:par>
                              <p:par>
                                <p:cTn id="21" presetID="56" presetClass="entr" presetSubtype="0" fill="hold" grpId="0" nodeType="withEffect">
                                  <p:stCondLst>
                                    <p:cond delay="1000"/>
                                  </p:stCondLst>
                                  <p:iterate type="lt">
                                    <p:tmPct val="15000"/>
                                  </p:iterate>
                                  <p:childTnLst>
                                    <p:set>
                                      <p:cBhvr>
                                        <p:cTn id="22" dur="1" fill="hold">
                                          <p:stCondLst>
                                            <p:cond delay="0"/>
                                          </p:stCondLst>
                                        </p:cTn>
                                        <p:tgtEl>
                                          <p:spTgt spid="24"/>
                                        </p:tgtEl>
                                        <p:attrNameLst>
                                          <p:attrName>style.visibility</p:attrName>
                                        </p:attrNameLst>
                                      </p:cBhvr>
                                      <p:to>
                                        <p:strVal val="visible"/>
                                      </p:to>
                                    </p:set>
                                    <p:anim by="(-#ppt_w*2)" calcmode="lin" valueType="num">
                                      <p:cBhvr rctx="PPT">
                                        <p:cTn id="23" dur="500" autoRev="1" fill="hold">
                                          <p:stCondLst>
                                            <p:cond delay="0"/>
                                          </p:stCondLst>
                                        </p:cTn>
                                        <p:tgtEl>
                                          <p:spTgt spid="24"/>
                                        </p:tgtEl>
                                        <p:attrNameLst>
                                          <p:attrName>ppt_w</p:attrName>
                                        </p:attrNameLst>
                                      </p:cBhvr>
                                    </p:anim>
                                    <p:anim by="(#ppt_w*0.50)" calcmode="lin" valueType="num">
                                      <p:cBhvr>
                                        <p:cTn id="24" dur="500" decel="50000" autoRev="1" fill="hold">
                                          <p:stCondLst>
                                            <p:cond delay="0"/>
                                          </p:stCondLst>
                                        </p:cTn>
                                        <p:tgtEl>
                                          <p:spTgt spid="24"/>
                                        </p:tgtEl>
                                        <p:attrNameLst>
                                          <p:attrName>ppt_x</p:attrName>
                                        </p:attrNameLst>
                                      </p:cBhvr>
                                    </p:anim>
                                    <p:anim from="(-#ppt_h/2)" to="(#ppt_y)" calcmode="lin" valueType="num">
                                      <p:cBhvr>
                                        <p:cTn id="25" dur="1000" fill="hold">
                                          <p:stCondLst>
                                            <p:cond delay="0"/>
                                          </p:stCondLst>
                                        </p:cTn>
                                        <p:tgtEl>
                                          <p:spTgt spid="24"/>
                                        </p:tgtEl>
                                        <p:attrNameLst>
                                          <p:attrName>ppt_y</p:attrName>
                                        </p:attrNameLst>
                                      </p:cBhvr>
                                    </p:anim>
                                    <p:animRot by="21600000">
                                      <p:cBhvr>
                                        <p:cTn id="26" dur="1000" fill="hold">
                                          <p:stCondLst>
                                            <p:cond delay="0"/>
                                          </p:stCondLst>
                                        </p:cTn>
                                        <p:tgtEl>
                                          <p:spTgt spid="24"/>
                                        </p:tgtEl>
                                        <p:attrNameLst>
                                          <p:attrName>r</p:attrName>
                                        </p:attrNameLst>
                                      </p:cBhvr>
                                    </p:animRot>
                                  </p:childTnLst>
                                </p:cTn>
                              </p:par>
                              <p:par>
                                <p:cTn id="27" presetID="56" presetClass="entr" presetSubtype="0" fill="hold" grpId="0" nodeType="withEffect">
                                  <p:stCondLst>
                                    <p:cond delay="2600"/>
                                  </p:stCondLst>
                                  <p:iterate type="lt">
                                    <p:tmPct val="15000"/>
                                  </p:iterate>
                                  <p:childTnLst>
                                    <p:set>
                                      <p:cBhvr>
                                        <p:cTn id="28" dur="1" fill="hold">
                                          <p:stCondLst>
                                            <p:cond delay="0"/>
                                          </p:stCondLst>
                                        </p:cTn>
                                        <p:tgtEl>
                                          <p:spTgt spid="25"/>
                                        </p:tgtEl>
                                        <p:attrNameLst>
                                          <p:attrName>style.visibility</p:attrName>
                                        </p:attrNameLst>
                                      </p:cBhvr>
                                      <p:to>
                                        <p:strVal val="visible"/>
                                      </p:to>
                                    </p:set>
                                    <p:anim by="(-#ppt_w*2)" calcmode="lin" valueType="num">
                                      <p:cBhvr rctx="PPT">
                                        <p:cTn id="29" dur="500" autoRev="1" fill="hold">
                                          <p:stCondLst>
                                            <p:cond delay="0"/>
                                          </p:stCondLst>
                                        </p:cTn>
                                        <p:tgtEl>
                                          <p:spTgt spid="25"/>
                                        </p:tgtEl>
                                        <p:attrNameLst>
                                          <p:attrName>ppt_w</p:attrName>
                                        </p:attrNameLst>
                                      </p:cBhvr>
                                    </p:anim>
                                    <p:anim by="(#ppt_w*0.50)" calcmode="lin" valueType="num">
                                      <p:cBhvr>
                                        <p:cTn id="30" dur="500" decel="50000" autoRev="1" fill="hold">
                                          <p:stCondLst>
                                            <p:cond delay="0"/>
                                          </p:stCondLst>
                                        </p:cTn>
                                        <p:tgtEl>
                                          <p:spTgt spid="25"/>
                                        </p:tgtEl>
                                        <p:attrNameLst>
                                          <p:attrName>ppt_x</p:attrName>
                                        </p:attrNameLst>
                                      </p:cBhvr>
                                    </p:anim>
                                    <p:anim from="(-#ppt_h/2)" to="(#ppt_y)" calcmode="lin" valueType="num">
                                      <p:cBhvr>
                                        <p:cTn id="31" dur="1000" fill="hold">
                                          <p:stCondLst>
                                            <p:cond delay="0"/>
                                          </p:stCondLst>
                                        </p:cTn>
                                        <p:tgtEl>
                                          <p:spTgt spid="25"/>
                                        </p:tgtEl>
                                        <p:attrNameLst>
                                          <p:attrName>ppt_y</p:attrName>
                                        </p:attrNameLst>
                                      </p:cBhvr>
                                    </p:anim>
                                    <p:animRot by="21600000">
                                      <p:cBhvr>
                                        <p:cTn id="32" dur="1000" fill="hold">
                                          <p:stCondLst>
                                            <p:cond delay="0"/>
                                          </p:stCondLst>
                                        </p:cTn>
                                        <p:tgtEl>
                                          <p:spTgt spid="25"/>
                                        </p:tgtEl>
                                        <p:attrNameLst>
                                          <p:attrName>r</p:attrName>
                                        </p:attrNameLst>
                                      </p:cBhvr>
                                    </p:animRot>
                                  </p:childTnLst>
                                </p:cTn>
                              </p:par>
                            </p:childTnLst>
                          </p:cTn>
                        </p:par>
                        <p:par>
                          <p:cTn id="33" fill="hold">
                            <p:stCondLst>
                              <p:cond delay="5050"/>
                            </p:stCondLst>
                            <p:childTnLst>
                              <p:par>
                                <p:cTn id="34" presetID="10" presetClass="entr" presetSubtype="0" fill="hold" grpId="0" nodeType="afterEffect">
                                  <p:stCondLst>
                                    <p:cond delay="0"/>
                                  </p:stCondLst>
                                  <p:iterate type="lt">
                                    <p:tmPct val="10000"/>
                                  </p:iterate>
                                  <p:childTnLst>
                                    <p:set>
                                      <p:cBhvr>
                                        <p:cTn id="35" dur="1" fill="hold">
                                          <p:stCondLst>
                                            <p:cond delay="0"/>
                                          </p:stCondLst>
                                        </p:cTn>
                                        <p:tgtEl>
                                          <p:spTgt spid="26"/>
                                        </p:tgtEl>
                                        <p:attrNameLst>
                                          <p:attrName>style.visibility</p:attrName>
                                        </p:attrNameLst>
                                      </p:cBhvr>
                                      <p:to>
                                        <p:strVal val="visible"/>
                                      </p:to>
                                    </p:set>
                                    <p:animEffect transition="in" filter="fade">
                                      <p:cBhvr>
                                        <p:cTn id="36" dur="200"/>
                                        <p:tgtEl>
                                          <p:spTgt spid="26"/>
                                        </p:tgtEl>
                                      </p:cBhvr>
                                    </p:animEffect>
                                  </p:childTnLst>
                                </p:cTn>
                              </p:par>
                            </p:childTnLst>
                          </p:cTn>
                        </p:par>
                        <p:par>
                          <p:cTn id="37" fill="hold">
                            <p:stCondLst>
                              <p:cond delay="6590"/>
                            </p:stCondLst>
                            <p:childTnLst>
                              <p:par>
                                <p:cTn id="38" presetID="22" presetClass="entr" presetSubtype="4"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750"/>
                                        <p:tgtEl>
                                          <p:spTgt spid="8"/>
                                        </p:tgtEl>
                                      </p:cBhvr>
                                    </p:animEffect>
                                  </p:childTnLst>
                                </p:cTn>
                              </p:par>
                              <p:par>
                                <p:cTn id="41" presetID="22" presetClass="entr" presetSubtype="4"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down)">
                                      <p:cBhvr>
                                        <p:cTn id="43" dur="750"/>
                                        <p:tgtEl>
                                          <p:spTgt spid="9"/>
                                        </p:tgtEl>
                                      </p:cBhvr>
                                    </p:animEffect>
                                  </p:childTnLst>
                                </p:cTn>
                              </p:par>
                              <p:par>
                                <p:cTn id="44" presetID="22" presetClass="entr" presetSubtype="1"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750"/>
                                        <p:tgtEl>
                                          <p:spTgt spid="11"/>
                                        </p:tgtEl>
                                      </p:cBhvr>
                                    </p:animEffect>
                                  </p:childTnLst>
                                </p:cTn>
                              </p:par>
                              <p:par>
                                <p:cTn id="47" presetID="22" presetClass="entr" presetSubtype="1"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750"/>
                                        <p:tgtEl>
                                          <p:spTgt spid="12"/>
                                        </p:tgtEl>
                                      </p:cBhvr>
                                    </p:animEffect>
                                  </p:childTnLst>
                                </p:cTn>
                              </p:par>
                            </p:childTnLst>
                          </p:cTn>
                        </p:par>
                        <p:par>
                          <p:cTn id="50" fill="hold">
                            <p:stCondLst>
                              <p:cond delay="7340"/>
                            </p:stCondLst>
                            <p:childTnLst>
                              <p:par>
                                <p:cTn id="51" presetID="2" presetClass="entr" presetSubtype="4" decel="10000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childTnLst>
                          </p:cTn>
                        </p:par>
                        <p:par>
                          <p:cTn id="55" fill="hold">
                            <p:stCondLst>
                              <p:cond delay="7840"/>
                            </p:stCondLst>
                            <p:childTnLst>
                              <p:par>
                                <p:cTn id="56" presetID="10" presetClass="entr" presetSubtype="0"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917575" y="1866900"/>
            <a:ext cx="1158875" cy="1160463"/>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9721" name="TextBox 24"/>
            <p:cNvSpPr txBox="1"/>
            <p:nvPr/>
          </p:nvSpPr>
          <p:spPr>
            <a:xfrm>
              <a:off x="1244833" y="1972316"/>
              <a:ext cx="620683" cy="369332"/>
            </a:xfrm>
            <a:prstGeom prst="rect">
              <a:avLst/>
            </a:prstGeom>
            <a:noFill/>
            <a:ln w="9525">
              <a:noFill/>
            </a:ln>
          </p:spPr>
          <p:txBody>
            <a:bodyPr wrap="none">
              <a:spAutoFit/>
            </a:bodyPr>
            <a:lstStyle/>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80%</a:t>
              </a:r>
            </a:p>
          </p:txBody>
        </p:sp>
        <p:sp>
          <p:nvSpPr>
            <p:cNvPr id="21" name="Arc 37"/>
            <p:cNvSpPr/>
            <p:nvPr/>
          </p:nvSpPr>
          <p:spPr>
            <a:xfrm>
              <a:off x="980815" y="1632677"/>
              <a:ext cx="1028700" cy="1028700"/>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7" name="组合 26"/>
          <p:cNvGrpSpPr/>
          <p:nvPr/>
        </p:nvGrpSpPr>
        <p:grpSpPr>
          <a:xfrm>
            <a:off x="2960688" y="1866900"/>
            <a:ext cx="1158875" cy="1158875"/>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9717" name="TextBox 27"/>
            <p:cNvSpPr txBox="1"/>
            <p:nvPr/>
          </p:nvSpPr>
          <p:spPr>
            <a:xfrm>
              <a:off x="3285521" y="1972316"/>
              <a:ext cx="633507" cy="369332"/>
            </a:xfrm>
            <a:prstGeom prst="rect">
              <a:avLst/>
            </a:prstGeom>
            <a:noFill/>
            <a:ln w="9525">
              <a:noFill/>
            </a:ln>
          </p:spPr>
          <p:txBody>
            <a:bodyPr wrap="none">
              <a:spAutoFit/>
            </a:bodyPr>
            <a:lstStyle/>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70%</a:t>
              </a:r>
            </a:p>
          </p:txBody>
        </p:sp>
        <p:sp>
          <p:nvSpPr>
            <p:cNvPr id="22" name="Arc 38"/>
            <p:cNvSpPr/>
            <p:nvPr/>
          </p:nvSpPr>
          <p:spPr>
            <a:xfrm>
              <a:off x="3022770" y="1622996"/>
              <a:ext cx="1028700" cy="1028700"/>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8" name="组合 27"/>
          <p:cNvGrpSpPr/>
          <p:nvPr/>
        </p:nvGrpSpPr>
        <p:grpSpPr>
          <a:xfrm>
            <a:off x="4995863" y="1863725"/>
            <a:ext cx="1158875" cy="1158875"/>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9713" name="TextBox 28"/>
            <p:cNvSpPr txBox="1"/>
            <p:nvPr/>
          </p:nvSpPr>
          <p:spPr>
            <a:xfrm>
              <a:off x="5324942" y="1973731"/>
              <a:ext cx="639919" cy="369332"/>
            </a:xfrm>
            <a:prstGeom prst="rect">
              <a:avLst/>
            </a:prstGeom>
            <a:noFill/>
            <a:ln w="9525">
              <a:noFill/>
            </a:ln>
          </p:spPr>
          <p:txBody>
            <a:bodyPr wrap="none">
              <a:spAutoFit/>
            </a:bodyPr>
            <a:lstStyle/>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76%</a:t>
              </a:r>
            </a:p>
          </p:txBody>
        </p:sp>
        <p:sp>
          <p:nvSpPr>
            <p:cNvPr id="23" name="Arc 39"/>
            <p:cNvSpPr/>
            <p:nvPr/>
          </p:nvSpPr>
          <p:spPr>
            <a:xfrm>
              <a:off x="5055736" y="1622996"/>
              <a:ext cx="1028700" cy="1028700"/>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9" name="组合 28"/>
          <p:cNvGrpSpPr/>
          <p:nvPr/>
        </p:nvGrpSpPr>
        <p:grpSpPr>
          <a:xfrm>
            <a:off x="7042150" y="1863725"/>
            <a:ext cx="1158875" cy="1158875"/>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9709" name="TextBox 29"/>
            <p:cNvSpPr txBox="1"/>
            <p:nvPr/>
          </p:nvSpPr>
          <p:spPr>
            <a:xfrm>
              <a:off x="7370694" y="1972316"/>
              <a:ext cx="620683" cy="369332"/>
            </a:xfrm>
            <a:prstGeom prst="rect">
              <a:avLst/>
            </a:prstGeom>
            <a:noFill/>
            <a:ln w="9525">
              <a:noFill/>
            </a:ln>
          </p:spPr>
          <p:txBody>
            <a:bodyPr wrap="none">
              <a:spAutoFit/>
            </a:bodyPr>
            <a:lstStyle/>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92%</a:t>
              </a:r>
            </a:p>
          </p:txBody>
        </p:sp>
        <p:sp>
          <p:nvSpPr>
            <p:cNvPr id="24" name="Arc 40"/>
            <p:cNvSpPr/>
            <p:nvPr/>
          </p:nvSpPr>
          <p:spPr>
            <a:xfrm>
              <a:off x="7114347" y="1622996"/>
              <a:ext cx="1028700" cy="1028700"/>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sp>
        <p:nvSpPr>
          <p:cNvPr id="30" name="文本框 29"/>
          <p:cNvSpPr txBox="1"/>
          <p:nvPr/>
        </p:nvSpPr>
        <p:spPr>
          <a:xfrm>
            <a:off x="642938" y="3219450"/>
            <a:ext cx="1622425" cy="277813"/>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 Adobe Photoshop</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1" name="文本框 30"/>
          <p:cNvSpPr txBox="1"/>
          <p:nvPr/>
        </p:nvSpPr>
        <p:spPr>
          <a:xfrm>
            <a:off x="2713038" y="3233738"/>
            <a:ext cx="1711325" cy="277812"/>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Adobe Illustrator</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2" name="文本框 31"/>
          <p:cNvSpPr txBox="1"/>
          <p:nvPr/>
        </p:nvSpPr>
        <p:spPr>
          <a:xfrm>
            <a:off x="4830763" y="3219450"/>
            <a:ext cx="1368425" cy="277813"/>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Adobe Flash</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3" name="文本框 32"/>
          <p:cNvSpPr txBox="1"/>
          <p:nvPr/>
        </p:nvSpPr>
        <p:spPr>
          <a:xfrm>
            <a:off x="6723063" y="3219450"/>
            <a:ext cx="1855787" cy="277813"/>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 Adobe After Effects </a:t>
            </a:r>
            <a:endParaRPr lang="zh-CN" altLang="en-US" sz="700" dirty="0">
              <a:solidFill>
                <a:schemeClr val="bg1"/>
              </a:solidFill>
              <a:latin typeface="华文细黑" panose="02010600040101010101" pitchFamily="2" charset="-122"/>
              <a:ea typeface="Arial" panose="020B0604020202020204" pitchFamily="34" charset="0"/>
            </a:endParaRPr>
          </a:p>
        </p:txBody>
      </p:sp>
      <p:sp>
        <p:nvSpPr>
          <p:cNvPr id="34" name="Content Placeholder 2"/>
          <p:cNvSpPr txBox="1"/>
          <p:nvPr/>
        </p:nvSpPr>
        <p:spPr>
          <a:xfrm>
            <a:off x="381000" y="3851275"/>
            <a:ext cx="8493125" cy="84137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algn="ctr" defTabSz="1087755">
              <a:lnSpc>
                <a:spcPct val="120000"/>
              </a:lnSpc>
              <a:spcBef>
                <a:spcPct val="0"/>
              </a:spcBef>
              <a:buNone/>
            </a:pPr>
            <a:r>
              <a:rPr lang="en-US" altLang="zh-CN" sz="1200" dirty="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a:t>
            </a:r>
            <a:endParaRPr lang="en-US" altLang="zh-CN" sz="1200" dirty="0">
              <a:solidFill>
                <a:schemeClr val="bg1"/>
              </a:solidFill>
              <a:ea typeface="Arial" panose="020B0604020202020204"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 presetClass="entr" presetSubtype="4" decel="10000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ppt_x"/>
                                          </p:val>
                                        </p:tav>
                                        <p:tav tm="100000">
                                          <p:val>
                                            <p:strVal val="#ppt_x"/>
                                          </p:val>
                                        </p:tav>
                                      </p:tavLst>
                                    </p:anim>
                                    <p:anim calcmode="lin" valueType="num">
                                      <p:cBhvr additive="base">
                                        <p:cTn id="15" dur="500" fill="hold"/>
                                        <p:tgtEl>
                                          <p:spTgt spid="30"/>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 calcmode="lin" valueType="num">
                                      <p:cBhvr>
                                        <p:cTn id="21" dur="500" fill="hold"/>
                                        <p:tgtEl>
                                          <p:spTgt spid="27"/>
                                        </p:tgtEl>
                                        <p:attrNameLst>
                                          <p:attrName>style.rotation</p:attrName>
                                        </p:attrNameLst>
                                      </p:cBhvr>
                                      <p:tavLst>
                                        <p:tav tm="0">
                                          <p:val>
                                            <p:fltVal val="360"/>
                                          </p:val>
                                        </p:tav>
                                        <p:tav tm="100000">
                                          <p:val>
                                            <p:fltVal val="0"/>
                                          </p:val>
                                        </p:tav>
                                      </p:tavLst>
                                    </p:anim>
                                    <p:animEffect transition="in" filter="fade">
                                      <p:cBhvr>
                                        <p:cTn id="22" dur="500"/>
                                        <p:tgtEl>
                                          <p:spTgt spid="27"/>
                                        </p:tgtEl>
                                      </p:cBhvr>
                                    </p:animEffect>
                                  </p:childTnLst>
                                </p:cTn>
                              </p:par>
                            </p:childTnLst>
                          </p:cTn>
                        </p:par>
                        <p:par>
                          <p:cTn id="23" fill="hold">
                            <p:stCondLst>
                              <p:cond delay="1500"/>
                            </p:stCondLst>
                            <p:childTnLst>
                              <p:par>
                                <p:cTn id="24" presetID="2" presetClass="entr" presetSubtype="4" decel="10000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ppt_x"/>
                                          </p:val>
                                        </p:tav>
                                        <p:tav tm="100000">
                                          <p:val>
                                            <p:strVal val="#ppt_x"/>
                                          </p:val>
                                        </p:tav>
                                      </p:tavLst>
                                    </p:anim>
                                    <p:anim calcmode="lin" valueType="num">
                                      <p:cBhvr additive="base">
                                        <p:cTn id="27" dur="500" fill="hold"/>
                                        <p:tgtEl>
                                          <p:spTgt spid="3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 calcmode="lin" valueType="num">
                                      <p:cBhvr>
                                        <p:cTn id="33" dur="500" fill="hold"/>
                                        <p:tgtEl>
                                          <p:spTgt spid="28"/>
                                        </p:tgtEl>
                                        <p:attrNameLst>
                                          <p:attrName>style.rotation</p:attrName>
                                        </p:attrNameLst>
                                      </p:cBhvr>
                                      <p:tavLst>
                                        <p:tav tm="0">
                                          <p:val>
                                            <p:fltVal val="360"/>
                                          </p:val>
                                        </p:tav>
                                        <p:tav tm="100000">
                                          <p:val>
                                            <p:fltVal val="0"/>
                                          </p:val>
                                        </p:tav>
                                      </p:tavLst>
                                    </p:anim>
                                    <p:animEffect transition="in" filter="fade">
                                      <p:cBhvr>
                                        <p:cTn id="34" dur="500"/>
                                        <p:tgtEl>
                                          <p:spTgt spid="28"/>
                                        </p:tgtEl>
                                      </p:cBhvr>
                                    </p:animEffect>
                                  </p:childTnLst>
                                </p:cTn>
                              </p:par>
                            </p:childTnLst>
                          </p:cTn>
                        </p:par>
                        <p:par>
                          <p:cTn id="35" fill="hold">
                            <p:stCondLst>
                              <p:cond delay="2500"/>
                            </p:stCondLst>
                            <p:childTnLst>
                              <p:par>
                                <p:cTn id="36" presetID="2" presetClass="entr" presetSubtype="4" decel="10000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ppt_x"/>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49" presetClass="entr" presetSubtype="0" decel="10000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 calcmode="lin" valueType="num">
                                      <p:cBhvr>
                                        <p:cTn id="45" dur="500" fill="hold"/>
                                        <p:tgtEl>
                                          <p:spTgt spid="29"/>
                                        </p:tgtEl>
                                        <p:attrNameLst>
                                          <p:attrName>style.rotation</p:attrName>
                                        </p:attrNameLst>
                                      </p:cBhvr>
                                      <p:tavLst>
                                        <p:tav tm="0">
                                          <p:val>
                                            <p:fltVal val="360"/>
                                          </p:val>
                                        </p:tav>
                                        <p:tav tm="100000">
                                          <p:val>
                                            <p:fltVal val="0"/>
                                          </p:val>
                                        </p:tav>
                                      </p:tavLst>
                                    </p:anim>
                                    <p:animEffect transition="in" filter="fade">
                                      <p:cBhvr>
                                        <p:cTn id="46" dur="500"/>
                                        <p:tgtEl>
                                          <p:spTgt spid="29"/>
                                        </p:tgtEl>
                                      </p:cBhvr>
                                    </p:animEffect>
                                  </p:childTnLst>
                                </p:cTn>
                              </p:par>
                            </p:childTnLst>
                          </p:cTn>
                        </p:par>
                        <p:par>
                          <p:cTn id="47" fill="hold">
                            <p:stCondLst>
                              <p:cond delay="3500"/>
                            </p:stCondLst>
                            <p:childTnLst>
                              <p:par>
                                <p:cTn id="48" presetID="2" presetClass="entr" presetSubtype="4" decel="10000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ppt_x"/>
                                          </p:val>
                                        </p:tav>
                                        <p:tav tm="100000">
                                          <p:val>
                                            <p:strVal val="#ppt_x"/>
                                          </p:val>
                                        </p:tav>
                                      </p:tavLst>
                                    </p:anim>
                                    <p:anim calcmode="lin" valueType="num">
                                      <p:cBhvr additive="base">
                                        <p:cTn id="5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grpId="0" nodeType="click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barn(outVertical)">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1513" y="1546225"/>
            <a:ext cx="2403475" cy="16097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3284538" y="1546225"/>
            <a:ext cx="2403475" cy="160972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5895975" y="1546225"/>
            <a:ext cx="2403475" cy="160972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11" name="组合 10"/>
          <p:cNvGrpSpPr/>
          <p:nvPr/>
        </p:nvGrpSpPr>
        <p:grpSpPr>
          <a:xfrm>
            <a:off x="620713" y="3236913"/>
            <a:ext cx="2386012" cy="1379537"/>
            <a:chOff x="620340" y="3236977"/>
            <a:chExt cx="2387150" cy="1378737"/>
          </a:xfrm>
        </p:grpSpPr>
        <p:sp>
          <p:nvSpPr>
            <p:cNvPr id="31760" name="Rectangle 23"/>
            <p:cNvSpPr/>
            <p:nvPr/>
          </p:nvSpPr>
          <p:spPr>
            <a:xfrm>
              <a:off x="620340" y="3625837"/>
              <a:ext cx="2387150" cy="590931"/>
            </a:xfrm>
            <a:prstGeom prst="rect">
              <a:avLst/>
            </a:prstGeom>
            <a:noFill/>
            <a:ln w="9525">
              <a:noFill/>
            </a:ln>
          </p:spPr>
          <p:txBody>
            <a:bodyPr>
              <a:spAutoFit/>
            </a:bodyPr>
            <a:lstStyle/>
            <a:p>
              <a:pPr lvl="0" defTabSz="1087755" eaLnBrk="1" hangingPunct="1">
                <a:lnSpc>
                  <a:spcPct val="120000"/>
                </a:lnSpc>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a:t>
              </a:r>
              <a:endParaRPr lang="en-US" altLang="zh-CN" sz="900" dirty="0">
                <a:solidFill>
                  <a:schemeClr val="bg1"/>
                </a:solidFill>
                <a:latin typeface="华文细黑" panose="02010600040101010101" pitchFamily="2" charset="-122"/>
                <a:ea typeface="Arial" panose="020B0604020202020204" pitchFamily="34" charset="0"/>
              </a:endParaRPr>
            </a:p>
          </p:txBody>
        </p:sp>
        <p:sp>
          <p:nvSpPr>
            <p:cNvPr id="6" name="文本框 5"/>
            <p:cNvSpPr txBox="1"/>
            <p:nvPr/>
          </p:nvSpPr>
          <p:spPr>
            <a:xfrm>
              <a:off x="620340" y="3236977"/>
              <a:ext cx="1460739" cy="30777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mn-ea"/>
                  <a:cs typeface="+mn-cs"/>
                </a:rPr>
                <a:t>Product  </a:t>
              </a: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31762" name="Rectangle 27"/>
            <p:cNvSpPr/>
            <p:nvPr/>
          </p:nvSpPr>
          <p:spPr>
            <a:xfrm>
              <a:off x="701260" y="4369493"/>
              <a:ext cx="917148" cy="246221"/>
            </a:xfrm>
            <a:prstGeom prst="rect">
              <a:avLst/>
            </a:prstGeom>
            <a:solidFill>
              <a:schemeClr val="accent1">
                <a:alpha val="39999"/>
              </a:schemeClr>
            </a:solidFill>
            <a:ln w="12700">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VIEW MORE</a:t>
              </a:r>
            </a:p>
          </p:txBody>
        </p:sp>
        <p:cxnSp>
          <p:nvCxnSpPr>
            <p:cNvPr id="20" name="直接连接符 19"/>
            <p:cNvCxnSpPr/>
            <p:nvPr/>
          </p:nvCxnSpPr>
          <p:spPr>
            <a:xfrm>
              <a:off x="701260"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3200400" y="3236913"/>
            <a:ext cx="2387600" cy="1379537"/>
            <a:chOff x="3200351" y="3236977"/>
            <a:chExt cx="2387150" cy="1378737"/>
          </a:xfrm>
        </p:grpSpPr>
        <p:sp>
          <p:nvSpPr>
            <p:cNvPr id="31756" name="Rectangle 23"/>
            <p:cNvSpPr/>
            <p:nvPr/>
          </p:nvSpPr>
          <p:spPr>
            <a:xfrm>
              <a:off x="3200351" y="3625837"/>
              <a:ext cx="2387150" cy="590931"/>
            </a:xfrm>
            <a:prstGeom prst="rect">
              <a:avLst/>
            </a:prstGeom>
            <a:noFill/>
            <a:ln w="9525">
              <a:noFill/>
            </a:ln>
          </p:spPr>
          <p:txBody>
            <a:bodyPr>
              <a:spAutoFit/>
            </a:bodyPr>
            <a:lstStyle/>
            <a:p>
              <a:pPr lvl="0" defTabSz="1087755" eaLnBrk="1" hangingPunct="1">
                <a:lnSpc>
                  <a:spcPct val="120000"/>
                </a:lnSpc>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a:t>
              </a:r>
              <a:endParaRPr lang="en-US" altLang="zh-CN" sz="900" dirty="0">
                <a:solidFill>
                  <a:schemeClr val="bg1"/>
                </a:solidFill>
                <a:latin typeface="华文细黑" panose="02010600040101010101" pitchFamily="2" charset="-122"/>
                <a:ea typeface="Arial" panose="020B0604020202020204" pitchFamily="34" charset="0"/>
              </a:endParaRPr>
            </a:p>
          </p:txBody>
        </p:sp>
        <p:sp>
          <p:nvSpPr>
            <p:cNvPr id="14" name="文本框 13"/>
            <p:cNvSpPr txBox="1"/>
            <p:nvPr/>
          </p:nvSpPr>
          <p:spPr>
            <a:xfrm>
              <a:off x="3200351" y="3236977"/>
              <a:ext cx="1460739" cy="30777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mn-ea"/>
                  <a:cs typeface="+mn-cs"/>
                </a:rPr>
                <a:t>Product  </a:t>
              </a: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Two</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31758" name="Rectangle 27"/>
            <p:cNvSpPr/>
            <p:nvPr/>
          </p:nvSpPr>
          <p:spPr>
            <a:xfrm>
              <a:off x="3281271" y="4369493"/>
              <a:ext cx="917148" cy="246221"/>
            </a:xfrm>
            <a:prstGeom prst="rect">
              <a:avLst/>
            </a:prstGeom>
            <a:solidFill>
              <a:schemeClr val="accent1">
                <a:alpha val="39999"/>
              </a:schemeClr>
            </a:solidFill>
            <a:ln w="12700">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VIEW MORE</a:t>
              </a:r>
            </a:p>
          </p:txBody>
        </p:sp>
        <p:cxnSp>
          <p:nvCxnSpPr>
            <p:cNvPr id="21" name="直接连接符 20"/>
            <p:cNvCxnSpPr/>
            <p:nvPr/>
          </p:nvCxnSpPr>
          <p:spPr>
            <a:xfrm>
              <a:off x="3281271"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788025" y="3236913"/>
            <a:ext cx="2387600" cy="1379537"/>
            <a:chOff x="5788454" y="3236977"/>
            <a:chExt cx="2387150" cy="1378737"/>
          </a:xfrm>
        </p:grpSpPr>
        <p:sp>
          <p:nvSpPr>
            <p:cNvPr id="31752" name="Rectangle 23"/>
            <p:cNvSpPr/>
            <p:nvPr/>
          </p:nvSpPr>
          <p:spPr>
            <a:xfrm>
              <a:off x="5788454" y="3625837"/>
              <a:ext cx="2387150" cy="590931"/>
            </a:xfrm>
            <a:prstGeom prst="rect">
              <a:avLst/>
            </a:prstGeom>
            <a:noFill/>
            <a:ln w="9525">
              <a:noFill/>
            </a:ln>
          </p:spPr>
          <p:txBody>
            <a:bodyPr>
              <a:spAutoFit/>
            </a:bodyPr>
            <a:lstStyle/>
            <a:p>
              <a:pPr lvl="0" defTabSz="1087755" eaLnBrk="1" hangingPunct="1">
                <a:lnSpc>
                  <a:spcPct val="120000"/>
                </a:lnSpc>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a:t>
              </a:r>
              <a:endParaRPr lang="en-US" altLang="zh-CN" sz="900" dirty="0">
                <a:solidFill>
                  <a:schemeClr val="bg1"/>
                </a:solidFill>
                <a:latin typeface="华文细黑" panose="02010600040101010101" pitchFamily="2" charset="-122"/>
                <a:ea typeface="Arial" panose="020B0604020202020204" pitchFamily="34" charset="0"/>
              </a:endParaRPr>
            </a:p>
          </p:txBody>
        </p:sp>
        <p:sp>
          <p:nvSpPr>
            <p:cNvPr id="18" name="文本框 17"/>
            <p:cNvSpPr txBox="1"/>
            <p:nvPr/>
          </p:nvSpPr>
          <p:spPr>
            <a:xfrm>
              <a:off x="5788454" y="3236977"/>
              <a:ext cx="1460739" cy="30777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mn-ea"/>
                  <a:cs typeface="+mn-cs"/>
                </a:rPr>
                <a:t>Product  </a:t>
              </a: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Three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31754" name="Rectangle 27"/>
            <p:cNvSpPr/>
            <p:nvPr/>
          </p:nvSpPr>
          <p:spPr>
            <a:xfrm>
              <a:off x="5869374" y="4369493"/>
              <a:ext cx="917148" cy="246221"/>
            </a:xfrm>
            <a:prstGeom prst="rect">
              <a:avLst/>
            </a:prstGeom>
            <a:solidFill>
              <a:schemeClr val="accent1">
                <a:alpha val="39999"/>
              </a:schemeClr>
            </a:solidFill>
            <a:ln w="12700">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VIEW MORE</a:t>
              </a:r>
            </a:p>
          </p:txBody>
        </p:sp>
        <p:cxnSp>
          <p:nvCxnSpPr>
            <p:cNvPr id="22" name="直接连接符 21"/>
            <p:cNvCxnSpPr/>
            <p:nvPr/>
          </p:nvCxnSpPr>
          <p:spPr>
            <a:xfrm>
              <a:off x="5896397"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 decel="100000" fill="hold"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4" decel="10000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1" decel="100000"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60388" y="401638"/>
            <a:ext cx="2643188" cy="369888"/>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350" b="1" i="0" u="none" strike="noStrike" kern="1200" cap="none" spc="0" normalizeH="0" baseline="0" noProof="0" dirty="0" smtClean="0">
                <a:ln>
                  <a:noFill/>
                </a:ln>
                <a:solidFill>
                  <a:schemeClr val="accent1"/>
                </a:solidFill>
                <a:effectLst/>
                <a:uLnTx/>
                <a:uFillTx/>
                <a:latin typeface="+mn-ea"/>
                <a:ea typeface="+mn-ea"/>
                <a:cs typeface="+mn-cs"/>
              </a:rPr>
              <a:t>NEW &amp; Press Releases</a:t>
            </a:r>
            <a:endParaRPr kumimoji="0" lang="zh-CN" altLang="en-US" sz="1350" b="1" i="0" u="none" strike="noStrike" kern="1200" cap="none" spc="0" normalizeH="0" baseline="0" noProof="0" dirty="0">
              <a:ln>
                <a:noFill/>
              </a:ln>
              <a:solidFill>
                <a:schemeClr val="accent1"/>
              </a:solidFill>
              <a:effectLst/>
              <a:uLnTx/>
              <a:uFillTx/>
              <a:latin typeface="+mn-ea"/>
              <a:ea typeface="+mn-ea"/>
              <a:cs typeface="+mn-cs"/>
            </a:endParaRPr>
          </a:p>
        </p:txBody>
      </p:sp>
      <p:sp>
        <p:nvSpPr>
          <p:cNvPr id="4" name="矩形 3"/>
          <p:cNvSpPr/>
          <p:nvPr/>
        </p:nvSpPr>
        <p:spPr>
          <a:xfrm>
            <a:off x="644525" y="844550"/>
            <a:ext cx="2133600" cy="9779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33" name="组合 32"/>
          <p:cNvGrpSpPr/>
          <p:nvPr/>
        </p:nvGrpSpPr>
        <p:grpSpPr>
          <a:xfrm>
            <a:off x="630238" y="1951038"/>
            <a:ext cx="2514600" cy="701675"/>
            <a:chOff x="630383" y="1951283"/>
            <a:chExt cx="2514600" cy="700839"/>
          </a:xfrm>
        </p:grpSpPr>
        <p:sp>
          <p:nvSpPr>
            <p:cNvPr id="5" name="椭圆 4"/>
            <p:cNvSpPr/>
            <p:nvPr/>
          </p:nvSpPr>
          <p:spPr>
            <a:xfrm>
              <a:off x="630383" y="1951283"/>
              <a:ext cx="415637" cy="415637"/>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6" name="文本框 5"/>
            <p:cNvSpPr txBox="1"/>
            <p:nvPr/>
          </p:nvSpPr>
          <p:spPr>
            <a:xfrm>
              <a:off x="1046020" y="2041341"/>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1"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1" i="0" u="none" strike="noStrike" kern="1200" cap="none" spc="0" normalizeH="0" baseline="0" noProof="0" dirty="0">
                <a:ln>
                  <a:noFill/>
                </a:ln>
                <a:solidFill>
                  <a:schemeClr val="bg1"/>
                </a:solidFill>
                <a:effectLst/>
                <a:uLnTx/>
                <a:uFillTx/>
                <a:latin typeface="+mn-lt"/>
                <a:ea typeface="+mn-ea"/>
                <a:cs typeface="+mn-cs"/>
              </a:endParaRPr>
            </a:p>
          </p:txBody>
        </p:sp>
        <p:sp>
          <p:nvSpPr>
            <p:cNvPr id="33827" name="Content Placeholder 2"/>
            <p:cNvSpPr txBox="1"/>
            <p:nvPr/>
          </p:nvSpPr>
          <p:spPr>
            <a:xfrm>
              <a:off x="969821" y="2271267"/>
              <a:ext cx="2175162" cy="38085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elite seedier</a:t>
              </a:r>
            </a:p>
            <a:p>
              <a:pPr marL="0" lvl="0" indent="0" defTabSz="1087755">
                <a:lnSpc>
                  <a:spcPct val="100000"/>
                </a:lnSpc>
                <a:spcBef>
                  <a:spcPct val="0"/>
                </a:spcBef>
                <a:buNone/>
              </a:pPr>
              <a:r>
                <a:rPr lang="en-US" altLang="zh-CN" sz="800" dirty="0">
                  <a:solidFill>
                    <a:schemeClr val="bg1"/>
                  </a:solidFill>
                </a:rPr>
                <a:t> sod temper incididunt UT labore do</a:t>
              </a:r>
              <a:endParaRPr lang="en-US" altLang="zh-CN" sz="800" dirty="0">
                <a:solidFill>
                  <a:schemeClr val="bg1"/>
                </a:solidFill>
                <a:ea typeface="Arial" panose="020B0604020202020204" pitchFamily="34" charset="0"/>
              </a:endParaRPr>
            </a:p>
          </p:txBody>
        </p:sp>
      </p:grpSp>
      <p:sp>
        <p:nvSpPr>
          <p:cNvPr id="10" name="矩形 9"/>
          <p:cNvSpPr/>
          <p:nvPr/>
        </p:nvSpPr>
        <p:spPr>
          <a:xfrm>
            <a:off x="3259138" y="844550"/>
            <a:ext cx="2133600" cy="977900"/>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34" name="组合 33"/>
          <p:cNvGrpSpPr/>
          <p:nvPr/>
        </p:nvGrpSpPr>
        <p:grpSpPr>
          <a:xfrm>
            <a:off x="3244850" y="1951038"/>
            <a:ext cx="2514600" cy="701675"/>
            <a:chOff x="3245428" y="1951283"/>
            <a:chExt cx="2514600" cy="700839"/>
          </a:xfrm>
        </p:grpSpPr>
        <p:sp>
          <p:nvSpPr>
            <p:cNvPr id="11" name="椭圆 10"/>
            <p:cNvSpPr/>
            <p:nvPr/>
          </p:nvSpPr>
          <p:spPr>
            <a:xfrm>
              <a:off x="3245428" y="1951283"/>
              <a:ext cx="415637" cy="415637"/>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12" name="文本框 11"/>
            <p:cNvSpPr txBox="1"/>
            <p:nvPr/>
          </p:nvSpPr>
          <p:spPr>
            <a:xfrm>
              <a:off x="3661065" y="2041341"/>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1"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1" i="0" u="none" strike="noStrike" kern="1200" cap="none" spc="0" normalizeH="0" baseline="0" noProof="0" dirty="0">
                <a:ln>
                  <a:noFill/>
                </a:ln>
                <a:solidFill>
                  <a:schemeClr val="bg1"/>
                </a:solidFill>
                <a:effectLst/>
                <a:uLnTx/>
                <a:uFillTx/>
                <a:latin typeface="+mn-lt"/>
                <a:ea typeface="+mn-ea"/>
                <a:cs typeface="+mn-cs"/>
              </a:endParaRPr>
            </a:p>
          </p:txBody>
        </p:sp>
        <p:sp>
          <p:nvSpPr>
            <p:cNvPr id="33824" name="Content Placeholder 2"/>
            <p:cNvSpPr txBox="1"/>
            <p:nvPr/>
          </p:nvSpPr>
          <p:spPr>
            <a:xfrm>
              <a:off x="3584866" y="2271267"/>
              <a:ext cx="2175162" cy="38085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elite seedier</a:t>
              </a:r>
            </a:p>
            <a:p>
              <a:pPr marL="0" lvl="0" indent="0" defTabSz="1087755">
                <a:lnSpc>
                  <a:spcPct val="100000"/>
                </a:lnSpc>
                <a:spcBef>
                  <a:spcPct val="0"/>
                </a:spcBef>
                <a:buNone/>
              </a:pPr>
              <a:r>
                <a:rPr lang="en-US" altLang="zh-CN" sz="800" dirty="0">
                  <a:solidFill>
                    <a:schemeClr val="bg1"/>
                  </a:solidFill>
                </a:rPr>
                <a:t> sod temper incididunt UT labore do</a:t>
              </a:r>
              <a:endParaRPr lang="en-US" altLang="zh-CN" sz="800" dirty="0">
                <a:solidFill>
                  <a:schemeClr val="bg1"/>
                </a:solidFill>
                <a:ea typeface="Arial" panose="020B0604020202020204" pitchFamily="34" charset="0"/>
              </a:endParaRPr>
            </a:p>
          </p:txBody>
        </p:sp>
      </p:grpSp>
      <p:sp>
        <p:nvSpPr>
          <p:cNvPr id="15" name="矩形 14"/>
          <p:cNvSpPr/>
          <p:nvPr/>
        </p:nvSpPr>
        <p:spPr>
          <a:xfrm>
            <a:off x="641350" y="2843213"/>
            <a:ext cx="2133600" cy="976313"/>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36" name="组合 35"/>
          <p:cNvGrpSpPr/>
          <p:nvPr/>
        </p:nvGrpSpPr>
        <p:grpSpPr>
          <a:xfrm>
            <a:off x="627063" y="3948113"/>
            <a:ext cx="2514600" cy="701675"/>
            <a:chOff x="626921" y="3948718"/>
            <a:chExt cx="2514600" cy="700839"/>
          </a:xfrm>
        </p:grpSpPr>
        <p:sp>
          <p:nvSpPr>
            <p:cNvPr id="16" name="椭圆 15"/>
            <p:cNvSpPr/>
            <p:nvPr/>
          </p:nvSpPr>
          <p:spPr>
            <a:xfrm>
              <a:off x="626921" y="3948718"/>
              <a:ext cx="415637" cy="415637"/>
            </a:xfrm>
            <a:prstGeom prst="ellipse">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17" name="文本框 16"/>
            <p:cNvSpPr txBox="1"/>
            <p:nvPr/>
          </p:nvSpPr>
          <p:spPr>
            <a:xfrm>
              <a:off x="1042558" y="4038776"/>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1"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1" i="0" u="none" strike="noStrike" kern="1200" cap="none" spc="0" normalizeH="0" baseline="0" noProof="0" dirty="0">
                <a:ln>
                  <a:noFill/>
                </a:ln>
                <a:solidFill>
                  <a:schemeClr val="bg1"/>
                </a:solidFill>
                <a:effectLst/>
                <a:uLnTx/>
                <a:uFillTx/>
                <a:latin typeface="+mn-lt"/>
                <a:ea typeface="+mn-ea"/>
                <a:cs typeface="+mn-cs"/>
              </a:endParaRPr>
            </a:p>
          </p:txBody>
        </p:sp>
        <p:sp>
          <p:nvSpPr>
            <p:cNvPr id="33821" name="Content Placeholder 2"/>
            <p:cNvSpPr txBox="1"/>
            <p:nvPr/>
          </p:nvSpPr>
          <p:spPr>
            <a:xfrm>
              <a:off x="966359" y="4268702"/>
              <a:ext cx="2175162" cy="38085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elite seedier</a:t>
              </a:r>
            </a:p>
            <a:p>
              <a:pPr marL="0" lvl="0" indent="0" defTabSz="1087755">
                <a:lnSpc>
                  <a:spcPct val="100000"/>
                </a:lnSpc>
                <a:spcBef>
                  <a:spcPct val="0"/>
                </a:spcBef>
                <a:buNone/>
              </a:pPr>
              <a:r>
                <a:rPr lang="en-US" altLang="zh-CN" sz="800" dirty="0">
                  <a:solidFill>
                    <a:schemeClr val="bg1"/>
                  </a:solidFill>
                </a:rPr>
                <a:t> sod temper incididunt UT labore do</a:t>
              </a:r>
              <a:endParaRPr lang="en-US" altLang="zh-CN" sz="800" dirty="0">
                <a:solidFill>
                  <a:schemeClr val="bg1"/>
                </a:solidFill>
                <a:ea typeface="Arial" panose="020B0604020202020204" pitchFamily="34" charset="0"/>
              </a:endParaRPr>
            </a:p>
          </p:txBody>
        </p:sp>
      </p:grpSp>
      <p:sp>
        <p:nvSpPr>
          <p:cNvPr id="20" name="矩形 19"/>
          <p:cNvSpPr/>
          <p:nvPr/>
        </p:nvSpPr>
        <p:spPr>
          <a:xfrm>
            <a:off x="3273425" y="2836863"/>
            <a:ext cx="2133600" cy="976313"/>
          </a:xfrm>
          <a:prstGeom prst="rect">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35" name="组合 34"/>
          <p:cNvGrpSpPr/>
          <p:nvPr/>
        </p:nvGrpSpPr>
        <p:grpSpPr>
          <a:xfrm>
            <a:off x="3259138" y="3943350"/>
            <a:ext cx="2514600" cy="700088"/>
            <a:chOff x="3259282" y="3943212"/>
            <a:chExt cx="2514600" cy="700839"/>
          </a:xfrm>
        </p:grpSpPr>
        <p:sp>
          <p:nvSpPr>
            <p:cNvPr id="21" name="椭圆 20"/>
            <p:cNvSpPr/>
            <p:nvPr/>
          </p:nvSpPr>
          <p:spPr>
            <a:xfrm>
              <a:off x="3259282" y="3943212"/>
              <a:ext cx="415637" cy="415637"/>
            </a:xfrm>
            <a:prstGeom prst="ellipse">
              <a:avLst/>
            </a:prstGeom>
            <a:blipFill>
              <a:blip r:embed="rId10"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22" name="文本框 21"/>
            <p:cNvSpPr txBox="1"/>
            <p:nvPr/>
          </p:nvSpPr>
          <p:spPr>
            <a:xfrm>
              <a:off x="3674919" y="4033270"/>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1"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1" i="0" u="none" strike="noStrike" kern="1200" cap="none" spc="0" normalizeH="0" baseline="0" noProof="0" dirty="0">
                <a:ln>
                  <a:noFill/>
                </a:ln>
                <a:solidFill>
                  <a:schemeClr val="bg1"/>
                </a:solidFill>
                <a:effectLst/>
                <a:uLnTx/>
                <a:uFillTx/>
                <a:latin typeface="+mn-lt"/>
                <a:ea typeface="+mn-ea"/>
                <a:cs typeface="+mn-cs"/>
              </a:endParaRPr>
            </a:p>
          </p:txBody>
        </p:sp>
        <p:sp>
          <p:nvSpPr>
            <p:cNvPr id="33818" name="Content Placeholder 2"/>
            <p:cNvSpPr txBox="1"/>
            <p:nvPr/>
          </p:nvSpPr>
          <p:spPr>
            <a:xfrm>
              <a:off x="3598720" y="4263196"/>
              <a:ext cx="2175162" cy="38085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elite seedier</a:t>
              </a:r>
            </a:p>
            <a:p>
              <a:pPr marL="0" lvl="0" indent="0" defTabSz="1087755">
                <a:lnSpc>
                  <a:spcPct val="100000"/>
                </a:lnSpc>
                <a:spcBef>
                  <a:spcPct val="0"/>
                </a:spcBef>
                <a:buNone/>
              </a:pPr>
              <a:r>
                <a:rPr lang="en-US" altLang="zh-CN" sz="800" dirty="0">
                  <a:solidFill>
                    <a:schemeClr val="bg1"/>
                  </a:solidFill>
                </a:rPr>
                <a:t> sod temper incididunt UT labore do</a:t>
              </a:r>
              <a:endParaRPr lang="en-US" altLang="zh-CN" sz="800" dirty="0">
                <a:solidFill>
                  <a:schemeClr val="bg1"/>
                </a:solidFill>
                <a:ea typeface="Arial" panose="020B0604020202020204" pitchFamily="34" charset="0"/>
              </a:endParaRPr>
            </a:p>
          </p:txBody>
        </p:sp>
      </p:grpSp>
      <p:sp>
        <p:nvSpPr>
          <p:cNvPr id="24" name="文本框 23"/>
          <p:cNvSpPr txBox="1"/>
          <p:nvPr/>
        </p:nvSpPr>
        <p:spPr>
          <a:xfrm>
            <a:off x="6189663" y="401638"/>
            <a:ext cx="1838325" cy="369888"/>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350" b="1" i="0" u="none" strike="noStrike" kern="1200" cap="none" spc="0" normalizeH="0" baseline="0" noProof="0" dirty="0" smtClean="0">
                <a:ln>
                  <a:noFill/>
                </a:ln>
                <a:solidFill>
                  <a:schemeClr val="accent1"/>
                </a:solidFill>
                <a:effectLst/>
                <a:uLnTx/>
                <a:uFillTx/>
                <a:latin typeface="+mn-ea"/>
                <a:ea typeface="+mn-ea"/>
                <a:cs typeface="+mn-cs"/>
              </a:rPr>
              <a:t>Blog Entries</a:t>
            </a:r>
            <a:endParaRPr kumimoji="0" lang="zh-CN" altLang="en-US" sz="1350" b="1" i="0" u="none" strike="noStrike" kern="1200" cap="none" spc="0" normalizeH="0" baseline="0" noProof="0" dirty="0">
              <a:ln>
                <a:noFill/>
              </a:ln>
              <a:solidFill>
                <a:schemeClr val="accent1"/>
              </a:solidFill>
              <a:effectLst/>
              <a:uLnTx/>
              <a:uFillTx/>
              <a:latin typeface="+mn-ea"/>
              <a:ea typeface="+mn-ea"/>
              <a:cs typeface="+mn-cs"/>
            </a:endParaRPr>
          </a:p>
        </p:txBody>
      </p:sp>
      <p:grpSp>
        <p:nvGrpSpPr>
          <p:cNvPr id="37" name="组合 36"/>
          <p:cNvGrpSpPr/>
          <p:nvPr/>
        </p:nvGrpSpPr>
        <p:grpSpPr>
          <a:xfrm>
            <a:off x="6189663" y="714375"/>
            <a:ext cx="2749550" cy="863600"/>
            <a:chOff x="6190385" y="714323"/>
            <a:chExt cx="2748394" cy="863184"/>
          </a:xfrm>
        </p:grpSpPr>
        <p:sp>
          <p:nvSpPr>
            <p:cNvPr id="33814" name="Content Placeholder 2"/>
            <p:cNvSpPr txBox="1"/>
            <p:nvPr/>
          </p:nvSpPr>
          <p:spPr>
            <a:xfrm>
              <a:off x="6190385" y="902756"/>
              <a:ext cx="2748394" cy="674751"/>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consectetur adipisicing elite, sed do eiusmod temper incididunt UT labore et dolor magna aliquant. UT denim ad minim veniam, quis nostrud exercitation ullamco laboris nisi UT aliquip ex ea commodo consequat. </a:t>
              </a:r>
              <a:endParaRPr lang="en-US" altLang="zh-CN" sz="800" dirty="0">
                <a:solidFill>
                  <a:schemeClr val="bg1"/>
                </a:solidFill>
                <a:ea typeface="Arial" panose="020B0604020202020204" pitchFamily="34" charset="0"/>
              </a:endParaRPr>
            </a:p>
          </p:txBody>
        </p:sp>
        <p:sp>
          <p:nvSpPr>
            <p:cNvPr id="26" name="文本框 25"/>
            <p:cNvSpPr txBox="1"/>
            <p:nvPr/>
          </p:nvSpPr>
          <p:spPr>
            <a:xfrm>
              <a:off x="6190385" y="714323"/>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0" i="0" u="none" strike="noStrike" kern="1200" cap="none" spc="0" normalizeH="0" baseline="0" noProof="0" dirty="0">
                <a:ln>
                  <a:noFill/>
                </a:ln>
                <a:solidFill>
                  <a:schemeClr val="bg1"/>
                </a:solidFill>
                <a:effectLst/>
                <a:uLnTx/>
                <a:uFillTx/>
                <a:latin typeface="+mn-lt"/>
                <a:ea typeface="+mn-ea"/>
                <a:cs typeface="+mn-cs"/>
              </a:endParaRPr>
            </a:p>
          </p:txBody>
        </p:sp>
      </p:grpSp>
      <p:grpSp>
        <p:nvGrpSpPr>
          <p:cNvPr id="38" name="组合 37"/>
          <p:cNvGrpSpPr/>
          <p:nvPr/>
        </p:nvGrpSpPr>
        <p:grpSpPr>
          <a:xfrm>
            <a:off x="6189663" y="1762125"/>
            <a:ext cx="2749550" cy="863600"/>
            <a:chOff x="6190385" y="1762853"/>
            <a:chExt cx="2748394" cy="863184"/>
          </a:xfrm>
        </p:grpSpPr>
        <p:sp>
          <p:nvSpPr>
            <p:cNvPr id="33812" name="Content Placeholder 2"/>
            <p:cNvSpPr txBox="1"/>
            <p:nvPr/>
          </p:nvSpPr>
          <p:spPr>
            <a:xfrm>
              <a:off x="6190385" y="1951286"/>
              <a:ext cx="2748394" cy="674751"/>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consectetur adipisicing elite, sed do eiusmod temper incididunt UT labore et dolor magna aliquant. UT denim ad minim veniam, quis nostrud exercitation ullamco laboris nisi UT aliquip ex ea commodo consequat. </a:t>
              </a:r>
              <a:endParaRPr lang="en-US" altLang="zh-CN" sz="800" dirty="0">
                <a:solidFill>
                  <a:schemeClr val="bg1"/>
                </a:solidFill>
                <a:ea typeface="Arial" panose="020B0604020202020204" pitchFamily="34" charset="0"/>
              </a:endParaRPr>
            </a:p>
          </p:txBody>
        </p:sp>
        <p:sp>
          <p:nvSpPr>
            <p:cNvPr id="28" name="文本框 27"/>
            <p:cNvSpPr txBox="1"/>
            <p:nvPr/>
          </p:nvSpPr>
          <p:spPr>
            <a:xfrm>
              <a:off x="6190385" y="1762853"/>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0" i="0" u="none" strike="noStrike" kern="1200" cap="none" spc="0" normalizeH="0" baseline="0" noProof="0" dirty="0">
                <a:ln>
                  <a:noFill/>
                </a:ln>
                <a:solidFill>
                  <a:schemeClr val="bg1"/>
                </a:solidFill>
                <a:effectLst/>
                <a:uLnTx/>
                <a:uFillTx/>
                <a:latin typeface="+mn-lt"/>
                <a:ea typeface="+mn-ea"/>
                <a:cs typeface="+mn-cs"/>
              </a:endParaRPr>
            </a:p>
          </p:txBody>
        </p:sp>
      </p:grpSp>
      <p:grpSp>
        <p:nvGrpSpPr>
          <p:cNvPr id="39" name="组合 38"/>
          <p:cNvGrpSpPr/>
          <p:nvPr/>
        </p:nvGrpSpPr>
        <p:grpSpPr>
          <a:xfrm>
            <a:off x="6238875" y="2798763"/>
            <a:ext cx="2747963" cy="863600"/>
            <a:chOff x="6238876" y="2799295"/>
            <a:chExt cx="2748394" cy="863184"/>
          </a:xfrm>
        </p:grpSpPr>
        <p:sp>
          <p:nvSpPr>
            <p:cNvPr id="33810" name="Content Placeholder 2"/>
            <p:cNvSpPr txBox="1"/>
            <p:nvPr/>
          </p:nvSpPr>
          <p:spPr>
            <a:xfrm>
              <a:off x="6238876" y="2987728"/>
              <a:ext cx="2748394" cy="674751"/>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consectetur adipisicing elite, sed do eiusmod temper incididunt UT labore et dolor magna aliquant. UT denim ad minim veniam, quis nostrud exercitation ullamco laboris nisi UT aliquip ex ea commodo consequat. </a:t>
              </a:r>
              <a:endParaRPr lang="en-US" altLang="zh-CN" sz="800" dirty="0">
                <a:solidFill>
                  <a:schemeClr val="bg1"/>
                </a:solidFill>
                <a:ea typeface="Arial" panose="020B0604020202020204" pitchFamily="34" charset="0"/>
              </a:endParaRPr>
            </a:p>
          </p:txBody>
        </p:sp>
        <p:sp>
          <p:nvSpPr>
            <p:cNvPr id="30" name="文本框 29"/>
            <p:cNvSpPr txBox="1"/>
            <p:nvPr/>
          </p:nvSpPr>
          <p:spPr>
            <a:xfrm>
              <a:off x="6238876" y="2799295"/>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0" i="0" u="none" strike="noStrike" kern="1200" cap="none" spc="0" normalizeH="0" baseline="0" noProof="0" dirty="0">
                <a:ln>
                  <a:noFill/>
                </a:ln>
                <a:solidFill>
                  <a:schemeClr val="bg1"/>
                </a:solidFill>
                <a:effectLst/>
                <a:uLnTx/>
                <a:uFillTx/>
                <a:latin typeface="+mn-lt"/>
                <a:ea typeface="+mn-ea"/>
                <a:cs typeface="+mn-cs"/>
              </a:endParaRPr>
            </a:p>
          </p:txBody>
        </p:sp>
      </p:grpSp>
      <p:grpSp>
        <p:nvGrpSpPr>
          <p:cNvPr id="40" name="组合 39"/>
          <p:cNvGrpSpPr/>
          <p:nvPr/>
        </p:nvGrpSpPr>
        <p:grpSpPr>
          <a:xfrm>
            <a:off x="6238875" y="3781425"/>
            <a:ext cx="2747963" cy="862013"/>
            <a:chOff x="6238876" y="3780867"/>
            <a:chExt cx="2748394" cy="863184"/>
          </a:xfrm>
        </p:grpSpPr>
        <p:sp>
          <p:nvSpPr>
            <p:cNvPr id="33808" name="Content Placeholder 2"/>
            <p:cNvSpPr txBox="1"/>
            <p:nvPr/>
          </p:nvSpPr>
          <p:spPr>
            <a:xfrm>
              <a:off x="6238876" y="3969300"/>
              <a:ext cx="2748394" cy="674751"/>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consectetur adipisicing elite, sed do eiusmod temper incididunt UT labore et dolor magna aliquant. UT denim ad minim veniam, quis nostrud exercitation ullamco laboris nisi UT aliquip ex ea commodo consequat. </a:t>
              </a:r>
              <a:endParaRPr lang="en-US" altLang="zh-CN" sz="800" dirty="0">
                <a:solidFill>
                  <a:schemeClr val="bg1"/>
                </a:solidFill>
                <a:ea typeface="Arial" panose="020B0604020202020204" pitchFamily="34" charset="0"/>
              </a:endParaRPr>
            </a:p>
          </p:txBody>
        </p:sp>
        <p:sp>
          <p:nvSpPr>
            <p:cNvPr id="32" name="文本框 31"/>
            <p:cNvSpPr txBox="1"/>
            <p:nvPr/>
          </p:nvSpPr>
          <p:spPr>
            <a:xfrm>
              <a:off x="6238876" y="3780867"/>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0" i="0" u="none" strike="noStrike" kern="1200" cap="none" spc="0" normalizeH="0" baseline="0" noProof="0" dirty="0">
                <a:ln>
                  <a:noFill/>
                </a:ln>
                <a:solidFill>
                  <a:schemeClr val="bg1"/>
                </a:solidFill>
                <a:effectLst/>
                <a:uLnTx/>
                <a:uFillTx/>
                <a:latin typeface="+mn-lt"/>
                <a:ea typeface="+mn-ea"/>
                <a:cs typeface="+mn-cs"/>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ppt_x"/>
                                          </p:val>
                                        </p:tav>
                                        <p:tav tm="100000">
                                          <p:val>
                                            <p:strVal val="#ppt_x"/>
                                          </p:val>
                                        </p:tav>
                                      </p:tavLst>
                                    </p:anim>
                                    <p:anim calcmode="lin" valueType="num">
                                      <p:cBhvr additive="base">
                                        <p:cTn id="17" dur="500" fill="hold"/>
                                        <p:tgtEl>
                                          <p:spTgt spid="3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000"/>
                            </p:stCondLst>
                            <p:childTnLst>
                              <p:par>
                                <p:cTn id="23" presetID="2" presetClass="entr" presetSubtype="4" decel="10000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3000"/>
                            </p:stCondLst>
                            <p:childTnLst>
                              <p:par>
                                <p:cTn id="32" presetID="2" presetClass="entr" presetSubtype="4" decel="10000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4000"/>
                            </p:stCondLst>
                            <p:childTnLst>
                              <p:par>
                                <p:cTn id="41" presetID="2" presetClass="entr" presetSubtype="4" decel="100000"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1" decel="10000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4" decel="100000" fill="hold" nodeType="withEffect">
                                  <p:stCondLst>
                                    <p:cond delay="25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ppt_x"/>
                                          </p:val>
                                        </p:tav>
                                        <p:tav tm="100000">
                                          <p:val>
                                            <p:strVal val="#ppt_x"/>
                                          </p:val>
                                        </p:tav>
                                      </p:tavLst>
                                    </p:anim>
                                    <p:anim calcmode="lin" valueType="num">
                                      <p:cBhvr additive="base">
                                        <p:cTn id="53" dur="500" fill="hold"/>
                                        <p:tgtEl>
                                          <p:spTgt spid="37"/>
                                        </p:tgtEl>
                                        <p:attrNameLst>
                                          <p:attrName>ppt_y</p:attrName>
                                        </p:attrNameLst>
                                      </p:cBhvr>
                                      <p:tavLst>
                                        <p:tav tm="0">
                                          <p:val>
                                            <p:strVal val="1+#ppt_h/2"/>
                                          </p:val>
                                        </p:tav>
                                        <p:tav tm="100000">
                                          <p:val>
                                            <p:strVal val="#ppt_y"/>
                                          </p:val>
                                        </p:tav>
                                      </p:tavLst>
                                    </p:anim>
                                  </p:childTnLst>
                                </p:cTn>
                              </p:par>
                              <p:par>
                                <p:cTn id="54" presetID="2" presetClass="entr" presetSubtype="4" decel="100000" fill="hold" nodeType="withEffect">
                                  <p:stCondLst>
                                    <p:cond delay="50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ppt_x"/>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par>
                                <p:cTn id="58" presetID="2" presetClass="entr" presetSubtype="4" decel="100000" fill="hold" nodeType="withEffect">
                                  <p:stCondLst>
                                    <p:cond delay="750"/>
                                  </p:stCondLst>
                                  <p:childTnLst>
                                    <p:set>
                                      <p:cBhvr>
                                        <p:cTn id="59" dur="1" fill="hold">
                                          <p:stCondLst>
                                            <p:cond delay="0"/>
                                          </p:stCondLst>
                                        </p:cTn>
                                        <p:tgtEl>
                                          <p:spTgt spid="39"/>
                                        </p:tgtEl>
                                        <p:attrNameLst>
                                          <p:attrName>style.visibility</p:attrName>
                                        </p:attrNameLst>
                                      </p:cBhvr>
                                      <p:to>
                                        <p:strVal val="visible"/>
                                      </p:to>
                                    </p:set>
                                    <p:anim calcmode="lin" valueType="num">
                                      <p:cBhvr additive="base">
                                        <p:cTn id="60" dur="500" fill="hold"/>
                                        <p:tgtEl>
                                          <p:spTgt spid="39"/>
                                        </p:tgtEl>
                                        <p:attrNameLst>
                                          <p:attrName>ppt_x</p:attrName>
                                        </p:attrNameLst>
                                      </p:cBhvr>
                                      <p:tavLst>
                                        <p:tav tm="0">
                                          <p:val>
                                            <p:strVal val="#ppt_x"/>
                                          </p:val>
                                        </p:tav>
                                        <p:tav tm="100000">
                                          <p:val>
                                            <p:strVal val="#ppt_x"/>
                                          </p:val>
                                        </p:tav>
                                      </p:tavLst>
                                    </p:anim>
                                    <p:anim calcmode="lin" valueType="num">
                                      <p:cBhvr additive="base">
                                        <p:cTn id="61" dur="500" fill="hold"/>
                                        <p:tgtEl>
                                          <p:spTgt spid="39"/>
                                        </p:tgtEl>
                                        <p:attrNameLst>
                                          <p:attrName>ppt_y</p:attrName>
                                        </p:attrNameLst>
                                      </p:cBhvr>
                                      <p:tavLst>
                                        <p:tav tm="0">
                                          <p:val>
                                            <p:strVal val="1+#ppt_h/2"/>
                                          </p:val>
                                        </p:tav>
                                        <p:tav tm="100000">
                                          <p:val>
                                            <p:strVal val="#ppt_y"/>
                                          </p:val>
                                        </p:tav>
                                      </p:tavLst>
                                    </p:anim>
                                  </p:childTnLst>
                                </p:cTn>
                              </p:par>
                              <p:par>
                                <p:cTn id="62" presetID="2" presetClass="entr" presetSubtype="4" decel="100000" fill="hold" nodeType="withEffect">
                                  <p:stCondLst>
                                    <p:cond delay="100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fill="hold"/>
                                        <p:tgtEl>
                                          <p:spTgt spid="40"/>
                                        </p:tgtEl>
                                        <p:attrNameLst>
                                          <p:attrName>ppt_x</p:attrName>
                                        </p:attrNameLst>
                                      </p:cBhvr>
                                      <p:tavLst>
                                        <p:tav tm="0">
                                          <p:val>
                                            <p:strVal val="#ppt_x"/>
                                          </p:val>
                                        </p:tav>
                                        <p:tav tm="100000">
                                          <p:val>
                                            <p:strVal val="#ppt_x"/>
                                          </p:val>
                                        </p:tav>
                                      </p:tavLst>
                                    </p:anim>
                                    <p:anim calcmode="lin" valueType="num">
                                      <p:cBhvr additive="base">
                                        <p:cTn id="6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0" grpId="0" animBg="1"/>
      <p:bldP spid="15" grpId="0" animBg="1"/>
      <p:bldP spid="20"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5849" name="文本框 2"/>
            <p:cNvSpPr txBox="1"/>
            <p:nvPr/>
          </p:nvSpPr>
          <p:spPr>
            <a:xfrm>
              <a:off x="1835696" y="1635646"/>
              <a:ext cx="1224644" cy="1446550"/>
            </a:xfrm>
            <a:prstGeom prst="rect">
              <a:avLst/>
            </a:prstGeom>
            <a:noFill/>
            <a:ln w="9525">
              <a:noFill/>
            </a:ln>
          </p:spPr>
          <p:txBody>
            <a:bodyPr>
              <a:spAutoFit/>
            </a:bodyPr>
            <a:lstStyle/>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3</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671888"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a:t>
            </a:r>
            <a:r>
              <a:rPr kumimoji="0" lang="en-US" altLang="zh-CN" sz="4800" b="0" i="0" u="none" strike="noStrike" kern="1200" cap="none" spc="0" normalizeH="0" baseline="0" noProof="0" dirty="0" smtClean="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THREE</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14"/>
          <p:cNvSpPr>
            <a:spLocks noChangeAspect="1"/>
          </p:cNvSpPr>
          <p:nvPr/>
        </p:nvSpPr>
        <p:spPr>
          <a:xfrm>
            <a:off x="385763" y="2295525"/>
            <a:ext cx="990600" cy="990600"/>
          </a:xfrm>
          <a:prstGeom prst="ellipse">
            <a:avLst/>
          </a:prstGeom>
          <a:solidFill>
            <a:schemeClr val="accent1">
              <a:alpha val="2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24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nvGrpSpPr>
          <p:cNvPr id="17" name="组合 16"/>
          <p:cNvGrpSpPr/>
          <p:nvPr/>
        </p:nvGrpSpPr>
        <p:grpSpPr>
          <a:xfrm>
            <a:off x="1446213" y="2295525"/>
            <a:ext cx="1651000" cy="1420813"/>
            <a:chOff x="1446289" y="2294750"/>
            <a:chExt cx="1650202" cy="1421618"/>
          </a:xfrm>
        </p:grpSpPr>
        <p:sp>
          <p:nvSpPr>
            <p:cNvPr id="37902" name="文本框 3"/>
            <p:cNvSpPr txBox="1"/>
            <p:nvPr/>
          </p:nvSpPr>
          <p:spPr>
            <a:xfrm>
              <a:off x="1446289" y="2294750"/>
              <a:ext cx="1369393" cy="276999"/>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华文细黑" panose="02010600040101010101" pitchFamily="2" charset="-122"/>
                </a:rPr>
                <a:t>Bootstrap 4</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7903" name="文本框 4"/>
            <p:cNvSpPr txBox="1"/>
            <p:nvPr/>
          </p:nvSpPr>
          <p:spPr>
            <a:xfrm>
              <a:off x="1446289" y="2608372"/>
              <a:ext cx="1650202" cy="1107996"/>
            </a:xfrm>
            <a:prstGeom prst="rect">
              <a:avLst/>
            </a:prstGeom>
            <a:noFill/>
            <a:ln w="9525">
              <a:noFill/>
            </a:ln>
          </p:spPr>
          <p:txBody>
            <a:bodyPr>
              <a:spAutoFit/>
            </a:bodyPr>
            <a:lstStyle/>
            <a:p>
              <a:pPr lvl="0" eaLnBrk="1" hangingPunct="1">
                <a:lnSpc>
                  <a:spcPct val="120000"/>
                </a:lnSpc>
              </a:pPr>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 you may post</a:t>
              </a:r>
            </a:p>
            <a:p>
              <a:pPr lvl="0" eaLnBrk="1" hangingPunct="1">
                <a:lnSpc>
                  <a:spcPct val="120000"/>
                </a:lnSpc>
              </a:pPr>
              <a:r>
                <a:rPr lang="en-US" altLang="zh-CN" sz="1100" dirty="0">
                  <a:solidFill>
                    <a:schemeClr val="bg1"/>
                  </a:solidFill>
                  <a:latin typeface="华文细黑" panose="02010600040101010101" pitchFamily="2" charset="-122"/>
                  <a:ea typeface="Arial" panose="020B0604020202020204" pitchFamily="34" charset="0"/>
                </a:rPr>
                <a:t>Please click here to</a:t>
              </a:r>
              <a:endParaRPr lang="zh-CN" altLang="en-US" sz="1100" dirty="0">
                <a:solidFill>
                  <a:schemeClr val="bg1"/>
                </a:solidFill>
                <a:latin typeface="华文细黑" panose="02010600040101010101" pitchFamily="2" charset="-122"/>
                <a:ea typeface="华文细黑" panose="02010600040101010101" pitchFamily="2" charset="-122"/>
              </a:endParaRPr>
            </a:p>
          </p:txBody>
        </p:sp>
      </p:grpSp>
      <p:sp>
        <p:nvSpPr>
          <p:cNvPr id="6" name="任意多边形 5"/>
          <p:cNvSpPr/>
          <p:nvPr/>
        </p:nvSpPr>
        <p:spPr>
          <a:xfrm>
            <a:off x="908050" y="3286125"/>
            <a:ext cx="2471738" cy="927100"/>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9">
                <a:moveTo>
                  <a:pt x="0" y="0"/>
                </a:moveTo>
                <a:cubicBezTo>
                  <a:pt x="273050" y="378691"/>
                  <a:pt x="546100" y="757382"/>
                  <a:pt x="955964" y="858982"/>
                </a:cubicBezTo>
                <a:cubicBezTo>
                  <a:pt x="1365828" y="960582"/>
                  <a:pt x="1912505" y="785091"/>
                  <a:pt x="2459182" y="609600"/>
                </a:cubicBezTo>
              </a:path>
            </a:pathLst>
          </a:cu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7" name="Oval 14"/>
          <p:cNvSpPr>
            <a:spLocks noChangeAspect="1"/>
          </p:cNvSpPr>
          <p:nvPr/>
        </p:nvSpPr>
        <p:spPr>
          <a:xfrm>
            <a:off x="3311525" y="3162300"/>
            <a:ext cx="990600" cy="990600"/>
          </a:xfrm>
          <a:prstGeom prst="ellipse">
            <a:avLst/>
          </a:prstGeom>
          <a:solidFill>
            <a:schemeClr val="accent1">
              <a:alpha val="2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24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nvGrpSpPr>
          <p:cNvPr id="18" name="组合 17"/>
          <p:cNvGrpSpPr/>
          <p:nvPr/>
        </p:nvGrpSpPr>
        <p:grpSpPr>
          <a:xfrm>
            <a:off x="4376738" y="3162300"/>
            <a:ext cx="1649412" cy="1422400"/>
            <a:chOff x="4376525" y="3162370"/>
            <a:chExt cx="1650202" cy="1421618"/>
          </a:xfrm>
        </p:grpSpPr>
        <p:sp>
          <p:nvSpPr>
            <p:cNvPr id="37900" name="文本框 7"/>
            <p:cNvSpPr txBox="1"/>
            <p:nvPr/>
          </p:nvSpPr>
          <p:spPr>
            <a:xfrm>
              <a:off x="4376525" y="3162370"/>
              <a:ext cx="1369393" cy="276999"/>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华文细黑" panose="02010600040101010101" pitchFamily="2" charset="-122"/>
                </a:rPr>
                <a:t>Retina Ready</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7901" name="文本框 8"/>
            <p:cNvSpPr txBox="1"/>
            <p:nvPr/>
          </p:nvSpPr>
          <p:spPr>
            <a:xfrm>
              <a:off x="4376525" y="3475992"/>
              <a:ext cx="1650202" cy="1107996"/>
            </a:xfrm>
            <a:prstGeom prst="rect">
              <a:avLst/>
            </a:prstGeom>
            <a:noFill/>
            <a:ln w="9525">
              <a:noFill/>
            </a:ln>
          </p:spPr>
          <p:txBody>
            <a:bodyPr>
              <a:spAutoFit/>
            </a:bodyPr>
            <a:lstStyle/>
            <a:p>
              <a:pPr lvl="0" eaLnBrk="1" hangingPunct="1">
                <a:lnSpc>
                  <a:spcPct val="120000"/>
                </a:lnSpc>
              </a:pPr>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 you may post</a:t>
              </a:r>
            </a:p>
            <a:p>
              <a:pPr lvl="0" eaLnBrk="1" hangingPunct="1">
                <a:lnSpc>
                  <a:spcPct val="120000"/>
                </a:lnSpc>
              </a:pPr>
              <a:r>
                <a:rPr lang="en-US" altLang="zh-CN" sz="1100" dirty="0">
                  <a:solidFill>
                    <a:schemeClr val="bg1"/>
                  </a:solidFill>
                  <a:latin typeface="华文细黑" panose="02010600040101010101" pitchFamily="2" charset="-122"/>
                  <a:ea typeface="Arial" panose="020B0604020202020204" pitchFamily="34" charset="0"/>
                </a:rPr>
                <a:t>Please click here to</a:t>
              </a:r>
              <a:endParaRPr lang="zh-CN" altLang="en-US" sz="1100" dirty="0">
                <a:solidFill>
                  <a:schemeClr val="bg1"/>
                </a:solidFill>
                <a:latin typeface="华文细黑" panose="02010600040101010101" pitchFamily="2" charset="-122"/>
                <a:ea typeface="华文细黑" panose="02010600040101010101" pitchFamily="2" charset="-122"/>
              </a:endParaRPr>
            </a:p>
          </p:txBody>
        </p:sp>
      </p:grpSp>
      <p:grpSp>
        <p:nvGrpSpPr>
          <p:cNvPr id="19" name="组合 18"/>
          <p:cNvGrpSpPr/>
          <p:nvPr/>
        </p:nvGrpSpPr>
        <p:grpSpPr>
          <a:xfrm>
            <a:off x="7265988" y="2295525"/>
            <a:ext cx="1649412" cy="1420813"/>
            <a:chOff x="7265198" y="2294750"/>
            <a:chExt cx="1650202" cy="1421618"/>
          </a:xfrm>
        </p:grpSpPr>
        <p:sp>
          <p:nvSpPr>
            <p:cNvPr id="37898" name="文本框 9"/>
            <p:cNvSpPr txBox="1"/>
            <p:nvPr/>
          </p:nvSpPr>
          <p:spPr>
            <a:xfrm>
              <a:off x="7265198" y="2294750"/>
              <a:ext cx="1650202" cy="276999"/>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华文细黑" panose="02010600040101010101" pitchFamily="2" charset="-122"/>
                </a:rPr>
                <a:t>Responsive Design</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7899" name="文本框 10"/>
            <p:cNvSpPr txBox="1"/>
            <p:nvPr/>
          </p:nvSpPr>
          <p:spPr>
            <a:xfrm>
              <a:off x="7265198" y="2608372"/>
              <a:ext cx="1650202" cy="1107996"/>
            </a:xfrm>
            <a:prstGeom prst="rect">
              <a:avLst/>
            </a:prstGeom>
            <a:noFill/>
            <a:ln w="9525">
              <a:noFill/>
            </a:ln>
          </p:spPr>
          <p:txBody>
            <a:bodyPr>
              <a:spAutoFit/>
            </a:bodyPr>
            <a:lstStyle/>
            <a:p>
              <a:pPr lvl="0" eaLnBrk="1" hangingPunct="1">
                <a:lnSpc>
                  <a:spcPct val="120000"/>
                </a:lnSpc>
              </a:pPr>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 you may post</a:t>
              </a:r>
            </a:p>
            <a:p>
              <a:pPr lvl="0" eaLnBrk="1" hangingPunct="1">
                <a:lnSpc>
                  <a:spcPct val="120000"/>
                </a:lnSpc>
              </a:pPr>
              <a:r>
                <a:rPr lang="en-US" altLang="zh-CN" sz="1100" dirty="0">
                  <a:solidFill>
                    <a:schemeClr val="bg1"/>
                  </a:solidFill>
                  <a:latin typeface="华文细黑" panose="02010600040101010101" pitchFamily="2" charset="-122"/>
                  <a:ea typeface="Arial" panose="020B0604020202020204" pitchFamily="34" charset="0"/>
                </a:rPr>
                <a:t>Please click here to</a:t>
              </a:r>
              <a:endParaRPr lang="zh-CN" altLang="en-US" sz="1100" dirty="0">
                <a:solidFill>
                  <a:schemeClr val="bg1"/>
                </a:solidFill>
                <a:latin typeface="华文细黑" panose="02010600040101010101" pitchFamily="2" charset="-122"/>
                <a:ea typeface="华文细黑" panose="02010600040101010101" pitchFamily="2" charset="-122"/>
              </a:endParaRPr>
            </a:p>
          </p:txBody>
        </p:sp>
      </p:grpSp>
      <p:sp>
        <p:nvSpPr>
          <p:cNvPr id="12" name="Oval 14"/>
          <p:cNvSpPr>
            <a:spLocks noChangeAspect="1"/>
          </p:cNvSpPr>
          <p:nvPr/>
        </p:nvSpPr>
        <p:spPr>
          <a:xfrm>
            <a:off x="6196013" y="2295525"/>
            <a:ext cx="990600" cy="990600"/>
          </a:xfrm>
          <a:prstGeom prst="ellipse">
            <a:avLst/>
          </a:prstGeom>
          <a:solidFill>
            <a:schemeClr val="accent1">
              <a:alpha val="2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24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13" name="任意多边形 12"/>
          <p:cNvSpPr/>
          <p:nvPr/>
        </p:nvSpPr>
        <p:spPr>
          <a:xfrm>
            <a:off x="3913188" y="2284413"/>
            <a:ext cx="2432050" cy="881063"/>
          </a:xfrm>
          <a:custGeom>
            <a:avLst/>
            <a:gdLst>
              <a:gd name="connsiteX0" fmla="*/ 0 w 2431473"/>
              <a:gd name="connsiteY0" fmla="*/ 880693 h 880693"/>
              <a:gd name="connsiteX1" fmla="*/ 1018309 w 2431473"/>
              <a:gd name="connsiteY1" fmla="*/ 56347 h 880693"/>
              <a:gd name="connsiteX2" fmla="*/ 2431473 w 2431473"/>
              <a:gd name="connsiteY2" fmla="*/ 139474 h 880693"/>
            </a:gdLst>
            <a:ahLst/>
            <a:cxnLst>
              <a:cxn ang="0">
                <a:pos x="connsiteX0" y="connsiteY0"/>
              </a:cxn>
              <a:cxn ang="0">
                <a:pos x="connsiteX1" y="connsiteY1"/>
              </a:cxn>
              <a:cxn ang="0">
                <a:pos x="connsiteX2" y="connsiteY2"/>
              </a:cxn>
            </a:cxnLst>
            <a:rect l="l" t="t" r="r" b="b"/>
            <a:pathLst>
              <a:path w="2431473" h="880693">
                <a:moveTo>
                  <a:pt x="0" y="880693"/>
                </a:moveTo>
                <a:cubicBezTo>
                  <a:pt x="306532" y="530288"/>
                  <a:pt x="613064" y="179883"/>
                  <a:pt x="1018309" y="56347"/>
                </a:cubicBezTo>
                <a:cubicBezTo>
                  <a:pt x="1423554" y="-67189"/>
                  <a:pt x="1927513" y="36142"/>
                  <a:pt x="2431473" y="139474"/>
                </a:cubicBezTo>
              </a:path>
            </a:pathLst>
          </a:custGeom>
          <a:noFill/>
          <a:ln>
            <a:solidFill>
              <a:schemeClr val="accent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
                                          </p:val>
                                        </p:tav>
                                        <p:tav tm="100000">
                                          <p:val>
                                            <p:strVal val="#ppt_w"/>
                                          </p:val>
                                        </p:tav>
                                      </p:tavLst>
                                    </p:anim>
                                    <p:anim calcmode="lin" valueType="num">
                                      <p:cBhvr>
                                        <p:cTn id="8" dur="250" fill="hold"/>
                                        <p:tgtEl>
                                          <p:spTgt spid="3"/>
                                        </p:tgtEl>
                                        <p:attrNameLst>
                                          <p:attrName>ppt_h</p:attrName>
                                        </p:attrNameLst>
                                      </p:cBhvr>
                                      <p:tavLst>
                                        <p:tav tm="0">
                                          <p:val>
                                            <p:fltVal val="0"/>
                                          </p:val>
                                        </p:tav>
                                        <p:tav tm="100000">
                                          <p:val>
                                            <p:strVal val="#ppt_h"/>
                                          </p:val>
                                        </p:tav>
                                      </p:tavLst>
                                    </p:anim>
                                    <p:animEffect transition="in" filter="fade">
                                      <p:cBhvr>
                                        <p:cTn id="9" dur="250"/>
                                        <p:tgtEl>
                                          <p:spTgt spid="3"/>
                                        </p:tgtEl>
                                      </p:cBhvr>
                                    </p:animEffect>
                                  </p:childTnLst>
                                </p:cTn>
                              </p:par>
                              <p:par>
                                <p:cTn id="10" presetID="6" presetClass="emph" presetSubtype="0" decel="100000" fill="hold" grpId="1" nodeType="withEffect">
                                  <p:stCondLst>
                                    <p:cond delay="200"/>
                                  </p:stCondLst>
                                  <p:childTnLst>
                                    <p:animScale>
                                      <p:cBhvr>
                                        <p:cTn id="11" dur="250" fill="hold"/>
                                        <p:tgtEl>
                                          <p:spTgt spid="3"/>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3"/>
                                        </p:tgtEl>
                                      </p:cBhvr>
                                      <p:by x="91000" y="91000"/>
                                    </p:animScale>
                                  </p:childTnLst>
                                </p:cTn>
                              </p:par>
                            </p:childTnLst>
                          </p:cTn>
                        </p:par>
                        <p:par>
                          <p:cTn id="14" fill="hold">
                            <p:stCondLst>
                              <p:cond delay="500"/>
                            </p:stCondLst>
                            <p:childTnLst>
                              <p:par>
                                <p:cTn id="15" presetID="2" presetClass="entr" presetSubtype="4" decel="10000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250" fill="hold"/>
                                        <p:tgtEl>
                                          <p:spTgt spid="7"/>
                                        </p:tgtEl>
                                        <p:attrNameLst>
                                          <p:attrName>ppt_w</p:attrName>
                                        </p:attrNameLst>
                                      </p:cBhvr>
                                      <p:tavLst>
                                        <p:tav tm="0">
                                          <p:val>
                                            <p:fltVal val="0"/>
                                          </p:val>
                                        </p:tav>
                                        <p:tav tm="100000">
                                          <p:val>
                                            <p:strVal val="#ppt_w"/>
                                          </p:val>
                                        </p:tav>
                                      </p:tavLst>
                                    </p:anim>
                                    <p:anim calcmode="lin" valueType="num">
                                      <p:cBhvr>
                                        <p:cTn id="27" dur="250" fill="hold"/>
                                        <p:tgtEl>
                                          <p:spTgt spid="7"/>
                                        </p:tgtEl>
                                        <p:attrNameLst>
                                          <p:attrName>ppt_h</p:attrName>
                                        </p:attrNameLst>
                                      </p:cBhvr>
                                      <p:tavLst>
                                        <p:tav tm="0">
                                          <p:val>
                                            <p:fltVal val="0"/>
                                          </p:val>
                                        </p:tav>
                                        <p:tav tm="100000">
                                          <p:val>
                                            <p:strVal val="#ppt_h"/>
                                          </p:val>
                                        </p:tav>
                                      </p:tavLst>
                                    </p:anim>
                                    <p:animEffect transition="in" filter="fade">
                                      <p:cBhvr>
                                        <p:cTn id="28" dur="250"/>
                                        <p:tgtEl>
                                          <p:spTgt spid="7"/>
                                        </p:tgtEl>
                                      </p:cBhvr>
                                    </p:animEffect>
                                  </p:childTnLst>
                                </p:cTn>
                              </p:par>
                              <p:par>
                                <p:cTn id="29" presetID="6" presetClass="emph" presetSubtype="0" decel="100000" fill="hold" grpId="1" nodeType="withEffect">
                                  <p:stCondLst>
                                    <p:cond delay="200"/>
                                  </p:stCondLst>
                                  <p:childTnLst>
                                    <p:animScale>
                                      <p:cBhvr>
                                        <p:cTn id="30" dur="250" fill="hold"/>
                                        <p:tgtEl>
                                          <p:spTgt spid="7"/>
                                        </p:tgtEl>
                                      </p:cBhvr>
                                      <p:by x="110000" y="110000"/>
                                    </p:animScale>
                                  </p:childTnLst>
                                </p:cTn>
                              </p:par>
                              <p:par>
                                <p:cTn id="31" presetID="6" presetClass="emph" presetSubtype="0" decel="100000" fill="hold" grpId="2" nodeType="withEffect">
                                  <p:stCondLst>
                                    <p:cond delay="300"/>
                                  </p:stCondLst>
                                  <p:childTnLst>
                                    <p:animScale>
                                      <p:cBhvr>
                                        <p:cTn id="32" dur="250" fill="hold"/>
                                        <p:tgtEl>
                                          <p:spTgt spid="7"/>
                                        </p:tgtEl>
                                      </p:cBhvr>
                                      <p:by x="91000" y="91000"/>
                                    </p:animScale>
                                  </p:childTnLst>
                                </p:cTn>
                              </p:par>
                            </p:childTnLst>
                          </p:cTn>
                        </p:par>
                        <p:par>
                          <p:cTn id="33" fill="hold">
                            <p:stCondLst>
                              <p:cond delay="2000"/>
                            </p:stCondLst>
                            <p:childTnLst>
                              <p:par>
                                <p:cTn id="34" presetID="2" presetClass="entr" presetSubtype="4" decel="10000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250" fill="hold"/>
                                        <p:tgtEl>
                                          <p:spTgt spid="12"/>
                                        </p:tgtEl>
                                        <p:attrNameLst>
                                          <p:attrName>ppt_w</p:attrName>
                                        </p:attrNameLst>
                                      </p:cBhvr>
                                      <p:tavLst>
                                        <p:tav tm="0">
                                          <p:val>
                                            <p:fltVal val="0"/>
                                          </p:val>
                                        </p:tav>
                                        <p:tav tm="100000">
                                          <p:val>
                                            <p:strVal val="#ppt_w"/>
                                          </p:val>
                                        </p:tav>
                                      </p:tavLst>
                                    </p:anim>
                                    <p:anim calcmode="lin" valueType="num">
                                      <p:cBhvr>
                                        <p:cTn id="46" dur="250" fill="hold"/>
                                        <p:tgtEl>
                                          <p:spTgt spid="12"/>
                                        </p:tgtEl>
                                        <p:attrNameLst>
                                          <p:attrName>ppt_h</p:attrName>
                                        </p:attrNameLst>
                                      </p:cBhvr>
                                      <p:tavLst>
                                        <p:tav tm="0">
                                          <p:val>
                                            <p:fltVal val="0"/>
                                          </p:val>
                                        </p:tav>
                                        <p:tav tm="100000">
                                          <p:val>
                                            <p:strVal val="#ppt_h"/>
                                          </p:val>
                                        </p:tav>
                                      </p:tavLst>
                                    </p:anim>
                                    <p:animEffect transition="in" filter="fade">
                                      <p:cBhvr>
                                        <p:cTn id="47" dur="250"/>
                                        <p:tgtEl>
                                          <p:spTgt spid="12"/>
                                        </p:tgtEl>
                                      </p:cBhvr>
                                    </p:animEffect>
                                  </p:childTnLst>
                                </p:cTn>
                              </p:par>
                              <p:par>
                                <p:cTn id="48" presetID="6" presetClass="emph" presetSubtype="0" decel="100000" fill="hold" grpId="1" nodeType="withEffect">
                                  <p:stCondLst>
                                    <p:cond delay="200"/>
                                  </p:stCondLst>
                                  <p:childTnLst>
                                    <p:animScale>
                                      <p:cBhvr>
                                        <p:cTn id="49" dur="250" fill="hold"/>
                                        <p:tgtEl>
                                          <p:spTgt spid="12"/>
                                        </p:tgtEl>
                                      </p:cBhvr>
                                      <p:by x="110000" y="110000"/>
                                    </p:animScale>
                                  </p:childTnLst>
                                </p:cTn>
                              </p:par>
                              <p:par>
                                <p:cTn id="50" presetID="6" presetClass="emph" presetSubtype="0" decel="100000" fill="hold" grpId="2" nodeType="withEffect">
                                  <p:stCondLst>
                                    <p:cond delay="300"/>
                                  </p:stCondLst>
                                  <p:childTnLst>
                                    <p:animScale>
                                      <p:cBhvr>
                                        <p:cTn id="51" dur="250" fill="hold"/>
                                        <p:tgtEl>
                                          <p:spTgt spid="12"/>
                                        </p:tgtEl>
                                      </p:cBhvr>
                                      <p:by x="91000" y="91000"/>
                                    </p:animScale>
                                  </p:childTnLst>
                                </p:cTn>
                              </p:par>
                            </p:childTnLst>
                          </p:cTn>
                        </p:par>
                        <p:par>
                          <p:cTn id="52" fill="hold">
                            <p:stCondLst>
                              <p:cond delay="3500"/>
                            </p:stCondLst>
                            <p:childTnLst>
                              <p:par>
                                <p:cTn id="53" presetID="2" presetClass="entr" presetSubtype="4" decel="10000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7" grpId="0" animBg="1"/>
      <p:bldP spid="7" grpId="1" animBg="1"/>
      <p:bldP spid="7" grpId="2" animBg="1"/>
      <p:bldP spid="12" grpId="0" animBg="1"/>
      <p:bldP spid="12" grpId="1" animBg="1"/>
      <p:bldP spid="12" grpId="2"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9100" y="1808163"/>
            <a:ext cx="2552700" cy="998537"/>
            <a:chOff x="419058" y="2425425"/>
            <a:chExt cx="2552741" cy="998093"/>
          </a:xfrm>
        </p:grpSpPr>
        <p:sp>
          <p:nvSpPr>
            <p:cNvPr id="39964" name="文本框 9"/>
            <p:cNvSpPr txBox="1"/>
            <p:nvPr/>
          </p:nvSpPr>
          <p:spPr>
            <a:xfrm>
              <a:off x="1032163" y="2425425"/>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VIDEO ANIMATION</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39965" name="文本框 10"/>
            <p:cNvSpPr txBox="1"/>
            <p:nvPr/>
          </p:nvSpPr>
          <p:spPr>
            <a:xfrm>
              <a:off x="1032163" y="2715632"/>
              <a:ext cx="1780309" cy="707886"/>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a:t>
              </a:r>
              <a:endParaRPr lang="zh-CN" altLang="en-US" sz="1000" dirty="0">
                <a:solidFill>
                  <a:schemeClr val="bg1"/>
                </a:solidFill>
                <a:latin typeface="华文细黑" panose="02010600040101010101" pitchFamily="2" charset="-122"/>
                <a:ea typeface="华文细黑" panose="02010600040101010101" pitchFamily="2" charset="-122"/>
              </a:endParaRPr>
            </a:p>
          </p:txBody>
        </p:sp>
        <p:sp>
          <p:nvSpPr>
            <p:cNvPr id="2" name="椭圆 1"/>
            <p:cNvSpPr/>
            <p:nvPr/>
          </p:nvSpPr>
          <p:spPr>
            <a:xfrm>
              <a:off x="419058" y="2497239"/>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39967" name="文本框 4"/>
            <p:cNvSpPr txBox="1"/>
            <p:nvPr/>
          </p:nvSpPr>
          <p:spPr>
            <a:xfrm>
              <a:off x="467550" y="2563090"/>
              <a:ext cx="512619" cy="523220"/>
            </a:xfrm>
            <a:prstGeom prst="rect">
              <a:avLst/>
            </a:prstGeom>
            <a:noFill/>
            <a:ln w="9525">
              <a:noFill/>
            </a:ln>
          </p:spPr>
          <p:txBody>
            <a:bodyPr>
              <a:spAutoFit/>
            </a:bodyPr>
            <a:lstStyle/>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7" name="组合 6"/>
          <p:cNvGrpSpPr/>
          <p:nvPr/>
        </p:nvGrpSpPr>
        <p:grpSpPr>
          <a:xfrm>
            <a:off x="3187700" y="1808163"/>
            <a:ext cx="2552700" cy="998537"/>
            <a:chOff x="3188257" y="2425425"/>
            <a:chExt cx="2552741" cy="998093"/>
          </a:xfrm>
        </p:grpSpPr>
        <p:sp>
          <p:nvSpPr>
            <p:cNvPr id="39960" name="文本框 44"/>
            <p:cNvSpPr txBox="1"/>
            <p:nvPr/>
          </p:nvSpPr>
          <p:spPr>
            <a:xfrm>
              <a:off x="3801362" y="2425425"/>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39961" name="文本框 45"/>
            <p:cNvSpPr txBox="1"/>
            <p:nvPr/>
          </p:nvSpPr>
          <p:spPr>
            <a:xfrm>
              <a:off x="3801362" y="2715632"/>
              <a:ext cx="1780309" cy="707886"/>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a:t>
              </a:r>
              <a:endParaRPr lang="zh-CN" altLang="en-US" sz="1000" dirty="0">
                <a:solidFill>
                  <a:schemeClr val="bg1"/>
                </a:solidFill>
                <a:latin typeface="华文细黑" panose="02010600040101010101" pitchFamily="2" charset="-122"/>
                <a:ea typeface="华文细黑" panose="02010600040101010101" pitchFamily="2" charset="-122"/>
              </a:endParaRPr>
            </a:p>
          </p:txBody>
        </p:sp>
        <p:sp>
          <p:nvSpPr>
            <p:cNvPr id="48" name="椭圆 47"/>
            <p:cNvSpPr/>
            <p:nvPr/>
          </p:nvSpPr>
          <p:spPr>
            <a:xfrm>
              <a:off x="3188257" y="2497239"/>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39963" name="文本框 48"/>
            <p:cNvSpPr txBox="1"/>
            <p:nvPr/>
          </p:nvSpPr>
          <p:spPr>
            <a:xfrm>
              <a:off x="3236749" y="2563090"/>
              <a:ext cx="512619" cy="523220"/>
            </a:xfrm>
            <a:prstGeom prst="rect">
              <a:avLst/>
            </a:prstGeom>
            <a:noFill/>
            <a:ln w="9525">
              <a:noFill/>
            </a:ln>
          </p:spPr>
          <p:txBody>
            <a:bodyPr>
              <a:spAutoFit/>
            </a:bodyPr>
            <a:lstStyle/>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957888" y="1808163"/>
            <a:ext cx="2552700" cy="998537"/>
            <a:chOff x="5957455" y="2425425"/>
            <a:chExt cx="2552741" cy="998093"/>
          </a:xfrm>
        </p:grpSpPr>
        <p:sp>
          <p:nvSpPr>
            <p:cNvPr id="39956" name="文本框 50"/>
            <p:cNvSpPr txBox="1"/>
            <p:nvPr/>
          </p:nvSpPr>
          <p:spPr>
            <a:xfrm>
              <a:off x="6570560" y="2425425"/>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SEO OPITIMZED</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39957" name="文本框 51"/>
            <p:cNvSpPr txBox="1"/>
            <p:nvPr/>
          </p:nvSpPr>
          <p:spPr>
            <a:xfrm>
              <a:off x="6570560" y="2715632"/>
              <a:ext cx="1780309" cy="707886"/>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a:t>
              </a:r>
              <a:endParaRPr lang="zh-CN" altLang="en-US" sz="1000" dirty="0">
                <a:solidFill>
                  <a:schemeClr val="bg1"/>
                </a:solidFill>
                <a:latin typeface="华文细黑" panose="02010600040101010101" pitchFamily="2" charset="-122"/>
                <a:ea typeface="华文细黑" panose="02010600040101010101" pitchFamily="2" charset="-122"/>
              </a:endParaRPr>
            </a:p>
          </p:txBody>
        </p:sp>
        <p:sp>
          <p:nvSpPr>
            <p:cNvPr id="54" name="椭圆 53"/>
            <p:cNvSpPr/>
            <p:nvPr/>
          </p:nvSpPr>
          <p:spPr>
            <a:xfrm>
              <a:off x="5957455" y="2497239"/>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39959" name="文本框 54"/>
            <p:cNvSpPr txBox="1"/>
            <p:nvPr/>
          </p:nvSpPr>
          <p:spPr>
            <a:xfrm>
              <a:off x="6005947" y="2563090"/>
              <a:ext cx="512619" cy="523220"/>
            </a:xfrm>
            <a:prstGeom prst="rect">
              <a:avLst/>
            </a:prstGeom>
            <a:noFill/>
            <a:ln w="9525">
              <a:noFill/>
            </a:ln>
          </p:spPr>
          <p:txBody>
            <a:bodyPr>
              <a:spAutoFit/>
            </a:bodyPr>
            <a:lstStyle/>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9" name="组合 8"/>
          <p:cNvGrpSpPr/>
          <p:nvPr/>
        </p:nvGrpSpPr>
        <p:grpSpPr>
          <a:xfrm>
            <a:off x="419100" y="3478213"/>
            <a:ext cx="2552700" cy="998537"/>
            <a:chOff x="419058" y="3776240"/>
            <a:chExt cx="2552741" cy="998093"/>
          </a:xfrm>
        </p:grpSpPr>
        <p:sp>
          <p:nvSpPr>
            <p:cNvPr id="39952" name="文本框 56"/>
            <p:cNvSpPr txBox="1"/>
            <p:nvPr/>
          </p:nvSpPr>
          <p:spPr>
            <a:xfrm>
              <a:off x="1032163" y="3776240"/>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39953" name="文本框 57"/>
            <p:cNvSpPr txBox="1"/>
            <p:nvPr/>
          </p:nvSpPr>
          <p:spPr>
            <a:xfrm>
              <a:off x="1032163" y="4066447"/>
              <a:ext cx="1780309" cy="707886"/>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a:t>
              </a:r>
              <a:endParaRPr lang="zh-CN" altLang="en-US" sz="1000" dirty="0">
                <a:solidFill>
                  <a:schemeClr val="bg1"/>
                </a:solidFill>
                <a:latin typeface="华文细黑" panose="02010600040101010101" pitchFamily="2" charset="-122"/>
                <a:ea typeface="华文细黑" panose="02010600040101010101" pitchFamily="2" charset="-122"/>
              </a:endParaRPr>
            </a:p>
          </p:txBody>
        </p:sp>
        <p:sp>
          <p:nvSpPr>
            <p:cNvPr id="60" name="椭圆 59"/>
            <p:cNvSpPr/>
            <p:nvPr/>
          </p:nvSpPr>
          <p:spPr>
            <a:xfrm>
              <a:off x="419058" y="3848054"/>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39955" name="文本框 60"/>
            <p:cNvSpPr txBox="1"/>
            <p:nvPr/>
          </p:nvSpPr>
          <p:spPr>
            <a:xfrm>
              <a:off x="467550" y="3913905"/>
              <a:ext cx="512619" cy="523220"/>
            </a:xfrm>
            <a:prstGeom prst="rect">
              <a:avLst/>
            </a:prstGeom>
            <a:noFill/>
            <a:ln w="9525">
              <a:noFill/>
            </a:ln>
          </p:spPr>
          <p:txBody>
            <a:bodyPr>
              <a:spAutoFit/>
            </a:bodyPr>
            <a:lstStyle/>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12" name="组合 11"/>
          <p:cNvGrpSpPr/>
          <p:nvPr/>
        </p:nvGrpSpPr>
        <p:grpSpPr>
          <a:xfrm>
            <a:off x="3187700" y="3478213"/>
            <a:ext cx="2552700" cy="998537"/>
            <a:chOff x="3188257" y="3776240"/>
            <a:chExt cx="2552741" cy="998093"/>
          </a:xfrm>
        </p:grpSpPr>
        <p:sp>
          <p:nvSpPr>
            <p:cNvPr id="39948" name="文本框 62"/>
            <p:cNvSpPr txBox="1"/>
            <p:nvPr/>
          </p:nvSpPr>
          <p:spPr>
            <a:xfrm>
              <a:off x="3801362" y="3776240"/>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39949" name="文本框 63"/>
            <p:cNvSpPr txBox="1"/>
            <p:nvPr/>
          </p:nvSpPr>
          <p:spPr>
            <a:xfrm>
              <a:off x="3801362" y="4066447"/>
              <a:ext cx="1780309" cy="707886"/>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a:t>
              </a:r>
              <a:endParaRPr lang="zh-CN" altLang="en-US" sz="1000" dirty="0">
                <a:solidFill>
                  <a:schemeClr val="bg1"/>
                </a:solidFill>
                <a:latin typeface="华文细黑" panose="02010600040101010101" pitchFamily="2" charset="-122"/>
                <a:ea typeface="华文细黑" panose="02010600040101010101" pitchFamily="2" charset="-122"/>
              </a:endParaRPr>
            </a:p>
          </p:txBody>
        </p:sp>
        <p:sp>
          <p:nvSpPr>
            <p:cNvPr id="66" name="椭圆 65"/>
            <p:cNvSpPr/>
            <p:nvPr/>
          </p:nvSpPr>
          <p:spPr>
            <a:xfrm>
              <a:off x="3188257" y="3848054"/>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39951" name="文本框 66"/>
            <p:cNvSpPr txBox="1"/>
            <p:nvPr/>
          </p:nvSpPr>
          <p:spPr>
            <a:xfrm>
              <a:off x="3236749" y="3913905"/>
              <a:ext cx="512619" cy="523220"/>
            </a:xfrm>
            <a:prstGeom prst="rect">
              <a:avLst/>
            </a:prstGeom>
            <a:noFill/>
            <a:ln w="9525">
              <a:noFill/>
            </a:ln>
          </p:spPr>
          <p:txBody>
            <a:bodyPr>
              <a:spAutoFit/>
            </a:bodyPr>
            <a:lstStyle/>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13" name="组合 12"/>
          <p:cNvGrpSpPr/>
          <p:nvPr/>
        </p:nvGrpSpPr>
        <p:grpSpPr>
          <a:xfrm>
            <a:off x="5957888" y="3478213"/>
            <a:ext cx="2552700" cy="998537"/>
            <a:chOff x="5957455" y="3776240"/>
            <a:chExt cx="2552741" cy="998093"/>
          </a:xfrm>
        </p:grpSpPr>
        <p:sp>
          <p:nvSpPr>
            <p:cNvPr id="39944" name="文本框 68"/>
            <p:cNvSpPr txBox="1"/>
            <p:nvPr/>
          </p:nvSpPr>
          <p:spPr>
            <a:xfrm>
              <a:off x="6570560" y="3776240"/>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SEO OPITIMZED</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39945" name="文本框 69"/>
            <p:cNvSpPr txBox="1"/>
            <p:nvPr/>
          </p:nvSpPr>
          <p:spPr>
            <a:xfrm>
              <a:off x="6570560" y="4066447"/>
              <a:ext cx="1780309" cy="707886"/>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a:t>
              </a:r>
              <a:endParaRPr lang="zh-CN" altLang="en-US" sz="1000" dirty="0">
                <a:solidFill>
                  <a:schemeClr val="bg1"/>
                </a:solidFill>
                <a:latin typeface="华文细黑" panose="02010600040101010101" pitchFamily="2" charset="-122"/>
                <a:ea typeface="华文细黑" panose="02010600040101010101" pitchFamily="2" charset="-122"/>
              </a:endParaRPr>
            </a:p>
          </p:txBody>
        </p:sp>
        <p:sp>
          <p:nvSpPr>
            <p:cNvPr id="72" name="椭圆 71"/>
            <p:cNvSpPr/>
            <p:nvPr/>
          </p:nvSpPr>
          <p:spPr>
            <a:xfrm>
              <a:off x="5957455" y="3848054"/>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39947" name="文本框 72"/>
            <p:cNvSpPr txBox="1"/>
            <p:nvPr/>
          </p:nvSpPr>
          <p:spPr>
            <a:xfrm>
              <a:off x="6005947" y="3913905"/>
              <a:ext cx="512619" cy="523220"/>
            </a:xfrm>
            <a:prstGeom prst="rect">
              <a:avLst/>
            </a:prstGeom>
            <a:noFill/>
            <a:ln w="9525">
              <a:noFill/>
            </a:ln>
          </p:spPr>
          <p:txBody>
            <a:bodyPr>
              <a:spAutoFit/>
            </a:bodyPr>
            <a:lstStyle/>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87800" y="1679575"/>
            <a:ext cx="1404938" cy="2843213"/>
            <a:chOff x="3987654" y="1679757"/>
            <a:chExt cx="1404808" cy="2843752"/>
          </a:xfrm>
        </p:grpSpPr>
        <p:pic>
          <p:nvPicPr>
            <p:cNvPr id="4" name="Picture 3"/>
            <p:cNvPicPr>
              <a:picLocks noChangeAspect="1"/>
            </p:cNvPicPr>
            <p:nvPr/>
          </p:nvPicPr>
          <p:blipFill>
            <a:blip r:embed="rId3" cstate="screen"/>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矩形 4"/>
            <p:cNvSpPr/>
            <p:nvPr/>
          </p:nvSpPr>
          <p:spPr>
            <a:xfrm>
              <a:off x="4107874" y="2092036"/>
              <a:ext cx="1163782" cy="202276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6" name="Oval 53"/>
          <p:cNvSpPr>
            <a:spLocks noChangeAspect="1"/>
          </p:cNvSpPr>
          <p:nvPr/>
        </p:nvSpPr>
        <p:spPr>
          <a:xfrm>
            <a:off x="5726113" y="2024063"/>
            <a:ext cx="468313"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grpSp>
        <p:nvGrpSpPr>
          <p:cNvPr id="3" name="组合 2"/>
          <p:cNvGrpSpPr/>
          <p:nvPr/>
        </p:nvGrpSpPr>
        <p:grpSpPr>
          <a:xfrm>
            <a:off x="6259513" y="1944688"/>
            <a:ext cx="2254250" cy="696912"/>
            <a:chOff x="6258927" y="1945076"/>
            <a:chExt cx="2254822" cy="697238"/>
          </a:xfrm>
        </p:grpSpPr>
        <p:sp>
          <p:nvSpPr>
            <p:cNvPr id="42009" name="Rectangle 23"/>
            <p:cNvSpPr/>
            <p:nvPr/>
          </p:nvSpPr>
          <p:spPr>
            <a:xfrm>
              <a:off x="6258927" y="2180649"/>
              <a:ext cx="2254822" cy="461665"/>
            </a:xfrm>
            <a:prstGeom prst="rect">
              <a:avLst/>
            </a:prstGeom>
            <a:noFill/>
            <a:ln w="9525">
              <a:noFill/>
            </a:ln>
          </p:spPr>
          <p:txBody>
            <a:bodyPr>
              <a:spAutoFit/>
            </a:bodyPr>
            <a:lstStyle/>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8" name="文本框 7"/>
            <p:cNvSpPr txBox="1"/>
            <p:nvPr/>
          </p:nvSpPr>
          <p:spPr>
            <a:xfrm>
              <a:off x="6261928" y="1945076"/>
              <a:ext cx="1460739" cy="253916"/>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HAPPY COSTUMER</a:t>
              </a:r>
            </a:p>
          </p:txBody>
        </p:sp>
      </p:grpSp>
      <p:sp>
        <p:nvSpPr>
          <p:cNvPr id="12" name="Oval 53"/>
          <p:cNvSpPr>
            <a:spLocks noChangeAspect="1"/>
          </p:cNvSpPr>
          <p:nvPr/>
        </p:nvSpPr>
        <p:spPr>
          <a:xfrm>
            <a:off x="5726113" y="2878138"/>
            <a:ext cx="468313" cy="468313"/>
          </a:xfrm>
          <a:prstGeom prst="diamond">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grpSp>
        <p:nvGrpSpPr>
          <p:cNvPr id="9" name="组合 8"/>
          <p:cNvGrpSpPr/>
          <p:nvPr/>
        </p:nvGrpSpPr>
        <p:grpSpPr>
          <a:xfrm>
            <a:off x="6259513" y="2798763"/>
            <a:ext cx="2254250" cy="696912"/>
            <a:chOff x="6258927" y="2798218"/>
            <a:chExt cx="2254822" cy="697238"/>
          </a:xfrm>
        </p:grpSpPr>
        <p:sp>
          <p:nvSpPr>
            <p:cNvPr id="42007" name="Rectangle 23"/>
            <p:cNvSpPr/>
            <p:nvPr/>
          </p:nvSpPr>
          <p:spPr>
            <a:xfrm>
              <a:off x="6258927" y="3033791"/>
              <a:ext cx="2254822" cy="461665"/>
            </a:xfrm>
            <a:prstGeom prst="rect">
              <a:avLst/>
            </a:prstGeom>
            <a:noFill/>
            <a:ln w="9525">
              <a:noFill/>
            </a:ln>
          </p:spPr>
          <p:txBody>
            <a:bodyPr>
              <a:spAutoFit/>
            </a:bodyPr>
            <a:lstStyle/>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14" name="文本框 13"/>
            <p:cNvSpPr txBox="1"/>
            <p:nvPr/>
          </p:nvSpPr>
          <p:spPr>
            <a:xfrm>
              <a:off x="6261928" y="2798218"/>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UNLIMITED HOUSE</a:t>
              </a:r>
            </a:p>
          </p:txBody>
        </p:sp>
      </p:grpSp>
      <p:sp>
        <p:nvSpPr>
          <p:cNvPr id="15" name="Oval 53"/>
          <p:cNvSpPr>
            <a:spLocks noChangeAspect="1"/>
          </p:cNvSpPr>
          <p:nvPr/>
        </p:nvSpPr>
        <p:spPr>
          <a:xfrm>
            <a:off x="5726113" y="3740150"/>
            <a:ext cx="468313"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grpSp>
        <p:nvGrpSpPr>
          <p:cNvPr id="10" name="组合 9"/>
          <p:cNvGrpSpPr/>
          <p:nvPr/>
        </p:nvGrpSpPr>
        <p:grpSpPr>
          <a:xfrm>
            <a:off x="6259513" y="3660775"/>
            <a:ext cx="2254250" cy="696913"/>
            <a:chOff x="6258927" y="3661038"/>
            <a:chExt cx="2254822" cy="697238"/>
          </a:xfrm>
        </p:grpSpPr>
        <p:sp>
          <p:nvSpPr>
            <p:cNvPr id="42005" name="Rectangle 23"/>
            <p:cNvSpPr/>
            <p:nvPr/>
          </p:nvSpPr>
          <p:spPr>
            <a:xfrm>
              <a:off x="6258927" y="3896611"/>
              <a:ext cx="2254822" cy="461665"/>
            </a:xfrm>
            <a:prstGeom prst="rect">
              <a:avLst/>
            </a:prstGeom>
            <a:noFill/>
            <a:ln w="9525">
              <a:noFill/>
            </a:ln>
          </p:spPr>
          <p:txBody>
            <a:bodyPr>
              <a:spAutoFit/>
            </a:bodyPr>
            <a:lstStyle/>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17" name="文本框 16"/>
            <p:cNvSpPr txBox="1"/>
            <p:nvPr/>
          </p:nvSpPr>
          <p:spPr>
            <a:xfrm>
              <a:off x="6261928" y="3661038"/>
              <a:ext cx="1460739"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HOBBY</a:t>
              </a:r>
            </a:p>
          </p:txBody>
        </p:sp>
      </p:grpSp>
      <p:sp>
        <p:nvSpPr>
          <p:cNvPr id="18" name="Oval 53"/>
          <p:cNvSpPr>
            <a:spLocks noChangeAspect="1"/>
          </p:cNvSpPr>
          <p:nvPr/>
        </p:nvSpPr>
        <p:spPr>
          <a:xfrm>
            <a:off x="3167063" y="2025650"/>
            <a:ext cx="469900"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grpSp>
        <p:nvGrpSpPr>
          <p:cNvPr id="11" name="组合 10"/>
          <p:cNvGrpSpPr/>
          <p:nvPr/>
        </p:nvGrpSpPr>
        <p:grpSpPr>
          <a:xfrm>
            <a:off x="915988" y="1938338"/>
            <a:ext cx="2406650" cy="649287"/>
            <a:chOff x="916775" y="1938149"/>
            <a:chExt cx="2405215" cy="650187"/>
          </a:xfrm>
        </p:grpSpPr>
        <p:sp>
          <p:nvSpPr>
            <p:cNvPr id="42003" name="Rectangle 23"/>
            <p:cNvSpPr/>
            <p:nvPr/>
          </p:nvSpPr>
          <p:spPr>
            <a:xfrm>
              <a:off x="916775" y="2126671"/>
              <a:ext cx="2254822" cy="461665"/>
            </a:xfrm>
            <a:prstGeom prst="rect">
              <a:avLst/>
            </a:prstGeom>
            <a:noFill/>
            <a:ln w="9525">
              <a:noFill/>
            </a:ln>
          </p:spPr>
          <p:txBody>
            <a:bodyPr>
              <a:spAutoFit/>
            </a:bodyPr>
            <a:lstStyle/>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20" name="文本框 19"/>
            <p:cNvSpPr txBox="1"/>
            <p:nvPr/>
          </p:nvSpPr>
          <p:spPr>
            <a:xfrm>
              <a:off x="1861251" y="1938149"/>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Photograph</a:t>
              </a:r>
            </a:p>
          </p:txBody>
        </p:sp>
      </p:grpSp>
      <p:grpSp>
        <p:nvGrpSpPr>
          <p:cNvPr id="27" name="组合 26"/>
          <p:cNvGrpSpPr/>
          <p:nvPr/>
        </p:nvGrpSpPr>
        <p:grpSpPr>
          <a:xfrm>
            <a:off x="914400" y="2779713"/>
            <a:ext cx="2405063" cy="650875"/>
            <a:chOff x="914823" y="2779911"/>
            <a:chExt cx="2405215" cy="650187"/>
          </a:xfrm>
        </p:grpSpPr>
        <p:sp>
          <p:nvSpPr>
            <p:cNvPr id="42001" name="Rectangle 23"/>
            <p:cNvSpPr/>
            <p:nvPr/>
          </p:nvSpPr>
          <p:spPr>
            <a:xfrm>
              <a:off x="914823" y="2968433"/>
              <a:ext cx="2254822" cy="461665"/>
            </a:xfrm>
            <a:prstGeom prst="rect">
              <a:avLst/>
            </a:prstGeom>
            <a:noFill/>
            <a:ln w="9525">
              <a:noFill/>
            </a:ln>
          </p:spPr>
          <p:txBody>
            <a:bodyPr>
              <a:spAutoFit/>
            </a:bodyPr>
            <a:lstStyle/>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22" name="文本框 21"/>
            <p:cNvSpPr txBox="1"/>
            <p:nvPr/>
          </p:nvSpPr>
          <p:spPr>
            <a:xfrm>
              <a:off x="1859299" y="2779911"/>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TIME CLOCK</a:t>
              </a:r>
            </a:p>
          </p:txBody>
        </p:sp>
      </p:grpSp>
      <p:grpSp>
        <p:nvGrpSpPr>
          <p:cNvPr id="28" name="组合 27"/>
          <p:cNvGrpSpPr/>
          <p:nvPr/>
        </p:nvGrpSpPr>
        <p:grpSpPr>
          <a:xfrm>
            <a:off x="865188" y="3660775"/>
            <a:ext cx="2405062" cy="650875"/>
            <a:chOff x="865453" y="3661038"/>
            <a:chExt cx="2405215" cy="650187"/>
          </a:xfrm>
        </p:grpSpPr>
        <p:sp>
          <p:nvSpPr>
            <p:cNvPr id="41999" name="Rectangle 23"/>
            <p:cNvSpPr/>
            <p:nvPr/>
          </p:nvSpPr>
          <p:spPr>
            <a:xfrm>
              <a:off x="865453" y="3849560"/>
              <a:ext cx="2254822" cy="461665"/>
            </a:xfrm>
            <a:prstGeom prst="rect">
              <a:avLst/>
            </a:prstGeom>
            <a:noFill/>
            <a:ln w="9525">
              <a:noFill/>
            </a:ln>
          </p:spPr>
          <p:txBody>
            <a:bodyPr>
              <a:spAutoFit/>
            </a:bodyPr>
            <a:lstStyle/>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24" name="文本框 23"/>
            <p:cNvSpPr txBox="1"/>
            <p:nvPr/>
          </p:nvSpPr>
          <p:spPr>
            <a:xfrm>
              <a:off x="1809929" y="3661038"/>
              <a:ext cx="1460739"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smtClean="0">
                  <a:ln>
                    <a:noFill/>
                  </a:ln>
                  <a:solidFill>
                    <a:schemeClr val="bg1"/>
                  </a:solidFill>
                  <a:effectLst/>
                  <a:uLnTx/>
                  <a:uFillTx/>
                  <a:latin typeface="+mn-ea"/>
                  <a:ea typeface="+mn-ea"/>
                  <a:cs typeface="Open Sans" panose="020B0606030504020204" pitchFamily="34" charset="0"/>
                </a:rPr>
                <a:t>PERFORMANCE</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sp>
        <p:nvSpPr>
          <p:cNvPr id="25" name="Oval 53"/>
          <p:cNvSpPr>
            <a:spLocks noChangeAspect="1"/>
          </p:cNvSpPr>
          <p:nvPr/>
        </p:nvSpPr>
        <p:spPr>
          <a:xfrm>
            <a:off x="3152775" y="2911475"/>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sp>
        <p:nvSpPr>
          <p:cNvPr id="26" name="Oval 53"/>
          <p:cNvSpPr>
            <a:spLocks noChangeAspect="1"/>
          </p:cNvSpPr>
          <p:nvPr/>
        </p:nvSpPr>
        <p:spPr>
          <a:xfrm>
            <a:off x="3152775" y="3725863"/>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50" fill="hold"/>
                                        <p:tgtEl>
                                          <p:spTgt spid="6"/>
                                        </p:tgtEl>
                                        <p:attrNameLst>
                                          <p:attrName>ppt_w</p:attrName>
                                        </p:attrNameLst>
                                      </p:cBhvr>
                                      <p:tavLst>
                                        <p:tav tm="0">
                                          <p:val>
                                            <p:fltVal val="0"/>
                                          </p:val>
                                        </p:tav>
                                        <p:tav tm="100000">
                                          <p:val>
                                            <p:strVal val="#ppt_w"/>
                                          </p:val>
                                        </p:tav>
                                      </p:tavLst>
                                    </p:anim>
                                    <p:anim calcmode="lin" valueType="num">
                                      <p:cBhvr>
                                        <p:cTn id="14" dur="250" fill="hold"/>
                                        <p:tgtEl>
                                          <p:spTgt spid="6"/>
                                        </p:tgtEl>
                                        <p:attrNameLst>
                                          <p:attrName>ppt_h</p:attrName>
                                        </p:attrNameLst>
                                      </p:cBhvr>
                                      <p:tavLst>
                                        <p:tav tm="0">
                                          <p:val>
                                            <p:fltVal val="0"/>
                                          </p:val>
                                        </p:tav>
                                        <p:tav tm="100000">
                                          <p:val>
                                            <p:strVal val="#ppt_h"/>
                                          </p:val>
                                        </p:tav>
                                      </p:tavLst>
                                    </p:anim>
                                    <p:animEffect transition="in" filter="fade">
                                      <p:cBhvr>
                                        <p:cTn id="15" dur="250"/>
                                        <p:tgtEl>
                                          <p:spTgt spid="6"/>
                                        </p:tgtEl>
                                      </p:cBhvr>
                                    </p:animEffect>
                                  </p:childTnLst>
                                </p:cTn>
                              </p:par>
                              <p:par>
                                <p:cTn id="16" presetID="6" presetClass="emph" presetSubtype="0" decel="100000" fill="hold" grpId="1" nodeType="withEffect">
                                  <p:stCondLst>
                                    <p:cond delay="200"/>
                                  </p:stCondLst>
                                  <p:childTnLst>
                                    <p:animScale>
                                      <p:cBhvr>
                                        <p:cTn id="17" dur="250" fill="hold"/>
                                        <p:tgtEl>
                                          <p:spTgt spid="6"/>
                                        </p:tgtEl>
                                      </p:cBhvr>
                                      <p:by x="110000" y="110000"/>
                                    </p:animScale>
                                  </p:childTnLst>
                                </p:cTn>
                              </p:par>
                              <p:par>
                                <p:cTn id="18" presetID="6" presetClass="emph" presetSubtype="0" decel="100000" fill="hold" grpId="2" nodeType="withEffect">
                                  <p:stCondLst>
                                    <p:cond delay="300"/>
                                  </p:stCondLst>
                                  <p:childTnLst>
                                    <p:animScale>
                                      <p:cBhvr>
                                        <p:cTn id="19" dur="250" fill="hold"/>
                                        <p:tgtEl>
                                          <p:spTgt spid="6"/>
                                        </p:tgtEl>
                                      </p:cBhvr>
                                      <p:by x="91000" y="91000"/>
                                    </p:animScale>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250" fill="hold"/>
                                        <p:tgtEl>
                                          <p:spTgt spid="12"/>
                                        </p:tgtEl>
                                        <p:attrNameLst>
                                          <p:attrName>ppt_w</p:attrName>
                                        </p:attrNameLst>
                                      </p:cBhvr>
                                      <p:tavLst>
                                        <p:tav tm="0">
                                          <p:val>
                                            <p:fltVal val="0"/>
                                          </p:val>
                                        </p:tav>
                                        <p:tav tm="100000">
                                          <p:val>
                                            <p:strVal val="#ppt_w"/>
                                          </p:val>
                                        </p:tav>
                                      </p:tavLst>
                                    </p:anim>
                                    <p:anim calcmode="lin" valueType="num">
                                      <p:cBhvr>
                                        <p:cTn id="29" dur="250" fill="hold"/>
                                        <p:tgtEl>
                                          <p:spTgt spid="12"/>
                                        </p:tgtEl>
                                        <p:attrNameLst>
                                          <p:attrName>ppt_h</p:attrName>
                                        </p:attrNameLst>
                                      </p:cBhvr>
                                      <p:tavLst>
                                        <p:tav tm="0">
                                          <p:val>
                                            <p:fltVal val="0"/>
                                          </p:val>
                                        </p:tav>
                                        <p:tav tm="100000">
                                          <p:val>
                                            <p:strVal val="#ppt_h"/>
                                          </p:val>
                                        </p:tav>
                                      </p:tavLst>
                                    </p:anim>
                                    <p:animEffect transition="in" filter="fade">
                                      <p:cBhvr>
                                        <p:cTn id="30" dur="250"/>
                                        <p:tgtEl>
                                          <p:spTgt spid="12"/>
                                        </p:tgtEl>
                                      </p:cBhvr>
                                    </p:animEffect>
                                  </p:childTnLst>
                                </p:cTn>
                              </p:par>
                              <p:par>
                                <p:cTn id="31" presetID="6" presetClass="emph" presetSubtype="0" decel="100000" fill="hold" grpId="1" nodeType="withEffect">
                                  <p:stCondLst>
                                    <p:cond delay="200"/>
                                  </p:stCondLst>
                                  <p:childTnLst>
                                    <p:animScale>
                                      <p:cBhvr>
                                        <p:cTn id="32" dur="250" fill="hold"/>
                                        <p:tgtEl>
                                          <p:spTgt spid="12"/>
                                        </p:tgtEl>
                                      </p:cBhvr>
                                      <p:by x="110000" y="110000"/>
                                    </p:animScale>
                                  </p:childTnLst>
                                </p:cTn>
                              </p:par>
                              <p:par>
                                <p:cTn id="33" presetID="6" presetClass="emph" presetSubtype="0" decel="100000" fill="hold" grpId="2" nodeType="withEffect">
                                  <p:stCondLst>
                                    <p:cond delay="300"/>
                                  </p:stCondLst>
                                  <p:childTnLst>
                                    <p:animScale>
                                      <p:cBhvr>
                                        <p:cTn id="34" dur="250" fill="hold"/>
                                        <p:tgtEl>
                                          <p:spTgt spid="12"/>
                                        </p:tgtEl>
                                      </p:cBhvr>
                                      <p:by x="91000" y="91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500"/>
                            </p:stCondLst>
                            <p:childTnLst>
                              <p:par>
                                <p:cTn id="41" presetID="53" presetClass="entr" presetSubtype="16"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250" fill="hold"/>
                                        <p:tgtEl>
                                          <p:spTgt spid="15"/>
                                        </p:tgtEl>
                                        <p:attrNameLst>
                                          <p:attrName>ppt_w</p:attrName>
                                        </p:attrNameLst>
                                      </p:cBhvr>
                                      <p:tavLst>
                                        <p:tav tm="0">
                                          <p:val>
                                            <p:fltVal val="0"/>
                                          </p:val>
                                        </p:tav>
                                        <p:tav tm="100000">
                                          <p:val>
                                            <p:strVal val="#ppt_w"/>
                                          </p:val>
                                        </p:tav>
                                      </p:tavLst>
                                    </p:anim>
                                    <p:anim calcmode="lin" valueType="num">
                                      <p:cBhvr>
                                        <p:cTn id="44" dur="250" fill="hold"/>
                                        <p:tgtEl>
                                          <p:spTgt spid="15"/>
                                        </p:tgtEl>
                                        <p:attrNameLst>
                                          <p:attrName>ppt_h</p:attrName>
                                        </p:attrNameLst>
                                      </p:cBhvr>
                                      <p:tavLst>
                                        <p:tav tm="0">
                                          <p:val>
                                            <p:fltVal val="0"/>
                                          </p:val>
                                        </p:tav>
                                        <p:tav tm="100000">
                                          <p:val>
                                            <p:strVal val="#ppt_h"/>
                                          </p:val>
                                        </p:tav>
                                      </p:tavLst>
                                    </p:anim>
                                    <p:animEffect transition="in" filter="fade">
                                      <p:cBhvr>
                                        <p:cTn id="45" dur="250"/>
                                        <p:tgtEl>
                                          <p:spTgt spid="15"/>
                                        </p:tgtEl>
                                      </p:cBhvr>
                                    </p:animEffect>
                                  </p:childTnLst>
                                </p:cTn>
                              </p:par>
                              <p:par>
                                <p:cTn id="46" presetID="6" presetClass="emph" presetSubtype="0" decel="100000" fill="hold" grpId="1" nodeType="withEffect">
                                  <p:stCondLst>
                                    <p:cond delay="200"/>
                                  </p:stCondLst>
                                  <p:childTnLst>
                                    <p:animScale>
                                      <p:cBhvr>
                                        <p:cTn id="47" dur="250" fill="hold"/>
                                        <p:tgtEl>
                                          <p:spTgt spid="15"/>
                                        </p:tgtEl>
                                      </p:cBhvr>
                                      <p:by x="110000" y="110000"/>
                                    </p:animScale>
                                  </p:childTnLst>
                                </p:cTn>
                              </p:par>
                              <p:par>
                                <p:cTn id="48" presetID="6" presetClass="emph" presetSubtype="0" decel="100000" fill="hold" grpId="2" nodeType="withEffect">
                                  <p:stCondLst>
                                    <p:cond delay="300"/>
                                  </p:stCondLst>
                                  <p:childTnLst>
                                    <p:animScale>
                                      <p:cBhvr>
                                        <p:cTn id="49" dur="250" fill="hold"/>
                                        <p:tgtEl>
                                          <p:spTgt spid="15"/>
                                        </p:tgtEl>
                                      </p:cBhvr>
                                      <p:by x="91000" y="91000"/>
                                    </p:animScale>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5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250" fill="hold"/>
                                        <p:tgtEl>
                                          <p:spTgt spid="18"/>
                                        </p:tgtEl>
                                        <p:attrNameLst>
                                          <p:attrName>ppt_w</p:attrName>
                                        </p:attrNameLst>
                                      </p:cBhvr>
                                      <p:tavLst>
                                        <p:tav tm="0">
                                          <p:val>
                                            <p:fltVal val="0"/>
                                          </p:val>
                                        </p:tav>
                                        <p:tav tm="100000">
                                          <p:val>
                                            <p:strVal val="#ppt_w"/>
                                          </p:val>
                                        </p:tav>
                                      </p:tavLst>
                                    </p:anim>
                                    <p:anim calcmode="lin" valueType="num">
                                      <p:cBhvr>
                                        <p:cTn id="59" dur="250" fill="hold"/>
                                        <p:tgtEl>
                                          <p:spTgt spid="18"/>
                                        </p:tgtEl>
                                        <p:attrNameLst>
                                          <p:attrName>ppt_h</p:attrName>
                                        </p:attrNameLst>
                                      </p:cBhvr>
                                      <p:tavLst>
                                        <p:tav tm="0">
                                          <p:val>
                                            <p:fltVal val="0"/>
                                          </p:val>
                                        </p:tav>
                                        <p:tav tm="100000">
                                          <p:val>
                                            <p:strVal val="#ppt_h"/>
                                          </p:val>
                                        </p:tav>
                                      </p:tavLst>
                                    </p:anim>
                                    <p:animEffect transition="in" filter="fade">
                                      <p:cBhvr>
                                        <p:cTn id="60" dur="250"/>
                                        <p:tgtEl>
                                          <p:spTgt spid="18"/>
                                        </p:tgtEl>
                                      </p:cBhvr>
                                    </p:animEffect>
                                  </p:childTnLst>
                                </p:cTn>
                              </p:par>
                              <p:par>
                                <p:cTn id="61" presetID="6" presetClass="emph" presetSubtype="0" decel="100000" fill="hold" grpId="1" nodeType="withEffect">
                                  <p:stCondLst>
                                    <p:cond delay="200"/>
                                  </p:stCondLst>
                                  <p:childTnLst>
                                    <p:animScale>
                                      <p:cBhvr>
                                        <p:cTn id="62" dur="250" fill="hold"/>
                                        <p:tgtEl>
                                          <p:spTgt spid="18"/>
                                        </p:tgtEl>
                                      </p:cBhvr>
                                      <p:by x="110000" y="110000"/>
                                    </p:animScale>
                                  </p:childTnLst>
                                </p:cTn>
                              </p:par>
                              <p:par>
                                <p:cTn id="63" presetID="6" presetClass="emph" presetSubtype="0" decel="100000" fill="hold" grpId="2" nodeType="withEffect">
                                  <p:stCondLst>
                                    <p:cond delay="300"/>
                                  </p:stCondLst>
                                  <p:childTnLst>
                                    <p:animScale>
                                      <p:cBhvr>
                                        <p:cTn id="64" dur="250" fill="hold"/>
                                        <p:tgtEl>
                                          <p:spTgt spid="18"/>
                                        </p:tgtEl>
                                      </p:cBhvr>
                                      <p:by x="91000" y="91000"/>
                                    </p:animScale>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right)">
                                      <p:cBhvr>
                                        <p:cTn id="69" dur="500"/>
                                        <p:tgtEl>
                                          <p:spTgt spid="11"/>
                                        </p:tgtEl>
                                      </p:cBhvr>
                                    </p:animEffect>
                                  </p:childTnLst>
                                </p:cTn>
                              </p:par>
                            </p:childTnLst>
                          </p:cTn>
                        </p:par>
                        <p:par>
                          <p:cTn id="70" fill="hold">
                            <p:stCondLst>
                              <p:cond delay="500"/>
                            </p:stCondLst>
                            <p:childTnLst>
                              <p:par>
                                <p:cTn id="71" presetID="53" presetClass="entr" presetSubtype="16"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250" fill="hold"/>
                                        <p:tgtEl>
                                          <p:spTgt spid="25"/>
                                        </p:tgtEl>
                                        <p:attrNameLst>
                                          <p:attrName>ppt_w</p:attrName>
                                        </p:attrNameLst>
                                      </p:cBhvr>
                                      <p:tavLst>
                                        <p:tav tm="0">
                                          <p:val>
                                            <p:fltVal val="0"/>
                                          </p:val>
                                        </p:tav>
                                        <p:tav tm="100000">
                                          <p:val>
                                            <p:strVal val="#ppt_w"/>
                                          </p:val>
                                        </p:tav>
                                      </p:tavLst>
                                    </p:anim>
                                    <p:anim calcmode="lin" valueType="num">
                                      <p:cBhvr>
                                        <p:cTn id="74" dur="250" fill="hold"/>
                                        <p:tgtEl>
                                          <p:spTgt spid="25"/>
                                        </p:tgtEl>
                                        <p:attrNameLst>
                                          <p:attrName>ppt_h</p:attrName>
                                        </p:attrNameLst>
                                      </p:cBhvr>
                                      <p:tavLst>
                                        <p:tav tm="0">
                                          <p:val>
                                            <p:fltVal val="0"/>
                                          </p:val>
                                        </p:tav>
                                        <p:tav tm="100000">
                                          <p:val>
                                            <p:strVal val="#ppt_h"/>
                                          </p:val>
                                        </p:tav>
                                      </p:tavLst>
                                    </p:anim>
                                    <p:animEffect transition="in" filter="fade">
                                      <p:cBhvr>
                                        <p:cTn id="75" dur="250"/>
                                        <p:tgtEl>
                                          <p:spTgt spid="25"/>
                                        </p:tgtEl>
                                      </p:cBhvr>
                                    </p:animEffect>
                                  </p:childTnLst>
                                </p:cTn>
                              </p:par>
                              <p:par>
                                <p:cTn id="76" presetID="6" presetClass="emph" presetSubtype="0" decel="100000" fill="hold" grpId="1" nodeType="withEffect">
                                  <p:stCondLst>
                                    <p:cond delay="200"/>
                                  </p:stCondLst>
                                  <p:childTnLst>
                                    <p:animScale>
                                      <p:cBhvr>
                                        <p:cTn id="77" dur="250" fill="hold"/>
                                        <p:tgtEl>
                                          <p:spTgt spid="25"/>
                                        </p:tgtEl>
                                      </p:cBhvr>
                                      <p:by x="110000" y="110000"/>
                                    </p:animScale>
                                  </p:childTnLst>
                                </p:cTn>
                              </p:par>
                              <p:par>
                                <p:cTn id="78" presetID="6" presetClass="emph" presetSubtype="0" decel="100000" fill="hold" grpId="2" nodeType="withEffect">
                                  <p:stCondLst>
                                    <p:cond delay="300"/>
                                  </p:stCondLst>
                                  <p:childTnLst>
                                    <p:animScale>
                                      <p:cBhvr>
                                        <p:cTn id="79" dur="250" fill="hold"/>
                                        <p:tgtEl>
                                          <p:spTgt spid="25"/>
                                        </p:tgtEl>
                                      </p:cBhvr>
                                      <p:by x="91000" y="91000"/>
                                    </p:animScale>
                                  </p:childTnLst>
                                </p:cTn>
                              </p:par>
                            </p:childTnLst>
                          </p:cTn>
                        </p:par>
                      </p:childTnLst>
                    </p:cTn>
                  </p:par>
                  <p:par>
                    <p:cTn id="80" fill="hold">
                      <p:stCondLst>
                        <p:cond delay="indefinite"/>
                      </p:stCondLst>
                      <p:childTnLst>
                        <p:par>
                          <p:cTn id="81" fill="hold">
                            <p:stCondLst>
                              <p:cond delay="0"/>
                            </p:stCondLst>
                            <p:childTnLst>
                              <p:par>
                                <p:cTn id="82" presetID="22" presetClass="entr" presetSubtype="2" fill="hold"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right)">
                                      <p:cBhvr>
                                        <p:cTn id="84" dur="500"/>
                                        <p:tgtEl>
                                          <p:spTgt spid="27"/>
                                        </p:tgtEl>
                                      </p:cBhvr>
                                    </p:animEffect>
                                  </p:childTnLst>
                                </p:cTn>
                              </p:par>
                            </p:childTnLst>
                          </p:cTn>
                        </p:par>
                        <p:par>
                          <p:cTn id="85" fill="hold">
                            <p:stCondLst>
                              <p:cond delay="500"/>
                            </p:stCondLst>
                            <p:childTnLst>
                              <p:par>
                                <p:cTn id="86" presetID="53" presetClass="entr" presetSubtype="16"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 calcmode="lin" valueType="num">
                                      <p:cBhvr>
                                        <p:cTn id="88" dur="250" fill="hold"/>
                                        <p:tgtEl>
                                          <p:spTgt spid="26"/>
                                        </p:tgtEl>
                                        <p:attrNameLst>
                                          <p:attrName>ppt_w</p:attrName>
                                        </p:attrNameLst>
                                      </p:cBhvr>
                                      <p:tavLst>
                                        <p:tav tm="0">
                                          <p:val>
                                            <p:fltVal val="0"/>
                                          </p:val>
                                        </p:tav>
                                        <p:tav tm="100000">
                                          <p:val>
                                            <p:strVal val="#ppt_w"/>
                                          </p:val>
                                        </p:tav>
                                      </p:tavLst>
                                    </p:anim>
                                    <p:anim calcmode="lin" valueType="num">
                                      <p:cBhvr>
                                        <p:cTn id="89" dur="250" fill="hold"/>
                                        <p:tgtEl>
                                          <p:spTgt spid="26"/>
                                        </p:tgtEl>
                                        <p:attrNameLst>
                                          <p:attrName>ppt_h</p:attrName>
                                        </p:attrNameLst>
                                      </p:cBhvr>
                                      <p:tavLst>
                                        <p:tav tm="0">
                                          <p:val>
                                            <p:fltVal val="0"/>
                                          </p:val>
                                        </p:tav>
                                        <p:tav tm="100000">
                                          <p:val>
                                            <p:strVal val="#ppt_h"/>
                                          </p:val>
                                        </p:tav>
                                      </p:tavLst>
                                    </p:anim>
                                    <p:animEffect transition="in" filter="fade">
                                      <p:cBhvr>
                                        <p:cTn id="90" dur="250"/>
                                        <p:tgtEl>
                                          <p:spTgt spid="26"/>
                                        </p:tgtEl>
                                      </p:cBhvr>
                                    </p:animEffect>
                                  </p:childTnLst>
                                </p:cTn>
                              </p:par>
                              <p:par>
                                <p:cTn id="91" presetID="6" presetClass="emph" presetSubtype="0" decel="100000" fill="hold" grpId="1" nodeType="withEffect">
                                  <p:stCondLst>
                                    <p:cond delay="200"/>
                                  </p:stCondLst>
                                  <p:childTnLst>
                                    <p:animScale>
                                      <p:cBhvr>
                                        <p:cTn id="92" dur="250" fill="hold"/>
                                        <p:tgtEl>
                                          <p:spTgt spid="26"/>
                                        </p:tgtEl>
                                      </p:cBhvr>
                                      <p:by x="110000" y="110000"/>
                                    </p:animScale>
                                  </p:childTnLst>
                                </p:cTn>
                              </p:par>
                              <p:par>
                                <p:cTn id="93" presetID="6" presetClass="emph" presetSubtype="0" decel="100000" fill="hold" grpId="2" nodeType="withEffect">
                                  <p:stCondLst>
                                    <p:cond delay="300"/>
                                  </p:stCondLst>
                                  <p:childTnLst>
                                    <p:animScale>
                                      <p:cBhvr>
                                        <p:cTn id="94" dur="250" fill="hold"/>
                                        <p:tgtEl>
                                          <p:spTgt spid="26"/>
                                        </p:tgtEl>
                                      </p:cBhvr>
                                      <p:by x="91000" y="91000"/>
                                    </p:animScale>
                                  </p:childTnLst>
                                </p:cTn>
                              </p:par>
                            </p:childTnLst>
                          </p:cTn>
                        </p:par>
                      </p:childTnLst>
                    </p:cTn>
                  </p:par>
                  <p:par>
                    <p:cTn id="95" fill="hold">
                      <p:stCondLst>
                        <p:cond delay="indefinite"/>
                      </p:stCondLst>
                      <p:childTnLst>
                        <p:par>
                          <p:cTn id="96" fill="hold">
                            <p:stCondLst>
                              <p:cond delay="0"/>
                            </p:stCondLst>
                            <p:childTnLst>
                              <p:par>
                                <p:cTn id="97" presetID="22" presetClass="entr" presetSubtype="2" fill="hold" nodeType="click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wipe(right)">
                                      <p:cBhvr>
                                        <p:cTn id="9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2" grpId="0" animBg="1"/>
      <p:bldP spid="12" grpId="1" animBg="1"/>
      <p:bldP spid="12" grpId="2" animBg="1"/>
      <p:bldP spid="15" grpId="0" animBg="1"/>
      <p:bldP spid="15" grpId="1" animBg="1"/>
      <p:bldP spid="15" grpId="2" animBg="1"/>
      <p:bldP spid="18" grpId="0" animBg="1"/>
      <p:bldP spid="18" grpId="1" animBg="1"/>
      <p:bldP spid="18" grpId="2" animBg="1"/>
      <p:bldP spid="25" grpId="0" animBg="1"/>
      <p:bldP spid="25" grpId="1" animBg="1"/>
      <p:bldP spid="25" grpId="2" animBg="1"/>
      <p:bldP spid="26" grpId="0" animBg="1"/>
      <p:bldP spid="26" grpId="1" animBg="1"/>
      <p:bldP spid="26" grpId="2"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980363" y="1911350"/>
            <a:ext cx="90488" cy="366713"/>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文本框 12"/>
          <p:cNvSpPr txBox="1"/>
          <p:nvPr/>
        </p:nvSpPr>
        <p:spPr>
          <a:xfrm>
            <a:off x="5645150" y="1908175"/>
            <a:ext cx="2306638" cy="369888"/>
          </a:xfrm>
          <a:prstGeom prst="rect">
            <a:avLst/>
          </a:prstGeom>
          <a:noFill/>
          <a:ln w="9525">
            <a:noFill/>
          </a:ln>
        </p:spPr>
        <p:txBody>
          <a:bodyPr>
            <a:spAutoFit/>
          </a:bodyPr>
          <a:lstStyle/>
          <a:p>
            <a:pPr lvl="0" algn="r" eaLnBrk="1" hangingPunct="1"/>
            <a:r>
              <a:rPr lang="en-US" altLang="zh-CN" sz="1800" dirty="0">
                <a:solidFill>
                  <a:schemeClr val="bg1"/>
                </a:solidFill>
                <a:latin typeface="华文细黑" panose="02010600040101010101" pitchFamily="2" charset="-122"/>
                <a:ea typeface="华文细黑" panose="02010600040101010101" pitchFamily="2" charset="-122"/>
              </a:rPr>
              <a:t>ADVERTISING</a:t>
            </a:r>
            <a:endParaRPr lang="zh-CN" altLang="en-US" sz="1800" dirty="0">
              <a:solidFill>
                <a:schemeClr val="bg1"/>
              </a:solidFill>
              <a:latin typeface="华文细黑" panose="02010600040101010101" pitchFamily="2" charset="-122"/>
              <a:ea typeface="华文细黑" panose="02010600040101010101" pitchFamily="2" charset="-122"/>
            </a:endParaRPr>
          </a:p>
        </p:txBody>
      </p:sp>
      <p:sp>
        <p:nvSpPr>
          <p:cNvPr id="14" name="Content Placeholder 2"/>
          <p:cNvSpPr txBox="1"/>
          <p:nvPr/>
        </p:nvSpPr>
        <p:spPr>
          <a:xfrm>
            <a:off x="4621213" y="2374900"/>
            <a:ext cx="3544888" cy="115570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algn="r" defTabSz="1087755">
              <a:lnSpc>
                <a:spcPct val="120000"/>
              </a:lnSpc>
              <a:spcBef>
                <a:spcPct val="0"/>
              </a:spcBef>
              <a:buNone/>
            </a:pPr>
            <a:r>
              <a:rPr lang="en-US" altLang="zh-CN" sz="1000" dirty="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a:t>
            </a:r>
            <a:endParaRPr lang="en-US" altLang="zh-CN" sz="1000" dirty="0">
              <a:solidFill>
                <a:schemeClr val="bg1"/>
              </a:solidFill>
              <a:ea typeface="Arial" panose="020B0604020202020204" pitchFamily="34" charset="0"/>
            </a:endParaRPr>
          </a:p>
        </p:txBody>
      </p:sp>
      <p:sp>
        <p:nvSpPr>
          <p:cNvPr id="15" name="Rectangle 27"/>
          <p:cNvSpPr/>
          <p:nvPr/>
        </p:nvSpPr>
        <p:spPr>
          <a:xfrm>
            <a:off x="6678613" y="3833813"/>
            <a:ext cx="1404937" cy="368300"/>
          </a:xfrm>
          <a:prstGeom prst="roundRect">
            <a:avLst>
              <a:gd name="adj" fmla="val 27968"/>
            </a:avLst>
          </a:prstGeom>
          <a:solidFill>
            <a:schemeClr val="accent1">
              <a:alpha val="30196"/>
            </a:schemeClr>
          </a:solidFill>
          <a:ln w="12700">
            <a:noFill/>
          </a:ln>
        </p:spPr>
        <p:txBody>
          <a:bodyPr>
            <a:spAutoFit/>
          </a:bodyPr>
          <a:lstStyle/>
          <a:p>
            <a:pPr lvl="0" algn="ctr" eaLnBrk="1" hangingPunct="1"/>
            <a:r>
              <a:rPr lang="en-US" altLang="zh-CN" sz="1400" dirty="0">
                <a:solidFill>
                  <a:schemeClr val="bg1"/>
                </a:solidFill>
                <a:latin typeface="华文细黑" panose="02010600040101010101" pitchFamily="2" charset="-122"/>
                <a:ea typeface="华文细黑" panose="02010600040101010101" pitchFamily="2" charset="-122"/>
              </a:rPr>
              <a:t>More Details</a:t>
            </a:r>
          </a:p>
        </p:txBody>
      </p:sp>
      <p:pic>
        <p:nvPicPr>
          <p:cNvPr id="19" name="Picture 3"/>
          <p:cNvPicPr>
            <a:picLocks noChangeAspect="1"/>
          </p:cNvPicPr>
          <p:nvPr/>
        </p:nvPicPr>
        <p:blipFill>
          <a:blip r:embed="rId3"/>
          <a:srcRect l="19221" t="29398" r="17921" b="13718"/>
          <a:stretch>
            <a:fillRect/>
          </a:stretch>
        </p:blipFill>
        <p:spPr>
          <a:xfrm>
            <a:off x="654050" y="1763713"/>
            <a:ext cx="4040188" cy="2438400"/>
          </a:xfrm>
          <a:prstGeom prst="rect">
            <a:avLst/>
          </a:prstGeom>
          <a:noFill/>
          <a:ln w="9525">
            <a:noFill/>
          </a:ln>
        </p:spPr>
      </p:pic>
      <p:sp>
        <p:nvSpPr>
          <p:cNvPr id="20" name="Rectangle 19"/>
          <p:cNvSpPr/>
          <p:nvPr/>
        </p:nvSpPr>
        <p:spPr>
          <a:xfrm>
            <a:off x="1231900" y="2038350"/>
            <a:ext cx="2824163" cy="181133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tx1">
                  <a:lumMod val="85000"/>
                  <a:lumOff val="15000"/>
                </a:schemeClr>
              </a:solidFill>
              <a:effectLst/>
              <a:uLnTx/>
              <a:uFillTx/>
              <a:latin typeface="华文细黑" panose="02010600040101010101" pitchFamily="2" charset="-122"/>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50"/>
                                        <p:tgtEl>
                                          <p:spTgt spid="19"/>
                                        </p:tgtEl>
                                      </p:cBhvr>
                                    </p:animEffect>
                                    <p:anim calcmode="lin" valueType="num">
                                      <p:cBhvr>
                                        <p:cTn id="8" dur="750" fill="hold"/>
                                        <p:tgtEl>
                                          <p:spTgt spid="19"/>
                                        </p:tgtEl>
                                        <p:attrNameLst>
                                          <p:attrName>ppt_x</p:attrName>
                                        </p:attrNameLst>
                                      </p:cBhvr>
                                      <p:tavLst>
                                        <p:tav tm="0">
                                          <p:val>
                                            <p:strVal val="#ppt_x"/>
                                          </p:val>
                                        </p:tav>
                                        <p:tav tm="100000">
                                          <p:val>
                                            <p:strVal val="#ppt_x"/>
                                          </p:val>
                                        </p:tav>
                                      </p:tavLst>
                                    </p:anim>
                                    <p:anim calcmode="lin" valueType="num">
                                      <p:cBhvr>
                                        <p:cTn id="9" dur="75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up)">
                                      <p:cBhvr>
                                        <p:cTn id="14" dur="500"/>
                                        <p:tgtEl>
                                          <p:spTgt spid="20"/>
                                        </p:tgtEl>
                                      </p:cBhvr>
                                    </p:animEffect>
                                  </p:childTnLst>
                                </p:cTn>
                              </p:par>
                            </p:childTnLst>
                          </p:cTn>
                        </p:par>
                        <p:par>
                          <p:cTn id="15" fill="hold">
                            <p:stCondLst>
                              <p:cond delay="500"/>
                            </p:stCondLst>
                            <p:childTnLst>
                              <p:par>
                                <p:cTn id="16" presetID="2" presetClass="entr" presetSubtype="1" decel="10000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6089" name="文本框 2"/>
            <p:cNvSpPr txBox="1"/>
            <p:nvPr/>
          </p:nvSpPr>
          <p:spPr>
            <a:xfrm>
              <a:off x="1835696" y="1635646"/>
              <a:ext cx="1224644" cy="1446550"/>
            </a:xfrm>
            <a:prstGeom prst="rect">
              <a:avLst/>
            </a:prstGeom>
            <a:noFill/>
            <a:ln w="9525">
              <a:noFill/>
            </a:ln>
          </p:spPr>
          <p:txBody>
            <a:bodyPr>
              <a:spAutoFit/>
            </a:bodyPr>
            <a:lstStyle/>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4</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671888"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a:t>
            </a:r>
            <a:r>
              <a:rPr kumimoji="0" lang="en-US" altLang="zh-CN" sz="4800" b="0" i="0" u="none" strike="noStrike" kern="1200" cap="none" spc="0" normalizeH="0" baseline="0" noProof="0" dirty="0" smtClean="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FOUR</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74788" y="1803400"/>
            <a:ext cx="935037" cy="1084263"/>
            <a:chOff x="1765069" y="2107276"/>
            <a:chExt cx="935182" cy="1084811"/>
          </a:xfrm>
        </p:grpSpPr>
        <p:sp>
          <p:nvSpPr>
            <p:cNvPr id="4" name="六边形 3"/>
            <p:cNvSpPr/>
            <p:nvPr/>
          </p:nvSpPr>
          <p:spPr>
            <a:xfrm rot="5400000">
              <a:off x="1690256" y="2182090"/>
              <a:ext cx="1084811" cy="93518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48147" name="文本框 4"/>
            <p:cNvSpPr txBox="1"/>
            <p:nvPr/>
          </p:nvSpPr>
          <p:spPr>
            <a:xfrm>
              <a:off x="1792084" y="2313708"/>
              <a:ext cx="881150" cy="707886"/>
            </a:xfrm>
            <a:prstGeom prst="rect">
              <a:avLst/>
            </a:prstGeom>
            <a:noFill/>
            <a:ln w="9525">
              <a:noFill/>
            </a:ln>
          </p:spPr>
          <p:txBody>
            <a:bodyPr>
              <a:spAutoFit/>
            </a:bodyPr>
            <a:lstStyle/>
            <a:p>
              <a:pPr lvl="0" algn="ctr" eaLnBrk="1" hangingPunct="1"/>
              <a:r>
                <a:rPr lang="zh-CN" altLang="en-US" sz="4000" dirty="0">
                  <a:solidFill>
                    <a:schemeClr val="bg1"/>
                  </a:solidFill>
                  <a:latin typeface="FontAwesome" pitchFamily="2" charset="0"/>
                  <a:ea typeface="微软雅黑" panose="020B0503020204020204" pitchFamily="34" charset="-122"/>
                </a:rPr>
                <a:t></a:t>
              </a:r>
              <a:endParaRPr lang="zh-CN" altLang="en-US" sz="4000" dirty="0">
                <a:solidFill>
                  <a:schemeClr val="bg1"/>
                </a:solidFill>
                <a:latin typeface="Lao UI" panose="020B0502040204020203" pitchFamily="34" charset="0"/>
                <a:ea typeface="微软雅黑" panose="020B0503020204020204" pitchFamily="34" charset="-122"/>
              </a:endParaRPr>
            </a:p>
          </p:txBody>
        </p:sp>
      </p:grpSp>
      <p:grpSp>
        <p:nvGrpSpPr>
          <p:cNvPr id="6" name="组合 5"/>
          <p:cNvGrpSpPr/>
          <p:nvPr/>
        </p:nvGrpSpPr>
        <p:grpSpPr>
          <a:xfrm>
            <a:off x="871538" y="3006725"/>
            <a:ext cx="2139950" cy="1243013"/>
            <a:chOff x="871266" y="3429000"/>
            <a:chExt cx="2140893" cy="1242532"/>
          </a:xfrm>
        </p:grpSpPr>
        <p:sp>
          <p:nvSpPr>
            <p:cNvPr id="48144" name="文本框 6"/>
            <p:cNvSpPr txBox="1"/>
            <p:nvPr/>
          </p:nvSpPr>
          <p:spPr>
            <a:xfrm>
              <a:off x="1231668" y="3429000"/>
              <a:ext cx="1420091" cy="338554"/>
            </a:xfrm>
            <a:prstGeom prst="rect">
              <a:avLst/>
            </a:prstGeom>
            <a:noFill/>
            <a:ln w="9525">
              <a:noFill/>
            </a:ln>
          </p:spPr>
          <p:txBody>
            <a:bodyPr>
              <a:spAutoFit/>
            </a:bodyPr>
            <a:lstStyle/>
            <a:p>
              <a:pPr lvl="0" eaLnBrk="1" hangingPunct="1"/>
              <a:r>
                <a:rPr lang="en-US" altLang="zh-CN" sz="1600" b="1" dirty="0">
                  <a:solidFill>
                    <a:schemeClr val="bg1"/>
                  </a:solidFill>
                  <a:latin typeface="华文细黑" panose="02010600040101010101" pitchFamily="2" charset="-122"/>
                  <a:ea typeface="华文细黑" panose="02010600040101010101" pitchFamily="2" charset="-122"/>
                </a:rPr>
                <a:t>TEXE HERE</a:t>
              </a:r>
              <a:endParaRPr lang="zh-CN" altLang="en-US" sz="1600" b="1" dirty="0">
                <a:solidFill>
                  <a:schemeClr val="bg1"/>
                </a:solidFill>
                <a:latin typeface="华文细黑" panose="02010600040101010101" pitchFamily="2" charset="-122"/>
                <a:ea typeface="华文细黑" panose="02010600040101010101" pitchFamily="2" charset="-122"/>
              </a:endParaRPr>
            </a:p>
          </p:txBody>
        </p:sp>
        <p:sp>
          <p:nvSpPr>
            <p:cNvPr id="48145" name="Text Box 7"/>
            <p:cNvSpPr txBox="1"/>
            <p:nvPr/>
          </p:nvSpPr>
          <p:spPr>
            <a:xfrm>
              <a:off x="871266" y="3886702"/>
              <a:ext cx="2140893" cy="784830"/>
            </a:xfrm>
            <a:prstGeom prst="rect">
              <a:avLst/>
            </a:prstGeom>
            <a:noFill/>
            <a:ln w="9525">
              <a:noFill/>
            </a:ln>
          </p:spPr>
          <p:txBody>
            <a:bodyPr lIns="45720" tIns="22860" rIns="45720" bIns="22860" anchor="ctr">
              <a:spAutoFit/>
            </a:bodyPr>
            <a:lstStyle/>
            <a:p>
              <a:pPr lvl="0" algn="ctr" defTabSz="1087755" eaLnBrk="1" hangingPunct="1"/>
              <a:r>
                <a:rPr lang="en-US" altLang="zh-CN" sz="12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of passages</a:t>
              </a:r>
              <a:endParaRPr lang="en-US" altLang="zh-CN" sz="1200" dirty="0">
                <a:solidFill>
                  <a:schemeClr val="bg1"/>
                </a:solidFill>
                <a:latin typeface="华文细黑" panose="02010600040101010101" pitchFamily="2" charset="-122"/>
                <a:ea typeface="Arial" panose="020B0604020202020204" pitchFamily="34" charset="0"/>
              </a:endParaRPr>
            </a:p>
          </p:txBody>
        </p:sp>
      </p:grpSp>
      <p:grpSp>
        <p:nvGrpSpPr>
          <p:cNvPr id="9" name="组合 8"/>
          <p:cNvGrpSpPr/>
          <p:nvPr/>
        </p:nvGrpSpPr>
        <p:grpSpPr>
          <a:xfrm>
            <a:off x="4097338" y="1803400"/>
            <a:ext cx="935037" cy="1084263"/>
            <a:chOff x="1765069" y="2107276"/>
            <a:chExt cx="935182" cy="1084811"/>
          </a:xfrm>
        </p:grpSpPr>
        <p:sp>
          <p:nvSpPr>
            <p:cNvPr id="10" name="六边形 9"/>
            <p:cNvSpPr/>
            <p:nvPr/>
          </p:nvSpPr>
          <p:spPr>
            <a:xfrm rot="5400000">
              <a:off x="1690256" y="2182090"/>
              <a:ext cx="1084811" cy="93518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48143" name="文本框 10"/>
            <p:cNvSpPr txBox="1"/>
            <p:nvPr/>
          </p:nvSpPr>
          <p:spPr>
            <a:xfrm>
              <a:off x="1792084" y="2313708"/>
              <a:ext cx="881150" cy="707886"/>
            </a:xfrm>
            <a:prstGeom prst="rect">
              <a:avLst/>
            </a:prstGeom>
            <a:noFill/>
            <a:ln w="9525">
              <a:noFill/>
            </a:ln>
          </p:spPr>
          <p:txBody>
            <a:bodyPr>
              <a:spAutoFit/>
            </a:bodyPr>
            <a:lstStyle/>
            <a:p>
              <a:pPr lvl="0" algn="ctr" eaLnBrk="1" hangingPunct="1"/>
              <a:r>
                <a:rPr lang="zh-CN" altLang="en-US" sz="4000" dirty="0">
                  <a:solidFill>
                    <a:schemeClr val="bg1"/>
                  </a:solidFill>
                  <a:latin typeface="FontAwesome" pitchFamily="2" charset="0"/>
                  <a:ea typeface="微软雅黑" panose="020B0503020204020204" pitchFamily="34" charset="-122"/>
                </a:rPr>
                <a:t></a:t>
              </a:r>
              <a:endParaRPr lang="zh-CN" altLang="en-US" sz="4000" dirty="0">
                <a:solidFill>
                  <a:schemeClr val="bg1"/>
                </a:solidFill>
                <a:latin typeface="Lao UI" panose="020B0502040204020203" pitchFamily="34" charset="0"/>
                <a:ea typeface="微软雅黑" panose="020B0503020204020204" pitchFamily="34" charset="-122"/>
              </a:endParaRPr>
            </a:p>
          </p:txBody>
        </p:sp>
      </p:grpSp>
      <p:grpSp>
        <p:nvGrpSpPr>
          <p:cNvPr id="12" name="组合 11"/>
          <p:cNvGrpSpPr/>
          <p:nvPr/>
        </p:nvGrpSpPr>
        <p:grpSpPr>
          <a:xfrm>
            <a:off x="3495675" y="3006725"/>
            <a:ext cx="2139950" cy="1243013"/>
            <a:chOff x="3495061" y="3429000"/>
            <a:chExt cx="2140893" cy="1242532"/>
          </a:xfrm>
        </p:grpSpPr>
        <p:sp>
          <p:nvSpPr>
            <p:cNvPr id="48140" name="文本框 12"/>
            <p:cNvSpPr txBox="1"/>
            <p:nvPr/>
          </p:nvSpPr>
          <p:spPr>
            <a:xfrm>
              <a:off x="3855463" y="3429000"/>
              <a:ext cx="1420091" cy="338554"/>
            </a:xfrm>
            <a:prstGeom prst="rect">
              <a:avLst/>
            </a:prstGeom>
            <a:noFill/>
            <a:ln w="9525">
              <a:noFill/>
            </a:ln>
          </p:spPr>
          <p:txBody>
            <a:bodyPr>
              <a:spAutoFit/>
            </a:bodyPr>
            <a:lstStyle/>
            <a:p>
              <a:pPr lvl="0" eaLnBrk="1" hangingPunct="1"/>
              <a:r>
                <a:rPr lang="en-US" altLang="zh-CN" sz="1600" b="1" dirty="0">
                  <a:solidFill>
                    <a:schemeClr val="bg1"/>
                  </a:solidFill>
                  <a:latin typeface="华文细黑" panose="02010600040101010101" pitchFamily="2" charset="-122"/>
                  <a:ea typeface="华文细黑" panose="02010600040101010101" pitchFamily="2" charset="-122"/>
                </a:rPr>
                <a:t>TEXE HERE</a:t>
              </a:r>
              <a:endParaRPr lang="zh-CN" altLang="en-US" sz="1600" b="1" dirty="0">
                <a:solidFill>
                  <a:schemeClr val="bg1"/>
                </a:solidFill>
                <a:latin typeface="华文细黑" panose="02010600040101010101" pitchFamily="2" charset="-122"/>
                <a:ea typeface="华文细黑" panose="02010600040101010101" pitchFamily="2" charset="-122"/>
              </a:endParaRPr>
            </a:p>
          </p:txBody>
        </p:sp>
        <p:sp>
          <p:nvSpPr>
            <p:cNvPr id="48141" name="Text Box 7"/>
            <p:cNvSpPr txBox="1"/>
            <p:nvPr/>
          </p:nvSpPr>
          <p:spPr>
            <a:xfrm>
              <a:off x="3495061" y="3886702"/>
              <a:ext cx="2140893" cy="784830"/>
            </a:xfrm>
            <a:prstGeom prst="rect">
              <a:avLst/>
            </a:prstGeom>
            <a:noFill/>
            <a:ln w="9525">
              <a:noFill/>
            </a:ln>
          </p:spPr>
          <p:txBody>
            <a:bodyPr lIns="45720" tIns="22860" rIns="45720" bIns="22860" anchor="ctr">
              <a:spAutoFit/>
            </a:bodyPr>
            <a:lstStyle/>
            <a:p>
              <a:pPr lvl="0" algn="ctr" defTabSz="1087755" eaLnBrk="1" hangingPunct="1"/>
              <a:r>
                <a:rPr lang="en-US" altLang="zh-CN" sz="12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of passages</a:t>
              </a:r>
              <a:endParaRPr lang="en-US" altLang="zh-CN" sz="1200" dirty="0">
                <a:solidFill>
                  <a:schemeClr val="bg1"/>
                </a:solidFill>
                <a:latin typeface="华文细黑" panose="02010600040101010101" pitchFamily="2" charset="-122"/>
                <a:ea typeface="Arial" panose="020B0604020202020204" pitchFamily="34" charset="0"/>
              </a:endParaRPr>
            </a:p>
          </p:txBody>
        </p:sp>
      </p:grpSp>
      <p:grpSp>
        <p:nvGrpSpPr>
          <p:cNvPr id="15" name="组合 14"/>
          <p:cNvGrpSpPr/>
          <p:nvPr/>
        </p:nvGrpSpPr>
        <p:grpSpPr>
          <a:xfrm>
            <a:off x="6721475" y="1803400"/>
            <a:ext cx="935038" cy="1084263"/>
            <a:chOff x="1765069" y="2107276"/>
            <a:chExt cx="935182" cy="1084811"/>
          </a:xfrm>
        </p:grpSpPr>
        <p:sp>
          <p:nvSpPr>
            <p:cNvPr id="16" name="六边形 15"/>
            <p:cNvSpPr/>
            <p:nvPr/>
          </p:nvSpPr>
          <p:spPr>
            <a:xfrm rot="5400000">
              <a:off x="1690255" y="2182091"/>
              <a:ext cx="1084811" cy="93518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48139" name="文本框 16"/>
            <p:cNvSpPr txBox="1"/>
            <p:nvPr/>
          </p:nvSpPr>
          <p:spPr>
            <a:xfrm>
              <a:off x="1792084" y="2313708"/>
              <a:ext cx="881150" cy="707886"/>
            </a:xfrm>
            <a:prstGeom prst="rect">
              <a:avLst/>
            </a:prstGeom>
            <a:noFill/>
            <a:ln w="9525">
              <a:noFill/>
            </a:ln>
          </p:spPr>
          <p:txBody>
            <a:bodyPr>
              <a:spAutoFit/>
            </a:bodyPr>
            <a:lstStyle/>
            <a:p>
              <a:pPr lvl="0" algn="ctr" eaLnBrk="1" hangingPunct="1"/>
              <a:r>
                <a:rPr lang="zh-CN" altLang="en-US" sz="4000" dirty="0">
                  <a:solidFill>
                    <a:schemeClr val="bg1"/>
                  </a:solidFill>
                  <a:latin typeface="FontAwesome" pitchFamily="2" charset="0"/>
                  <a:ea typeface="微软雅黑" panose="020B0503020204020204" pitchFamily="34" charset="-122"/>
                </a:rPr>
                <a:t></a:t>
              </a:r>
              <a:endParaRPr lang="zh-CN" altLang="en-US" sz="4000" dirty="0">
                <a:solidFill>
                  <a:schemeClr val="bg1"/>
                </a:solidFill>
                <a:latin typeface="Lao UI" panose="020B0502040204020203" pitchFamily="34" charset="0"/>
                <a:ea typeface="微软雅黑" panose="020B0503020204020204" pitchFamily="34" charset="-122"/>
              </a:endParaRPr>
            </a:p>
          </p:txBody>
        </p:sp>
      </p:grpSp>
      <p:grpSp>
        <p:nvGrpSpPr>
          <p:cNvPr id="18" name="组合 17"/>
          <p:cNvGrpSpPr/>
          <p:nvPr/>
        </p:nvGrpSpPr>
        <p:grpSpPr>
          <a:xfrm>
            <a:off x="6118225" y="3006725"/>
            <a:ext cx="2141538" cy="1243013"/>
            <a:chOff x="6118855" y="3429000"/>
            <a:chExt cx="2140893" cy="1242532"/>
          </a:xfrm>
        </p:grpSpPr>
        <p:sp>
          <p:nvSpPr>
            <p:cNvPr id="48136" name="文本框 18"/>
            <p:cNvSpPr txBox="1"/>
            <p:nvPr/>
          </p:nvSpPr>
          <p:spPr>
            <a:xfrm>
              <a:off x="6479257" y="3429000"/>
              <a:ext cx="1420091" cy="338554"/>
            </a:xfrm>
            <a:prstGeom prst="rect">
              <a:avLst/>
            </a:prstGeom>
            <a:noFill/>
            <a:ln w="9525">
              <a:noFill/>
            </a:ln>
          </p:spPr>
          <p:txBody>
            <a:bodyPr>
              <a:spAutoFit/>
            </a:bodyPr>
            <a:lstStyle/>
            <a:p>
              <a:pPr lvl="0" eaLnBrk="1" hangingPunct="1"/>
              <a:r>
                <a:rPr lang="en-US" altLang="zh-CN" sz="1600" b="1" dirty="0">
                  <a:solidFill>
                    <a:schemeClr val="bg1"/>
                  </a:solidFill>
                  <a:latin typeface="华文细黑" panose="02010600040101010101" pitchFamily="2" charset="-122"/>
                  <a:ea typeface="华文细黑" panose="02010600040101010101" pitchFamily="2" charset="-122"/>
                </a:rPr>
                <a:t>TEXE HERE</a:t>
              </a:r>
              <a:endParaRPr lang="zh-CN" altLang="en-US" sz="1600" b="1" dirty="0">
                <a:solidFill>
                  <a:schemeClr val="bg1"/>
                </a:solidFill>
                <a:latin typeface="华文细黑" panose="02010600040101010101" pitchFamily="2" charset="-122"/>
                <a:ea typeface="华文细黑" panose="02010600040101010101" pitchFamily="2" charset="-122"/>
              </a:endParaRPr>
            </a:p>
          </p:txBody>
        </p:sp>
        <p:sp>
          <p:nvSpPr>
            <p:cNvPr id="48137" name="Text Box 7"/>
            <p:cNvSpPr txBox="1"/>
            <p:nvPr/>
          </p:nvSpPr>
          <p:spPr>
            <a:xfrm>
              <a:off x="6118855" y="3886702"/>
              <a:ext cx="2140893" cy="784830"/>
            </a:xfrm>
            <a:prstGeom prst="rect">
              <a:avLst/>
            </a:prstGeom>
            <a:noFill/>
            <a:ln w="9525">
              <a:noFill/>
            </a:ln>
          </p:spPr>
          <p:txBody>
            <a:bodyPr lIns="45720" tIns="22860" rIns="45720" bIns="22860" anchor="ctr">
              <a:spAutoFit/>
            </a:bodyPr>
            <a:lstStyle/>
            <a:p>
              <a:pPr lvl="0" algn="ctr" defTabSz="1087755" eaLnBrk="1" hangingPunct="1"/>
              <a:r>
                <a:rPr lang="en-US" altLang="zh-CN" sz="12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of passages</a:t>
              </a:r>
              <a:endParaRPr lang="en-US" altLang="zh-CN" sz="1200" dirty="0">
                <a:solidFill>
                  <a:schemeClr val="bg1"/>
                </a:solidFill>
                <a:latin typeface="华文细黑" panose="02010600040101010101" pitchFamily="2" charset="-122"/>
                <a:ea typeface="Arial" panose="020B0604020202020204" pitchFamily="34" charset="0"/>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
                                          </p:val>
                                        </p:tav>
                                        <p:tav tm="100000">
                                          <p:val>
                                            <p:strVal val="#ppt_w"/>
                                          </p:val>
                                        </p:tav>
                                      </p:tavLst>
                                    </p:anim>
                                    <p:anim calcmode="lin" valueType="num">
                                      <p:cBhvr>
                                        <p:cTn id="8" dur="250" fill="hold"/>
                                        <p:tgtEl>
                                          <p:spTgt spid="3"/>
                                        </p:tgtEl>
                                        <p:attrNameLst>
                                          <p:attrName>ppt_h</p:attrName>
                                        </p:attrNameLst>
                                      </p:cBhvr>
                                      <p:tavLst>
                                        <p:tav tm="0">
                                          <p:val>
                                            <p:fltVal val="0"/>
                                          </p:val>
                                        </p:tav>
                                        <p:tav tm="100000">
                                          <p:val>
                                            <p:strVal val="#ppt_h"/>
                                          </p:val>
                                        </p:tav>
                                      </p:tavLst>
                                    </p:anim>
                                    <p:animEffect transition="in" filter="fade">
                                      <p:cBhvr>
                                        <p:cTn id="9" dur="250"/>
                                        <p:tgtEl>
                                          <p:spTgt spid="3"/>
                                        </p:tgtEl>
                                      </p:cBhvr>
                                    </p:animEffect>
                                  </p:childTnLst>
                                </p:cTn>
                              </p:par>
                              <p:par>
                                <p:cTn id="10" presetID="6" presetClass="emph" presetSubtype="0" decel="100000" fill="hold" nodeType="withEffect">
                                  <p:stCondLst>
                                    <p:cond delay="200"/>
                                  </p:stCondLst>
                                  <p:childTnLst>
                                    <p:animScale>
                                      <p:cBhvr>
                                        <p:cTn id="11" dur="250" fill="hold"/>
                                        <p:tgtEl>
                                          <p:spTgt spid="3"/>
                                        </p:tgtEl>
                                      </p:cBhvr>
                                      <p:by x="110000" y="110000"/>
                                    </p:animScale>
                                  </p:childTnLst>
                                </p:cTn>
                              </p:par>
                              <p:par>
                                <p:cTn id="12" presetID="6" presetClass="emph" presetSubtype="0" decel="100000" fill="hold" nodeType="withEffect">
                                  <p:stCondLst>
                                    <p:cond delay="300"/>
                                  </p:stCondLst>
                                  <p:childTnLst>
                                    <p:animScale>
                                      <p:cBhvr>
                                        <p:cTn id="13" dur="250" fill="hold"/>
                                        <p:tgtEl>
                                          <p:spTgt spid="3"/>
                                        </p:tgtEl>
                                      </p:cBhvr>
                                      <p:by x="91000" y="91000"/>
                                    </p:animScale>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300" fill="hold"/>
                                        <p:tgtEl>
                                          <p:spTgt spid="6"/>
                                        </p:tgtEl>
                                        <p:attrNameLst>
                                          <p:attrName>ppt_x</p:attrName>
                                        </p:attrNameLst>
                                      </p:cBhvr>
                                      <p:tavLst>
                                        <p:tav tm="0">
                                          <p:val>
                                            <p:strVal val="#ppt_x"/>
                                          </p:val>
                                        </p:tav>
                                        <p:tav tm="100000">
                                          <p:val>
                                            <p:strVal val="#ppt_x"/>
                                          </p:val>
                                        </p:tav>
                                      </p:tavLst>
                                    </p:anim>
                                    <p:anim calcmode="lin" valueType="num">
                                      <p:cBhvr additive="base">
                                        <p:cTn id="18" dur="3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250" fill="hold"/>
                                        <p:tgtEl>
                                          <p:spTgt spid="9"/>
                                        </p:tgtEl>
                                        <p:attrNameLst>
                                          <p:attrName>ppt_w</p:attrName>
                                        </p:attrNameLst>
                                      </p:cBhvr>
                                      <p:tavLst>
                                        <p:tav tm="0">
                                          <p:val>
                                            <p:fltVal val="0"/>
                                          </p:val>
                                        </p:tav>
                                        <p:tav tm="100000">
                                          <p:val>
                                            <p:strVal val="#ppt_w"/>
                                          </p:val>
                                        </p:tav>
                                      </p:tavLst>
                                    </p:anim>
                                    <p:anim calcmode="lin" valueType="num">
                                      <p:cBhvr>
                                        <p:cTn id="23" dur="250" fill="hold"/>
                                        <p:tgtEl>
                                          <p:spTgt spid="9"/>
                                        </p:tgtEl>
                                        <p:attrNameLst>
                                          <p:attrName>ppt_h</p:attrName>
                                        </p:attrNameLst>
                                      </p:cBhvr>
                                      <p:tavLst>
                                        <p:tav tm="0">
                                          <p:val>
                                            <p:fltVal val="0"/>
                                          </p:val>
                                        </p:tav>
                                        <p:tav tm="100000">
                                          <p:val>
                                            <p:strVal val="#ppt_h"/>
                                          </p:val>
                                        </p:tav>
                                      </p:tavLst>
                                    </p:anim>
                                    <p:animEffect transition="in" filter="fade">
                                      <p:cBhvr>
                                        <p:cTn id="24" dur="250"/>
                                        <p:tgtEl>
                                          <p:spTgt spid="9"/>
                                        </p:tgtEl>
                                      </p:cBhvr>
                                    </p:animEffect>
                                  </p:childTnLst>
                                </p:cTn>
                              </p:par>
                              <p:par>
                                <p:cTn id="25" presetID="6" presetClass="emph" presetSubtype="0" decel="100000" fill="hold" nodeType="withEffect">
                                  <p:stCondLst>
                                    <p:cond delay="200"/>
                                  </p:stCondLst>
                                  <p:childTnLst>
                                    <p:animScale>
                                      <p:cBhvr>
                                        <p:cTn id="26" dur="250" fill="hold"/>
                                        <p:tgtEl>
                                          <p:spTgt spid="9"/>
                                        </p:tgtEl>
                                      </p:cBhvr>
                                      <p:by x="110000" y="110000"/>
                                    </p:animScale>
                                  </p:childTnLst>
                                </p:cTn>
                              </p:par>
                              <p:par>
                                <p:cTn id="27" presetID="6" presetClass="emph" presetSubtype="0" decel="100000" fill="hold" nodeType="withEffect">
                                  <p:stCondLst>
                                    <p:cond delay="300"/>
                                  </p:stCondLst>
                                  <p:childTnLst>
                                    <p:animScale>
                                      <p:cBhvr>
                                        <p:cTn id="28" dur="250" fill="hold"/>
                                        <p:tgtEl>
                                          <p:spTgt spid="9"/>
                                        </p:tgtEl>
                                      </p:cBhvr>
                                      <p:by x="91000" y="91000"/>
                                    </p:animScale>
                                  </p:childTnLst>
                                </p:cTn>
                              </p:par>
                            </p:childTnLst>
                          </p:cTn>
                        </p:par>
                        <p:par>
                          <p:cTn id="29" fill="hold">
                            <p:stCondLst>
                              <p:cond delay="1500"/>
                            </p:stCondLst>
                            <p:childTnLst>
                              <p:par>
                                <p:cTn id="30" presetID="2" presetClass="entr" presetSubtype="4"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300" fill="hold"/>
                                        <p:tgtEl>
                                          <p:spTgt spid="12"/>
                                        </p:tgtEl>
                                        <p:attrNameLst>
                                          <p:attrName>ppt_x</p:attrName>
                                        </p:attrNameLst>
                                      </p:cBhvr>
                                      <p:tavLst>
                                        <p:tav tm="0">
                                          <p:val>
                                            <p:strVal val="#ppt_x"/>
                                          </p:val>
                                        </p:tav>
                                        <p:tav tm="100000">
                                          <p:val>
                                            <p:strVal val="#ppt_x"/>
                                          </p:val>
                                        </p:tav>
                                      </p:tavLst>
                                    </p:anim>
                                    <p:anim calcmode="lin" valueType="num">
                                      <p:cBhvr additive="base">
                                        <p:cTn id="33" dur="300" fill="hold"/>
                                        <p:tgtEl>
                                          <p:spTgt spid="12"/>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250" fill="hold"/>
                                        <p:tgtEl>
                                          <p:spTgt spid="15"/>
                                        </p:tgtEl>
                                        <p:attrNameLst>
                                          <p:attrName>ppt_w</p:attrName>
                                        </p:attrNameLst>
                                      </p:cBhvr>
                                      <p:tavLst>
                                        <p:tav tm="0">
                                          <p:val>
                                            <p:fltVal val="0"/>
                                          </p:val>
                                        </p:tav>
                                        <p:tav tm="100000">
                                          <p:val>
                                            <p:strVal val="#ppt_w"/>
                                          </p:val>
                                        </p:tav>
                                      </p:tavLst>
                                    </p:anim>
                                    <p:anim calcmode="lin" valueType="num">
                                      <p:cBhvr>
                                        <p:cTn id="38" dur="250" fill="hold"/>
                                        <p:tgtEl>
                                          <p:spTgt spid="15"/>
                                        </p:tgtEl>
                                        <p:attrNameLst>
                                          <p:attrName>ppt_h</p:attrName>
                                        </p:attrNameLst>
                                      </p:cBhvr>
                                      <p:tavLst>
                                        <p:tav tm="0">
                                          <p:val>
                                            <p:fltVal val="0"/>
                                          </p:val>
                                        </p:tav>
                                        <p:tav tm="100000">
                                          <p:val>
                                            <p:strVal val="#ppt_h"/>
                                          </p:val>
                                        </p:tav>
                                      </p:tavLst>
                                    </p:anim>
                                    <p:animEffect transition="in" filter="fade">
                                      <p:cBhvr>
                                        <p:cTn id="39" dur="250"/>
                                        <p:tgtEl>
                                          <p:spTgt spid="15"/>
                                        </p:tgtEl>
                                      </p:cBhvr>
                                    </p:animEffect>
                                  </p:childTnLst>
                                </p:cTn>
                              </p:par>
                              <p:par>
                                <p:cTn id="40" presetID="6" presetClass="emph" presetSubtype="0" decel="100000" fill="hold" nodeType="withEffect">
                                  <p:stCondLst>
                                    <p:cond delay="200"/>
                                  </p:stCondLst>
                                  <p:childTnLst>
                                    <p:animScale>
                                      <p:cBhvr>
                                        <p:cTn id="41" dur="250" fill="hold"/>
                                        <p:tgtEl>
                                          <p:spTgt spid="15"/>
                                        </p:tgtEl>
                                      </p:cBhvr>
                                      <p:by x="110000" y="110000"/>
                                    </p:animScale>
                                  </p:childTnLst>
                                </p:cTn>
                              </p:par>
                              <p:par>
                                <p:cTn id="42" presetID="6" presetClass="emph" presetSubtype="0" decel="100000" fill="hold" nodeType="withEffect">
                                  <p:stCondLst>
                                    <p:cond delay="300"/>
                                  </p:stCondLst>
                                  <p:childTnLst>
                                    <p:animScale>
                                      <p:cBhvr>
                                        <p:cTn id="43" dur="250" fill="hold"/>
                                        <p:tgtEl>
                                          <p:spTgt spid="15"/>
                                        </p:tgtEl>
                                      </p:cBhvr>
                                      <p:by x="91000" y="91000"/>
                                    </p:animScale>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300" fill="hold"/>
                                        <p:tgtEl>
                                          <p:spTgt spid="18"/>
                                        </p:tgtEl>
                                        <p:attrNameLst>
                                          <p:attrName>ppt_x</p:attrName>
                                        </p:attrNameLst>
                                      </p:cBhvr>
                                      <p:tavLst>
                                        <p:tav tm="0">
                                          <p:val>
                                            <p:strVal val="#ppt_x"/>
                                          </p:val>
                                        </p:tav>
                                        <p:tav tm="100000">
                                          <p:val>
                                            <p:strVal val="#ppt_x"/>
                                          </p:val>
                                        </p:tav>
                                      </p:tavLst>
                                    </p:anim>
                                    <p:anim calcmode="lin" valueType="num">
                                      <p:cBhvr additive="base">
                                        <p:cTn id="48" dur="3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23"/>
          <p:cNvPicPr>
            <a:picLocks noChangeAspect="1"/>
          </p:cNvPicPr>
          <p:nvPr/>
        </p:nvPicPr>
        <p:blipFill>
          <a:blip r:embed="rId3"/>
          <a:stretch>
            <a:fillRect/>
          </a:stretch>
        </p:blipFill>
        <p:spPr>
          <a:xfrm>
            <a:off x="7051675" y="2036763"/>
            <a:ext cx="1228725" cy="1231900"/>
          </a:xfrm>
          <a:prstGeom prst="rect">
            <a:avLst/>
          </a:prstGeom>
          <a:noFill/>
          <a:ln w="9525">
            <a:noFill/>
          </a:ln>
        </p:spPr>
      </p:pic>
      <p:pic>
        <p:nvPicPr>
          <p:cNvPr id="43" name="图片 26"/>
          <p:cNvPicPr>
            <a:picLocks noChangeAspect="1"/>
          </p:cNvPicPr>
          <p:nvPr/>
        </p:nvPicPr>
        <p:blipFill>
          <a:blip r:embed="rId4"/>
          <a:srcRect r="7535"/>
          <a:stretch>
            <a:fillRect/>
          </a:stretch>
        </p:blipFill>
        <p:spPr>
          <a:xfrm>
            <a:off x="906463" y="2060575"/>
            <a:ext cx="1235075" cy="1220788"/>
          </a:xfrm>
          <a:prstGeom prst="rect">
            <a:avLst/>
          </a:prstGeom>
          <a:noFill/>
          <a:ln w="9525">
            <a:noFill/>
          </a:ln>
        </p:spPr>
      </p:pic>
      <p:pic>
        <p:nvPicPr>
          <p:cNvPr id="44" name="图片 27"/>
          <p:cNvPicPr>
            <a:picLocks noChangeAspect="1"/>
          </p:cNvPicPr>
          <p:nvPr/>
        </p:nvPicPr>
        <p:blipFill>
          <a:blip r:embed="rId5"/>
          <a:srcRect l="6564" r="7132"/>
          <a:stretch>
            <a:fillRect/>
          </a:stretch>
        </p:blipFill>
        <p:spPr>
          <a:xfrm>
            <a:off x="3370263" y="3268663"/>
            <a:ext cx="1223962" cy="1246187"/>
          </a:xfrm>
          <a:prstGeom prst="rect">
            <a:avLst/>
          </a:prstGeom>
          <a:noFill/>
          <a:ln w="9525">
            <a:noFill/>
          </a:ln>
        </p:spPr>
      </p:pic>
      <p:sp>
        <p:nvSpPr>
          <p:cNvPr id="60" name="文本框 45"/>
          <p:cNvSpPr>
            <a:spLocks noChangeArrowheads="1"/>
          </p:cNvSpPr>
          <p:nvPr/>
        </p:nvSpPr>
        <p:spPr bwMode="auto">
          <a:xfrm>
            <a:off x="501650" y="487363"/>
            <a:ext cx="2286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p>
            <a:pPr lvl="0" algn="ctr" eaLnBrk="1" hangingPunct="1"/>
            <a:r>
              <a:rPr lang="en-US" altLang="zh-CN" sz="2800" dirty="0">
                <a:solidFill>
                  <a:srgbClr val="F2F2F2"/>
                </a:solidFill>
                <a:latin typeface="华文细黑" panose="02010600040101010101" pitchFamily="2" charset="-122"/>
                <a:ea typeface="Arial Unicode MS" panose="020B0604020202020204" pitchFamily="34" charset="-122"/>
                <a:sym typeface="微软雅黑" panose="020B0503020204020204" pitchFamily="34" charset="-122"/>
              </a:rPr>
              <a:t>CONTENTS</a:t>
            </a:r>
            <a:endParaRPr lang="zh-CN" altLang="en-US" sz="2800" dirty="0">
              <a:solidFill>
                <a:srgbClr val="F2F2F2"/>
              </a:solidFill>
              <a:latin typeface="华文细黑" panose="02010600040101010101" pitchFamily="2" charset="-122"/>
              <a:ea typeface="Arial Unicode MS" panose="020B0604020202020204" pitchFamily="34" charset="-122"/>
              <a:sym typeface="微软雅黑" panose="020B0503020204020204" pitchFamily="34" charset="-122"/>
            </a:endParaRPr>
          </a:p>
        </p:txBody>
      </p:sp>
      <p:grpSp>
        <p:nvGrpSpPr>
          <p:cNvPr id="2" name="组合 1"/>
          <p:cNvGrpSpPr/>
          <p:nvPr/>
        </p:nvGrpSpPr>
        <p:grpSpPr>
          <a:xfrm>
            <a:off x="2141538" y="2041525"/>
            <a:ext cx="1227137" cy="1227138"/>
            <a:chOff x="3169166" y="2457450"/>
            <a:chExt cx="1638221" cy="1638300"/>
          </a:xfrm>
        </p:grpSpPr>
        <p:sp>
          <p:nvSpPr>
            <p:cNvPr id="33" name="矩形 4"/>
            <p:cNvSpPr>
              <a:spLocks noChangeArrowheads="1"/>
            </p:cNvSpPr>
            <p:nvPr/>
          </p:nvSpPr>
          <p:spPr bwMode="auto">
            <a:xfrm>
              <a:off x="3169166" y="2457450"/>
              <a:ext cx="1638221" cy="1638300"/>
            </a:xfrm>
            <a:prstGeom prst="rect">
              <a:avLst/>
            </a:prstGeom>
            <a:solidFill>
              <a:schemeClr val="bg1">
                <a:alpha val="2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57" name="文本框 42"/>
            <p:cNvSpPr>
              <a:spLocks noChangeArrowheads="1"/>
            </p:cNvSpPr>
            <p:nvPr/>
          </p:nvSpPr>
          <p:spPr bwMode="auto">
            <a:xfrm>
              <a:off x="3362022" y="3635839"/>
              <a:ext cx="1369070"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nvGrpSpPr>
            <p:cNvPr id="65" name="组合 64"/>
            <p:cNvGrpSpPr>
              <a:grpSpLocks noChangeAspect="1"/>
            </p:cNvGrpSpPr>
            <p:nvPr/>
          </p:nvGrpSpPr>
          <p:grpSpPr>
            <a:xfrm>
              <a:off x="3694246" y="2804636"/>
              <a:ext cx="648000" cy="624651"/>
              <a:chOff x="7019925" y="5499100"/>
              <a:chExt cx="312738" cy="301626"/>
            </a:xfrm>
            <a:solidFill>
              <a:schemeClr val="bg1"/>
            </a:solidFill>
          </p:grpSpPr>
          <p:sp>
            <p:nvSpPr>
              <p:cNvPr id="66"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67"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grpSp>
      <p:grpSp>
        <p:nvGrpSpPr>
          <p:cNvPr id="3" name="组合 2"/>
          <p:cNvGrpSpPr/>
          <p:nvPr/>
        </p:nvGrpSpPr>
        <p:grpSpPr>
          <a:xfrm>
            <a:off x="3368675" y="2041525"/>
            <a:ext cx="1228725" cy="1227138"/>
            <a:chOff x="4806792" y="2457450"/>
            <a:chExt cx="1638221" cy="1638300"/>
          </a:xfrm>
        </p:grpSpPr>
        <p:sp>
          <p:nvSpPr>
            <p:cNvPr id="34" name="矩形 5"/>
            <p:cNvSpPr>
              <a:spLocks noChangeArrowheads="1"/>
            </p:cNvSpPr>
            <p:nvPr/>
          </p:nvSpPr>
          <p:spPr bwMode="auto">
            <a:xfrm>
              <a:off x="4806792" y="2457450"/>
              <a:ext cx="1638221" cy="1638300"/>
            </a:xfrm>
            <a:prstGeom prst="rect">
              <a:avLst/>
            </a:prstGeom>
            <a:solidFill>
              <a:schemeClr val="bg1">
                <a:alpha val="3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68" name="Freeform 8"/>
            <p:cNvSpPr>
              <a:spLocks noEditPoints="1"/>
            </p:cNvSpPr>
            <p:nvPr/>
          </p:nvSpPr>
          <p:spPr bwMode="auto">
            <a:xfrm>
              <a:off x="5208939" y="2749928"/>
              <a:ext cx="776780" cy="68032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69" name="文本框 42"/>
            <p:cNvSpPr>
              <a:spLocks noChangeArrowheads="1"/>
            </p:cNvSpPr>
            <p:nvPr/>
          </p:nvSpPr>
          <p:spPr bwMode="auto">
            <a:xfrm>
              <a:off x="4946485" y="3635839"/>
              <a:ext cx="1369418"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4" name="组合 3"/>
          <p:cNvGrpSpPr/>
          <p:nvPr/>
        </p:nvGrpSpPr>
        <p:grpSpPr>
          <a:xfrm>
            <a:off x="5830888" y="812800"/>
            <a:ext cx="1228725" cy="1228725"/>
            <a:chOff x="8091567" y="819150"/>
            <a:chExt cx="1638221" cy="1638300"/>
          </a:xfrm>
        </p:grpSpPr>
        <p:sp>
          <p:nvSpPr>
            <p:cNvPr id="40" name="矩形 21"/>
            <p:cNvSpPr>
              <a:spLocks noChangeArrowheads="1"/>
            </p:cNvSpPr>
            <p:nvPr/>
          </p:nvSpPr>
          <p:spPr bwMode="auto">
            <a:xfrm>
              <a:off x="8091567" y="819150"/>
              <a:ext cx="1638221" cy="1638300"/>
            </a:xfrm>
            <a:prstGeom prst="rect">
              <a:avLst/>
            </a:prstGeom>
            <a:solidFill>
              <a:schemeClr val="bg1">
                <a:alpha val="2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nvGrpSpPr>
            <p:cNvPr id="70" name="组合 69"/>
            <p:cNvGrpSpPr>
              <a:grpSpLocks noChangeAspect="1"/>
            </p:cNvGrpSpPr>
            <p:nvPr/>
          </p:nvGrpSpPr>
          <p:grpSpPr>
            <a:xfrm>
              <a:off x="8513923" y="1149677"/>
              <a:ext cx="720000" cy="695147"/>
              <a:chOff x="7493000" y="1820863"/>
              <a:chExt cx="233363" cy="225425"/>
            </a:xfrm>
            <a:solidFill>
              <a:schemeClr val="bg1"/>
            </a:solidFill>
          </p:grpSpPr>
          <p:sp>
            <p:nvSpPr>
              <p:cNvPr id="71"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2"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3"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4"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5"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6"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sp>
          <p:nvSpPr>
            <p:cNvPr id="78" name="文本框 42"/>
            <p:cNvSpPr>
              <a:spLocks noChangeArrowheads="1"/>
            </p:cNvSpPr>
            <p:nvPr/>
          </p:nvSpPr>
          <p:spPr bwMode="auto">
            <a:xfrm>
              <a:off x="8258775" y="197908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5" name="组合 4"/>
          <p:cNvGrpSpPr/>
          <p:nvPr/>
        </p:nvGrpSpPr>
        <p:grpSpPr>
          <a:xfrm>
            <a:off x="5840413" y="3278188"/>
            <a:ext cx="1228725" cy="1228725"/>
            <a:chOff x="8104188" y="4107656"/>
            <a:chExt cx="1638221" cy="1638300"/>
          </a:xfrm>
        </p:grpSpPr>
        <p:sp>
          <p:nvSpPr>
            <p:cNvPr id="62" name="矩形 21"/>
            <p:cNvSpPr>
              <a:spLocks noChangeArrowheads="1"/>
            </p:cNvSpPr>
            <p:nvPr/>
          </p:nvSpPr>
          <p:spPr bwMode="auto">
            <a:xfrm>
              <a:off x="8104188" y="4107656"/>
              <a:ext cx="1638221" cy="1638300"/>
            </a:xfrm>
            <a:prstGeom prst="rect">
              <a:avLst/>
            </a:prstGeom>
            <a:solidFill>
              <a:schemeClr val="bg1">
                <a:alpha val="2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nvGrpSpPr>
            <p:cNvPr id="79" name="组合 78"/>
            <p:cNvGrpSpPr>
              <a:grpSpLocks noChangeAspect="1"/>
            </p:cNvGrpSpPr>
            <p:nvPr/>
          </p:nvGrpSpPr>
          <p:grpSpPr>
            <a:xfrm>
              <a:off x="8630144" y="4419129"/>
              <a:ext cx="684000" cy="524129"/>
              <a:chOff x="5611813" y="1835150"/>
              <a:chExt cx="285750" cy="219076"/>
            </a:xfrm>
            <a:solidFill>
              <a:schemeClr val="bg1"/>
            </a:solidFill>
          </p:grpSpPr>
          <p:sp>
            <p:nvSpPr>
              <p:cNvPr id="80"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1" name="Rectangle 58"/>
              <p:cNvSpPr>
                <a:spLocks noChangeArrowheads="1"/>
              </p:cNvSpPr>
              <p:nvPr/>
            </p:nvSpPr>
            <p:spPr bwMode="auto">
              <a:xfrm>
                <a:off x="5648326" y="1884363"/>
                <a:ext cx="41275" cy="139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2" name="Rectangle 59"/>
              <p:cNvSpPr>
                <a:spLocks noChangeArrowheads="1"/>
              </p:cNvSpPr>
              <p:nvPr/>
            </p:nvSpPr>
            <p:spPr bwMode="auto">
              <a:xfrm>
                <a:off x="5708651" y="1835150"/>
                <a:ext cx="41275" cy="188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3" name="Rectangle 60"/>
              <p:cNvSpPr>
                <a:spLocks noChangeArrowheads="1"/>
              </p:cNvSpPr>
              <p:nvPr/>
            </p:nvSpPr>
            <p:spPr bwMode="auto">
              <a:xfrm>
                <a:off x="5765801" y="1895475"/>
                <a:ext cx="41275" cy="128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4" name="Rectangle 61"/>
              <p:cNvSpPr>
                <a:spLocks noChangeArrowheads="1"/>
              </p:cNvSpPr>
              <p:nvPr/>
            </p:nvSpPr>
            <p:spPr bwMode="auto">
              <a:xfrm>
                <a:off x="5829301" y="1936750"/>
                <a:ext cx="41275" cy="873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sp>
          <p:nvSpPr>
            <p:cNvPr id="85" name="文本框 42"/>
            <p:cNvSpPr>
              <a:spLocks noChangeArrowheads="1"/>
            </p:cNvSpPr>
            <p:nvPr/>
          </p:nvSpPr>
          <p:spPr bwMode="auto">
            <a:xfrm>
              <a:off x="8275629" y="515752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pic>
        <p:nvPicPr>
          <p:cNvPr id="88" name="图片 25"/>
          <p:cNvPicPr>
            <a:picLocks noChangeAspect="1"/>
          </p:cNvPicPr>
          <p:nvPr/>
        </p:nvPicPr>
        <p:blipFill>
          <a:blip r:embed="rId6"/>
          <a:srcRect r="13440"/>
          <a:stretch>
            <a:fillRect/>
          </a:stretch>
        </p:blipFill>
        <p:spPr>
          <a:xfrm>
            <a:off x="4594225" y="812800"/>
            <a:ext cx="1230313" cy="1231900"/>
          </a:xfrm>
          <a:prstGeom prst="rect">
            <a:avLst/>
          </a:prstGeom>
          <a:noFill/>
          <a:ln w="9525">
            <a:noFill/>
          </a:ln>
        </p:spPr>
      </p:pic>
      <p:grpSp>
        <p:nvGrpSpPr>
          <p:cNvPr id="6" name="组合 5"/>
          <p:cNvGrpSpPr/>
          <p:nvPr/>
        </p:nvGrpSpPr>
        <p:grpSpPr>
          <a:xfrm>
            <a:off x="4591050" y="2049463"/>
            <a:ext cx="1233488" cy="1228725"/>
            <a:chOff x="2255813" y="4383987"/>
            <a:chExt cx="1638221" cy="1638300"/>
          </a:xfrm>
        </p:grpSpPr>
        <p:sp>
          <p:nvSpPr>
            <p:cNvPr id="90"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92" name="文本框 42"/>
            <p:cNvSpPr>
              <a:spLocks noChangeArrowheads="1"/>
            </p:cNvSpPr>
            <p:nvPr/>
          </p:nvSpPr>
          <p:spPr bwMode="auto">
            <a:xfrm>
              <a:off x="2390750" y="4652803"/>
              <a:ext cx="1368347"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98" name="组合 97"/>
          <p:cNvGrpSpPr/>
          <p:nvPr/>
        </p:nvGrpSpPr>
        <p:grpSpPr>
          <a:xfrm>
            <a:off x="7053263" y="814388"/>
            <a:ext cx="1227137" cy="1228725"/>
            <a:chOff x="2255813" y="4383987"/>
            <a:chExt cx="1638221" cy="1638300"/>
          </a:xfrm>
        </p:grpSpPr>
        <p:sp>
          <p:nvSpPr>
            <p:cNvPr id="99"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00" name="文本框 42"/>
            <p:cNvSpPr>
              <a:spLocks noChangeArrowheads="1"/>
            </p:cNvSpPr>
            <p:nvPr/>
          </p:nvSpPr>
          <p:spPr bwMode="auto">
            <a:xfrm>
              <a:off x="2391448" y="4652803"/>
              <a:ext cx="1366950"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102" name="组合 101"/>
          <p:cNvGrpSpPr/>
          <p:nvPr/>
        </p:nvGrpSpPr>
        <p:grpSpPr>
          <a:xfrm>
            <a:off x="4611688" y="3287713"/>
            <a:ext cx="1228725" cy="1227137"/>
            <a:chOff x="2255813" y="4383987"/>
            <a:chExt cx="1638221" cy="1638300"/>
          </a:xfrm>
        </p:grpSpPr>
        <p:sp>
          <p:nvSpPr>
            <p:cNvPr id="103"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04" name="文本框 42"/>
            <p:cNvSpPr>
              <a:spLocks noChangeArrowheads="1"/>
            </p:cNvSpPr>
            <p:nvPr/>
          </p:nvSpPr>
          <p:spPr bwMode="auto">
            <a:xfrm>
              <a:off x="2391273" y="4653151"/>
              <a:ext cx="1367301" cy="11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105" name="组合 104"/>
          <p:cNvGrpSpPr/>
          <p:nvPr/>
        </p:nvGrpSpPr>
        <p:grpSpPr>
          <a:xfrm>
            <a:off x="5830888" y="2049463"/>
            <a:ext cx="1228725" cy="1228725"/>
            <a:chOff x="2255813" y="4383987"/>
            <a:chExt cx="1638221" cy="1638300"/>
          </a:xfrm>
        </p:grpSpPr>
        <p:sp>
          <p:nvSpPr>
            <p:cNvPr id="106"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07" name="文本框 42"/>
            <p:cNvSpPr>
              <a:spLocks noChangeArrowheads="1"/>
            </p:cNvSpPr>
            <p:nvPr/>
          </p:nvSpPr>
          <p:spPr bwMode="auto">
            <a:xfrm>
              <a:off x="2391273" y="4652803"/>
              <a:ext cx="1367301"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cxnSp>
        <p:nvCxnSpPr>
          <p:cNvPr id="8" name="直接连接符 7"/>
          <p:cNvCxnSpPr/>
          <p:nvPr/>
        </p:nvCxnSpPr>
        <p:spPr>
          <a:xfrm>
            <a:off x="558800" y="1006475"/>
            <a:ext cx="217805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500"/>
                                        <p:tgtEl>
                                          <p:spTgt spid="43"/>
                                        </p:tgtEl>
                                      </p:cBhvr>
                                    </p:animEffect>
                                  </p:childTnLst>
                                </p:cTn>
                              </p:par>
                              <p:par>
                                <p:cTn id="16" presetID="8" presetClass="emph" presetSubtype="0" decel="58000" fill="hold" nodeType="withEffect">
                                  <p:stCondLst>
                                    <p:cond delay="500"/>
                                  </p:stCondLst>
                                  <p:childTnLst>
                                    <p:animRot by="-21600000">
                                      <p:cBhvr>
                                        <p:cTn id="17" dur="1500" fill="hold"/>
                                        <p:tgtEl>
                                          <p:spTgt spid="43"/>
                                        </p:tgtEl>
                                        <p:attrNameLst>
                                          <p:attrName>r</p:attrName>
                                        </p:attrNameLst>
                                      </p:cBhvr>
                                    </p:animRot>
                                  </p:childTnLst>
                                </p:cTn>
                              </p:par>
                              <p:par>
                                <p:cTn id="18"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9" dur="1500" fill="hold"/>
                                        <p:tgtEl>
                                          <p:spTgt spid="43"/>
                                        </p:tgtEl>
                                        <p:attrNameLst>
                                          <p:attrName>ppt_x</p:attrName>
                                          <p:attrName>ppt_y</p:attrName>
                                        </p:attrNameLst>
                                      </p:cBhvr>
                                    </p:animMotion>
                                  </p:childTnLst>
                                </p:cTn>
                              </p:par>
                              <p:par>
                                <p:cTn id="20" presetID="10" presetClass="entr" presetSubtype="0"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500"/>
                                        <p:tgtEl>
                                          <p:spTgt spid="2"/>
                                        </p:tgtEl>
                                      </p:cBhvr>
                                    </p:animEffect>
                                  </p:childTnLst>
                                </p:cTn>
                              </p:par>
                              <p:par>
                                <p:cTn id="23" presetID="8" presetClass="emph" presetSubtype="0" decel="58000" fill="hold" nodeType="withEffect">
                                  <p:stCondLst>
                                    <p:cond delay="500"/>
                                  </p:stCondLst>
                                  <p:childTnLst>
                                    <p:animRot by="-21600000">
                                      <p:cBhvr>
                                        <p:cTn id="24" dur="1500" fill="hold"/>
                                        <p:tgtEl>
                                          <p:spTgt spid="2"/>
                                        </p:tgtEl>
                                        <p:attrNameLst>
                                          <p:attrName>r</p:attrName>
                                        </p:attrNameLst>
                                      </p:cBhvr>
                                    </p:animRot>
                                  </p:childTnLst>
                                </p:cTn>
                              </p:par>
                              <p:par>
                                <p:cTn id="2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26" dur="1500" fill="hold"/>
                                        <p:tgtEl>
                                          <p:spTgt spid="2"/>
                                        </p:tgtEl>
                                        <p:attrNameLst>
                                          <p:attrName>ppt_x</p:attrName>
                                          <p:attrName>ppt_y</p:attrName>
                                        </p:attrNameLst>
                                      </p:cBhvr>
                                    </p:animMotion>
                                  </p:childTnLst>
                                </p:cTn>
                              </p:par>
                              <p:par>
                                <p:cTn id="27" presetID="10" presetClass="entr" presetSubtype="0" fill="hold" nodeType="withEffect">
                                  <p:stCondLst>
                                    <p:cond delay="500"/>
                                  </p:stCondLst>
                                  <p:childTnLst>
                                    <p:set>
                                      <p:cBhvr>
                                        <p:cTn id="28" dur="1" fill="hold">
                                          <p:stCondLst>
                                            <p:cond delay="0"/>
                                          </p:stCondLst>
                                        </p:cTn>
                                        <p:tgtEl>
                                          <p:spTgt spid="88"/>
                                        </p:tgtEl>
                                        <p:attrNameLst>
                                          <p:attrName>style.visibility</p:attrName>
                                        </p:attrNameLst>
                                      </p:cBhvr>
                                      <p:to>
                                        <p:strVal val="visible"/>
                                      </p:to>
                                    </p:set>
                                    <p:animEffect transition="in" filter="fade">
                                      <p:cBhvr>
                                        <p:cTn id="29" dur="1500"/>
                                        <p:tgtEl>
                                          <p:spTgt spid="88"/>
                                        </p:tgtEl>
                                      </p:cBhvr>
                                    </p:animEffect>
                                  </p:childTnLst>
                                </p:cTn>
                              </p:par>
                              <p:par>
                                <p:cTn id="30" presetID="8" presetClass="emph" presetSubtype="0" decel="58000" fill="hold" nodeType="withEffect">
                                  <p:stCondLst>
                                    <p:cond delay="500"/>
                                  </p:stCondLst>
                                  <p:childTnLst>
                                    <p:animRot by="-21600000">
                                      <p:cBhvr>
                                        <p:cTn id="31" dur="1500" fill="hold"/>
                                        <p:tgtEl>
                                          <p:spTgt spid="88"/>
                                        </p:tgtEl>
                                        <p:attrNameLst>
                                          <p:attrName>r</p:attrName>
                                        </p:attrNameLst>
                                      </p:cBhvr>
                                    </p:animRot>
                                  </p:childTnLst>
                                </p:cTn>
                              </p:par>
                              <p:par>
                                <p:cTn id="32"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33" dur="1500" fill="hold"/>
                                        <p:tgtEl>
                                          <p:spTgt spid="88"/>
                                        </p:tgtEl>
                                        <p:attrNameLst>
                                          <p:attrName>ppt_x</p:attrName>
                                          <p:attrName>ppt_y</p:attrName>
                                        </p:attrNameLst>
                                      </p:cBhvr>
                                    </p:animMotion>
                                  </p:childTnLst>
                                </p:cTn>
                              </p:par>
                              <p:par>
                                <p:cTn id="34" presetID="10" presetClass="entr" presetSubtype="0"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500"/>
                                        <p:tgtEl>
                                          <p:spTgt spid="4"/>
                                        </p:tgtEl>
                                      </p:cBhvr>
                                    </p:animEffect>
                                  </p:childTnLst>
                                </p:cTn>
                              </p:par>
                              <p:par>
                                <p:cTn id="37" presetID="8" presetClass="emph" presetSubtype="0" decel="58000" fill="hold" nodeType="withEffect">
                                  <p:stCondLst>
                                    <p:cond delay="500"/>
                                  </p:stCondLst>
                                  <p:childTnLst>
                                    <p:animRot by="21600000">
                                      <p:cBhvr>
                                        <p:cTn id="38" dur="1500" fill="hold"/>
                                        <p:tgtEl>
                                          <p:spTgt spid="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0" dur="1500" fill="hold"/>
                                        <p:tgtEl>
                                          <p:spTgt spid="4"/>
                                        </p:tgtEl>
                                        <p:attrNameLst>
                                          <p:attrName>ppt_x</p:attrName>
                                          <p:attrName>ppt_y</p:attrName>
                                        </p:attrNameLst>
                                      </p:cBhvr>
                                    </p:animMotion>
                                  </p:childTnLst>
                                </p:cTn>
                              </p:par>
                              <p:par>
                                <p:cTn id="41" presetID="10" presetClass="entr" presetSubtype="0" fill="hold" nodeType="with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500"/>
                                        <p:tgtEl>
                                          <p:spTgt spid="3"/>
                                        </p:tgtEl>
                                      </p:cBhvr>
                                    </p:animEffect>
                                  </p:childTnLst>
                                </p:cTn>
                              </p:par>
                              <p:par>
                                <p:cTn id="44" presetID="8" presetClass="emph" presetSubtype="0" decel="58000" fill="hold" nodeType="withEffect">
                                  <p:stCondLst>
                                    <p:cond delay="500"/>
                                  </p:stCondLst>
                                  <p:childTnLst>
                                    <p:animRot by="21600000">
                                      <p:cBhvr>
                                        <p:cTn id="45" dur="1500" fill="hold"/>
                                        <p:tgtEl>
                                          <p:spTgt spid="3"/>
                                        </p:tgtEl>
                                        <p:attrNameLst>
                                          <p:attrName>r</p:attrName>
                                        </p:attrNameLst>
                                      </p:cBhvr>
                                    </p:animRot>
                                  </p:childTnLst>
                                </p:cTn>
                              </p:par>
                              <p:par>
                                <p:cTn id="46"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7" dur="1500" fill="hold"/>
                                        <p:tgtEl>
                                          <p:spTgt spid="3"/>
                                        </p:tgtEl>
                                        <p:attrNameLst>
                                          <p:attrName>ppt_x</p:attrName>
                                          <p:attrName>ppt_y</p:attrName>
                                        </p:attrNameLst>
                                      </p:cBhvr>
                                    </p:animMotion>
                                  </p:childTnLst>
                                </p:cTn>
                              </p:par>
                              <p:par>
                                <p:cTn id="48" presetID="10" presetClass="entr" presetSubtype="0" fill="hold" nodeType="withEffect">
                                  <p:stCondLst>
                                    <p:cond delay="5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500"/>
                                        <p:tgtEl>
                                          <p:spTgt spid="6"/>
                                        </p:tgtEl>
                                      </p:cBhvr>
                                    </p:animEffect>
                                  </p:childTnLst>
                                </p:cTn>
                              </p:par>
                              <p:par>
                                <p:cTn id="51" presetID="8" presetClass="emph" presetSubtype="0" decel="58000" fill="hold" nodeType="withEffect">
                                  <p:stCondLst>
                                    <p:cond delay="500"/>
                                  </p:stCondLst>
                                  <p:childTnLst>
                                    <p:animRot by="-21600000">
                                      <p:cBhvr>
                                        <p:cTn id="52" dur="1500" fill="hold"/>
                                        <p:tgtEl>
                                          <p:spTgt spid="6"/>
                                        </p:tgtEl>
                                        <p:attrNameLst>
                                          <p:attrName>r</p:attrName>
                                        </p:attrNameLst>
                                      </p:cBhvr>
                                    </p:animRot>
                                  </p:childTnLst>
                                </p:cTn>
                              </p:par>
                              <p:par>
                                <p:cTn id="53"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54" dur="1500" fill="hold"/>
                                        <p:tgtEl>
                                          <p:spTgt spid="6"/>
                                        </p:tgtEl>
                                        <p:attrNameLst>
                                          <p:attrName>ppt_x</p:attrName>
                                          <p:attrName>ppt_y</p:attrName>
                                        </p:attrNameLst>
                                      </p:cBhvr>
                                    </p:animMotion>
                                  </p:childTnLst>
                                </p:cTn>
                              </p:par>
                              <p:par>
                                <p:cTn id="55" presetID="10" presetClass="entr" presetSubtype="0" fill="hold" nodeType="withEffect">
                                  <p:stCondLst>
                                    <p:cond delay="50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500"/>
                                        <p:tgtEl>
                                          <p:spTgt spid="102"/>
                                        </p:tgtEl>
                                      </p:cBhvr>
                                    </p:animEffect>
                                  </p:childTnLst>
                                </p:cTn>
                              </p:par>
                              <p:par>
                                <p:cTn id="58" presetID="8" presetClass="emph" presetSubtype="0" decel="58000" fill="hold" nodeType="withEffect">
                                  <p:stCondLst>
                                    <p:cond delay="500"/>
                                  </p:stCondLst>
                                  <p:childTnLst>
                                    <p:animRot by="-21600000">
                                      <p:cBhvr>
                                        <p:cTn id="59" dur="1500" fill="hold"/>
                                        <p:tgtEl>
                                          <p:spTgt spid="102"/>
                                        </p:tgtEl>
                                        <p:attrNameLst>
                                          <p:attrName>r</p:attrName>
                                        </p:attrNameLst>
                                      </p:cBhvr>
                                    </p:animRot>
                                  </p:childTnLst>
                                </p:cTn>
                              </p:par>
                              <p:par>
                                <p:cTn id="60"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61" dur="1500" fill="hold"/>
                                        <p:tgtEl>
                                          <p:spTgt spid="102"/>
                                        </p:tgtEl>
                                        <p:attrNameLst>
                                          <p:attrName>ppt_x</p:attrName>
                                          <p:attrName>ppt_y</p:attrName>
                                        </p:attrNameLst>
                                      </p:cBhvr>
                                    </p:animMotion>
                                  </p:childTnLst>
                                </p:cTn>
                              </p:par>
                              <p:par>
                                <p:cTn id="62" presetID="10" presetClass="entr" presetSubtype="0" fill="hold" nodeType="withEffect">
                                  <p:stCondLst>
                                    <p:cond delay="50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1500"/>
                                        <p:tgtEl>
                                          <p:spTgt spid="98"/>
                                        </p:tgtEl>
                                      </p:cBhvr>
                                    </p:animEffect>
                                  </p:childTnLst>
                                </p:cTn>
                              </p:par>
                              <p:par>
                                <p:cTn id="65" presetID="8" presetClass="emph" presetSubtype="0" decel="58000" fill="hold" nodeType="withEffect">
                                  <p:stCondLst>
                                    <p:cond delay="500"/>
                                  </p:stCondLst>
                                  <p:childTnLst>
                                    <p:animRot by="-21600000">
                                      <p:cBhvr>
                                        <p:cTn id="66" dur="1500" fill="hold"/>
                                        <p:tgtEl>
                                          <p:spTgt spid="98"/>
                                        </p:tgtEl>
                                        <p:attrNameLst>
                                          <p:attrName>r</p:attrName>
                                        </p:attrNameLst>
                                      </p:cBhvr>
                                    </p:animRot>
                                  </p:childTnLst>
                                </p:cTn>
                              </p:par>
                              <p:par>
                                <p:cTn id="6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68" dur="1500" fill="hold"/>
                                        <p:tgtEl>
                                          <p:spTgt spid="98"/>
                                        </p:tgtEl>
                                        <p:attrNameLst>
                                          <p:attrName>ppt_x</p:attrName>
                                          <p:attrName>ppt_y</p:attrName>
                                        </p:attrNameLst>
                                      </p:cBhvr>
                                    </p:animMotion>
                                  </p:childTnLst>
                                </p:cTn>
                              </p:par>
                              <p:par>
                                <p:cTn id="69" presetID="10" presetClass="entr" presetSubtype="0" fill="hold" nodeType="withEffect">
                                  <p:stCondLst>
                                    <p:cond delay="50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500"/>
                                        <p:tgtEl>
                                          <p:spTgt spid="41"/>
                                        </p:tgtEl>
                                      </p:cBhvr>
                                    </p:animEffect>
                                  </p:childTnLst>
                                </p:cTn>
                              </p:par>
                              <p:par>
                                <p:cTn id="72" presetID="8" presetClass="emph" presetSubtype="0" decel="58000" fill="hold" nodeType="withEffect">
                                  <p:stCondLst>
                                    <p:cond delay="500"/>
                                  </p:stCondLst>
                                  <p:childTnLst>
                                    <p:animRot by="-21600000">
                                      <p:cBhvr>
                                        <p:cTn id="73" dur="1500" fill="hold"/>
                                        <p:tgtEl>
                                          <p:spTgt spid="41"/>
                                        </p:tgtEl>
                                        <p:attrNameLst>
                                          <p:attrName>r</p:attrName>
                                        </p:attrNameLst>
                                      </p:cBhvr>
                                    </p:animRot>
                                  </p:childTnLst>
                                </p:cTn>
                              </p:par>
                              <p:par>
                                <p:cTn id="74"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75" dur="1500" fill="hold"/>
                                        <p:tgtEl>
                                          <p:spTgt spid="41"/>
                                        </p:tgtEl>
                                        <p:attrNameLst>
                                          <p:attrName>ppt_x</p:attrName>
                                          <p:attrName>ppt_y</p:attrName>
                                        </p:attrNameLst>
                                      </p:cBhvr>
                                    </p:animMotion>
                                  </p:childTnLst>
                                </p:cTn>
                              </p:par>
                              <p:par>
                                <p:cTn id="76" presetID="10" presetClass="entr" presetSubtype="0" fill="hold" nodeType="withEffect">
                                  <p:stCondLst>
                                    <p:cond delay="5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500"/>
                                        <p:tgtEl>
                                          <p:spTgt spid="5"/>
                                        </p:tgtEl>
                                      </p:cBhvr>
                                    </p:animEffect>
                                  </p:childTnLst>
                                </p:cTn>
                              </p:par>
                              <p:par>
                                <p:cTn id="79" presetID="8" presetClass="emph" presetSubtype="0" decel="58000" fill="hold" nodeType="withEffect">
                                  <p:stCondLst>
                                    <p:cond delay="500"/>
                                  </p:stCondLst>
                                  <p:childTnLst>
                                    <p:animRot by="21600000">
                                      <p:cBhvr>
                                        <p:cTn id="80" dur="1500" fill="hold"/>
                                        <p:tgtEl>
                                          <p:spTgt spid="5"/>
                                        </p:tgtEl>
                                        <p:attrNameLst>
                                          <p:attrName>r</p:attrName>
                                        </p:attrNameLst>
                                      </p:cBhvr>
                                    </p:animRot>
                                  </p:childTnLst>
                                </p:cTn>
                              </p:par>
                              <p:par>
                                <p:cTn id="81"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82" dur="1500" fill="hold"/>
                                        <p:tgtEl>
                                          <p:spTgt spid="5"/>
                                        </p:tgtEl>
                                        <p:attrNameLst>
                                          <p:attrName>ppt_x</p:attrName>
                                          <p:attrName>ppt_y</p:attrName>
                                        </p:attrNameLst>
                                      </p:cBhvr>
                                    </p:animMotion>
                                  </p:childTnLst>
                                </p:cTn>
                              </p:par>
                              <p:par>
                                <p:cTn id="83" presetID="10" presetClass="entr" presetSubtype="0" fill="hold" nodeType="withEffect">
                                  <p:stCondLst>
                                    <p:cond delay="50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500"/>
                                        <p:tgtEl>
                                          <p:spTgt spid="44"/>
                                        </p:tgtEl>
                                      </p:cBhvr>
                                    </p:animEffect>
                                  </p:childTnLst>
                                </p:cTn>
                              </p:par>
                              <p:par>
                                <p:cTn id="86" presetID="8" presetClass="emph" presetSubtype="0" decel="58000" fill="hold" nodeType="withEffect">
                                  <p:stCondLst>
                                    <p:cond delay="500"/>
                                  </p:stCondLst>
                                  <p:childTnLst>
                                    <p:animRot by="21600000">
                                      <p:cBhvr>
                                        <p:cTn id="87" dur="1500" fill="hold"/>
                                        <p:tgtEl>
                                          <p:spTgt spid="44"/>
                                        </p:tgtEl>
                                        <p:attrNameLst>
                                          <p:attrName>r</p:attrName>
                                        </p:attrNameLst>
                                      </p:cBhvr>
                                    </p:animRot>
                                  </p:childTnLst>
                                </p:cTn>
                              </p:par>
                              <p:par>
                                <p:cTn id="88"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89" dur="1500" fill="hold"/>
                                        <p:tgtEl>
                                          <p:spTgt spid="44"/>
                                        </p:tgtEl>
                                        <p:attrNameLst>
                                          <p:attrName>ppt_x</p:attrName>
                                          <p:attrName>ppt_y</p:attrName>
                                        </p:attrNameLst>
                                      </p:cBhvr>
                                    </p:animMotion>
                                  </p:childTnLst>
                                </p:cTn>
                              </p:par>
                              <p:par>
                                <p:cTn id="90" presetID="10" presetClass="entr" presetSubtype="0" fill="hold" nodeType="withEffect">
                                  <p:stCondLst>
                                    <p:cond delay="5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1500"/>
                                        <p:tgtEl>
                                          <p:spTgt spid="105"/>
                                        </p:tgtEl>
                                      </p:cBhvr>
                                    </p:animEffect>
                                  </p:childTnLst>
                                </p:cTn>
                              </p:par>
                              <p:par>
                                <p:cTn id="93" presetID="8" presetClass="emph" presetSubtype="0" decel="58000" fill="hold" nodeType="withEffect">
                                  <p:stCondLst>
                                    <p:cond delay="500"/>
                                  </p:stCondLst>
                                  <p:childTnLst>
                                    <p:animRot by="-21600000">
                                      <p:cBhvr>
                                        <p:cTn id="94" dur="1500" fill="hold"/>
                                        <p:tgtEl>
                                          <p:spTgt spid="105"/>
                                        </p:tgtEl>
                                        <p:attrNameLst>
                                          <p:attrName>r</p:attrName>
                                        </p:attrNameLst>
                                      </p:cBhvr>
                                    </p:animRot>
                                  </p:childTnLst>
                                </p:cTn>
                              </p:par>
                              <p:par>
                                <p:cTn id="9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96" dur="1500" fill="hold"/>
                                        <p:tgtEl>
                                          <p:spTgt spid="10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0"/>
          <p:cNvSpPr txBox="1"/>
          <p:nvPr/>
        </p:nvSpPr>
        <p:spPr>
          <a:xfrm>
            <a:off x="1816100" y="1747838"/>
            <a:ext cx="2806700" cy="723900"/>
          </a:xfrm>
          <a:prstGeom prst="rect">
            <a:avLst/>
          </a:prstGeom>
          <a:noFill/>
          <a:ln w="9525">
            <a:noFill/>
          </a:ln>
        </p:spPr>
        <p:txBody>
          <a:bodyPr lIns="45720" tIns="22860" rIns="45720" bIns="22860">
            <a:spAutoFit/>
          </a:bodyPr>
          <a:lstStyle/>
          <a:p>
            <a:pPr lvl="0" defTabSz="1087755" eaLnBrk="1" hangingPunct="1">
              <a:lnSpc>
                <a:spcPct val="200000"/>
              </a:lnSpc>
            </a:pPr>
            <a:r>
              <a:rPr lang="en-US" altLang="zh-CN" sz="1100" dirty="0">
                <a:solidFill>
                  <a:schemeClr val="bg1"/>
                </a:solidFill>
                <a:latin typeface="华文细黑" panose="02010600040101010101" pitchFamily="2" charset="-122"/>
                <a:ea typeface="Open Sans" panose="020B0606030504020204"/>
              </a:rPr>
              <a:t>TEXT HERE</a:t>
            </a:r>
          </a:p>
          <a:p>
            <a:pPr lvl="0" defTabSz="1087755" eaLnBrk="1" hangingPunct="1"/>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a:t>
            </a:r>
            <a:endParaRPr lang="en-US" altLang="zh-CN" sz="1100" dirty="0">
              <a:solidFill>
                <a:schemeClr val="bg1"/>
              </a:solidFill>
              <a:latin typeface="华文细黑" panose="02010600040101010101" pitchFamily="2" charset="-122"/>
              <a:ea typeface="Open Sans" panose="020B0606030504020204"/>
            </a:endParaRPr>
          </a:p>
        </p:txBody>
      </p:sp>
      <p:sp>
        <p:nvSpPr>
          <p:cNvPr id="10" name="Text Box 10"/>
          <p:cNvSpPr txBox="1"/>
          <p:nvPr/>
        </p:nvSpPr>
        <p:spPr>
          <a:xfrm>
            <a:off x="1830388" y="2657475"/>
            <a:ext cx="2792412" cy="723900"/>
          </a:xfrm>
          <a:prstGeom prst="rect">
            <a:avLst/>
          </a:prstGeom>
          <a:noFill/>
          <a:ln w="9525">
            <a:noFill/>
          </a:ln>
        </p:spPr>
        <p:txBody>
          <a:bodyPr lIns="45720" tIns="22860" rIns="45720" bIns="22860">
            <a:spAutoFit/>
          </a:bodyPr>
          <a:lstStyle/>
          <a:p>
            <a:pPr lvl="0" defTabSz="1087755" eaLnBrk="1" hangingPunct="1">
              <a:lnSpc>
                <a:spcPct val="200000"/>
              </a:lnSpc>
            </a:pPr>
            <a:r>
              <a:rPr lang="en-US" altLang="zh-CN" sz="1100" dirty="0">
                <a:solidFill>
                  <a:schemeClr val="bg1"/>
                </a:solidFill>
                <a:latin typeface="华文细黑" panose="02010600040101010101" pitchFamily="2" charset="-122"/>
                <a:ea typeface="Open Sans" panose="020B0606030504020204"/>
              </a:rPr>
              <a:t>TEXT HERE</a:t>
            </a:r>
          </a:p>
          <a:p>
            <a:pPr lvl="0" defTabSz="1087755" eaLnBrk="1" hangingPunct="1"/>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a:t>
            </a:r>
            <a:endParaRPr lang="en-US" altLang="zh-CN" sz="1100" dirty="0">
              <a:solidFill>
                <a:schemeClr val="bg1"/>
              </a:solidFill>
              <a:latin typeface="华文细黑" panose="02010600040101010101" pitchFamily="2" charset="-122"/>
              <a:ea typeface="Open Sans" panose="020B0606030504020204"/>
            </a:endParaRPr>
          </a:p>
        </p:txBody>
      </p:sp>
      <p:sp>
        <p:nvSpPr>
          <p:cNvPr id="11" name="Text Box 10"/>
          <p:cNvSpPr txBox="1"/>
          <p:nvPr/>
        </p:nvSpPr>
        <p:spPr>
          <a:xfrm>
            <a:off x="1830388" y="3683000"/>
            <a:ext cx="2859087" cy="723900"/>
          </a:xfrm>
          <a:prstGeom prst="rect">
            <a:avLst/>
          </a:prstGeom>
          <a:noFill/>
          <a:ln w="9525">
            <a:noFill/>
          </a:ln>
        </p:spPr>
        <p:txBody>
          <a:bodyPr lIns="45720" tIns="22860" rIns="45720" bIns="22860">
            <a:spAutoFit/>
          </a:bodyPr>
          <a:lstStyle/>
          <a:p>
            <a:pPr lvl="0" defTabSz="1087755" eaLnBrk="1" hangingPunct="1">
              <a:lnSpc>
                <a:spcPct val="200000"/>
              </a:lnSpc>
            </a:pPr>
            <a:r>
              <a:rPr lang="en-US" altLang="zh-CN" sz="1100" dirty="0">
                <a:solidFill>
                  <a:schemeClr val="bg1"/>
                </a:solidFill>
                <a:latin typeface="华文细黑" panose="02010600040101010101" pitchFamily="2" charset="-122"/>
                <a:ea typeface="Open Sans" panose="020B0606030504020204"/>
              </a:rPr>
              <a:t>TEXT HERE</a:t>
            </a:r>
          </a:p>
          <a:p>
            <a:pPr lvl="0" defTabSz="1087755" eaLnBrk="1" hangingPunct="1"/>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a:t>
            </a:r>
            <a:endParaRPr lang="en-US" altLang="zh-CN" sz="1100" dirty="0">
              <a:solidFill>
                <a:schemeClr val="bg1"/>
              </a:solidFill>
              <a:latin typeface="华文细黑" panose="02010600040101010101" pitchFamily="2" charset="-122"/>
              <a:ea typeface="Open Sans" panose="020B0606030504020204"/>
            </a:endParaRPr>
          </a:p>
        </p:txBody>
      </p:sp>
      <p:sp>
        <p:nvSpPr>
          <p:cNvPr id="12" name="Oval 53"/>
          <p:cNvSpPr>
            <a:spLocks noChangeAspect="1"/>
          </p:cNvSpPr>
          <p:nvPr/>
        </p:nvSpPr>
        <p:spPr>
          <a:xfrm>
            <a:off x="1098550" y="1879600"/>
            <a:ext cx="466725" cy="46672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20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sp>
        <p:nvSpPr>
          <p:cNvPr id="13" name="Oval 54"/>
          <p:cNvSpPr>
            <a:spLocks noChangeAspect="1"/>
          </p:cNvSpPr>
          <p:nvPr/>
        </p:nvSpPr>
        <p:spPr>
          <a:xfrm>
            <a:off x="1098550" y="2854325"/>
            <a:ext cx="466725" cy="46831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AU" sz="20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20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14" name="Oval 57"/>
          <p:cNvSpPr>
            <a:spLocks noChangeAspect="1"/>
          </p:cNvSpPr>
          <p:nvPr/>
        </p:nvSpPr>
        <p:spPr>
          <a:xfrm>
            <a:off x="1098550" y="3844925"/>
            <a:ext cx="466725" cy="46831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AU" sz="20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20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grpSp>
        <p:nvGrpSpPr>
          <p:cNvPr id="19" name="组合 18"/>
          <p:cNvGrpSpPr/>
          <p:nvPr/>
        </p:nvGrpSpPr>
        <p:grpSpPr>
          <a:xfrm>
            <a:off x="5218113" y="936625"/>
            <a:ext cx="3406775" cy="4251325"/>
            <a:chOff x="5230605" y="764792"/>
            <a:chExt cx="3349945" cy="4180439"/>
          </a:xfrm>
        </p:grpSpPr>
        <p:sp>
          <p:nvSpPr>
            <p:cNvPr id="16" name="矩形 15"/>
            <p:cNvSpPr/>
            <p:nvPr/>
          </p:nvSpPr>
          <p:spPr>
            <a:xfrm>
              <a:off x="6866664" y="2295141"/>
              <a:ext cx="280846" cy="300082"/>
            </a:xfrm>
            <a:prstGeom prst="rect">
              <a:avLst/>
            </a:prstGeom>
          </p:spPr>
          <p:txBody>
            <a:bodyPr wrap="non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0" normalizeH="0" baseline="0" noProof="0" dirty="0">
                  <a:ln>
                    <a:noFill/>
                  </a:ln>
                  <a:solidFill>
                    <a:schemeClr val="tx1"/>
                  </a:solidFill>
                  <a:effectLst/>
                  <a:uLnTx/>
                  <a:uFillTx/>
                  <a:latin typeface="+mn-lt"/>
                  <a:ea typeface="+mn-ea"/>
                  <a:cs typeface="+mn-cs"/>
                </a:rPr>
                <a:t>1</a:t>
              </a:r>
            </a:p>
          </p:txBody>
        </p:sp>
        <p:pic>
          <p:nvPicPr>
            <p:cNvPr id="50187" name="图片 16"/>
            <p:cNvPicPr>
              <a:picLocks noChangeAspect="1"/>
            </p:cNvPicPr>
            <p:nvPr/>
          </p:nvPicPr>
          <p:blipFill>
            <a:blip r:embed="rId3"/>
            <a:stretch>
              <a:fillRect/>
            </a:stretch>
          </p:blipFill>
          <p:spPr>
            <a:xfrm>
              <a:off x="5230605" y="764792"/>
              <a:ext cx="3272117" cy="4180439"/>
            </a:xfrm>
            <a:prstGeom prst="rect">
              <a:avLst/>
            </a:prstGeom>
            <a:noFill/>
            <a:ln w="9525">
              <a:noFill/>
            </a:ln>
          </p:spPr>
        </p:pic>
        <p:sp>
          <p:nvSpPr>
            <p:cNvPr id="5" name="圆角矩形 4"/>
            <p:cNvSpPr/>
            <p:nvPr/>
          </p:nvSpPr>
          <p:spPr bwMode="auto">
            <a:xfrm>
              <a:off x="5889033" y="1410790"/>
              <a:ext cx="1965722" cy="2773385"/>
            </a:xfrm>
            <a:prstGeom prst="roundRect">
              <a:avLst>
                <a:gd name="adj" fmla="val 758"/>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华文细黑" panose="02010600040101010101" pitchFamily="2" charset="-122"/>
                <a:ea typeface="+mn-ea"/>
                <a:cs typeface="+mn-ea"/>
                <a:sym typeface="+mn-lt"/>
              </a:endParaRPr>
            </a:p>
          </p:txBody>
        </p:sp>
        <p:pic>
          <p:nvPicPr>
            <p:cNvPr id="50189" name="Picture 6"/>
            <p:cNvPicPr>
              <a:picLocks noChangeAspect="1"/>
            </p:cNvPicPr>
            <p:nvPr/>
          </p:nvPicPr>
          <p:blipFill>
            <a:blip r:embed="rId5"/>
            <a:stretch>
              <a:fillRect/>
            </a:stretch>
          </p:blipFill>
          <p:spPr>
            <a:xfrm>
              <a:off x="7494364" y="2348112"/>
              <a:ext cx="1086186" cy="2216591"/>
            </a:xfrm>
            <a:prstGeom prst="rect">
              <a:avLst/>
            </a:prstGeom>
            <a:noFill/>
            <a:ln w="9525">
              <a:noFill/>
            </a:ln>
          </p:spPr>
        </p:pic>
        <p:sp>
          <p:nvSpPr>
            <p:cNvPr id="7" name="圆角矩形 6"/>
            <p:cNvSpPr/>
            <p:nvPr/>
          </p:nvSpPr>
          <p:spPr bwMode="auto">
            <a:xfrm>
              <a:off x="7596677" y="2681906"/>
              <a:ext cx="882000" cy="1544400"/>
            </a:xfrm>
            <a:prstGeom prst="roundRect">
              <a:avLst>
                <a:gd name="adj" fmla="val 1825"/>
              </a:avLst>
            </a:prstGeom>
            <a:blipFill>
              <a:blip r:embed="rId6"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华文细黑" panose="02010600040101010101" pitchFamily="2" charset="-122"/>
                <a:ea typeface="+mn-ea"/>
                <a:cs typeface="+mn-ea"/>
                <a:sym typeface="+mn-lt"/>
              </a:endParaRPr>
            </a:p>
          </p:txBody>
        </p:sp>
      </p:grpSp>
      <p:sp>
        <p:nvSpPr>
          <p:cNvPr id="18" name="文本框 17"/>
          <p:cNvSpPr txBox="1"/>
          <p:nvPr/>
        </p:nvSpPr>
        <p:spPr>
          <a:xfrm>
            <a:off x="1046163" y="1306513"/>
            <a:ext cx="3576637" cy="400050"/>
          </a:xfrm>
          <a:prstGeom prst="rect">
            <a:avLst/>
          </a:prstGeom>
          <a:noFill/>
          <a:ln w="9525">
            <a:noFill/>
          </a:ln>
        </p:spPr>
        <p:txBody>
          <a:bodyPr>
            <a:spAutoFit/>
          </a:bodyPr>
          <a:lstStyle/>
          <a:p>
            <a:pPr lvl="0" eaLnBrk="1" hangingPunct="1"/>
            <a:r>
              <a:rPr lang="en-US" altLang="zh-CN" sz="2000" dirty="0">
                <a:solidFill>
                  <a:schemeClr val="accent1"/>
                </a:solidFill>
                <a:latin typeface="华文细黑" panose="02010600040101010101" pitchFamily="2" charset="-122"/>
                <a:ea typeface="华文细黑" panose="02010600040101010101" pitchFamily="2" charset="-122"/>
              </a:rPr>
              <a:t>Mobile Site Boosted By 50%</a:t>
            </a:r>
            <a:endParaRPr lang="zh-CN" altLang="en-US" sz="2000" dirty="0">
              <a:solidFill>
                <a:schemeClr val="accent1"/>
              </a:solidFill>
              <a:latin typeface="华文细黑" panose="02010600040101010101" pitchFamily="2" charset="-122"/>
              <a:ea typeface="华文细黑" panose="02010600040101010101"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0-#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250" fill="hold"/>
                                        <p:tgtEl>
                                          <p:spTgt spid="12"/>
                                        </p:tgtEl>
                                        <p:attrNameLst>
                                          <p:attrName>ppt_w</p:attrName>
                                        </p:attrNameLst>
                                      </p:cBhvr>
                                      <p:tavLst>
                                        <p:tav tm="0">
                                          <p:val>
                                            <p:fltVal val="0"/>
                                          </p:val>
                                        </p:tav>
                                        <p:tav tm="100000">
                                          <p:val>
                                            <p:strVal val="#ppt_w"/>
                                          </p:val>
                                        </p:tav>
                                      </p:tavLst>
                                    </p:anim>
                                    <p:anim calcmode="lin" valueType="num">
                                      <p:cBhvr>
                                        <p:cTn id="19" dur="250" fill="hold"/>
                                        <p:tgtEl>
                                          <p:spTgt spid="12"/>
                                        </p:tgtEl>
                                        <p:attrNameLst>
                                          <p:attrName>ppt_h</p:attrName>
                                        </p:attrNameLst>
                                      </p:cBhvr>
                                      <p:tavLst>
                                        <p:tav tm="0">
                                          <p:val>
                                            <p:fltVal val="0"/>
                                          </p:val>
                                        </p:tav>
                                        <p:tav tm="100000">
                                          <p:val>
                                            <p:strVal val="#ppt_h"/>
                                          </p:val>
                                        </p:tav>
                                      </p:tavLst>
                                    </p:anim>
                                    <p:animEffect transition="in" filter="fade">
                                      <p:cBhvr>
                                        <p:cTn id="20" dur="250"/>
                                        <p:tgtEl>
                                          <p:spTgt spid="12"/>
                                        </p:tgtEl>
                                      </p:cBhvr>
                                    </p:animEffect>
                                  </p:childTnLst>
                                </p:cTn>
                              </p:par>
                              <p:par>
                                <p:cTn id="21" presetID="6" presetClass="emph" presetSubtype="0" decel="100000" fill="hold" grpId="1" nodeType="withEffect">
                                  <p:stCondLst>
                                    <p:cond delay="200"/>
                                  </p:stCondLst>
                                  <p:childTnLst>
                                    <p:animScale>
                                      <p:cBhvr>
                                        <p:cTn id="22" dur="250" fill="hold"/>
                                        <p:tgtEl>
                                          <p:spTgt spid="12"/>
                                        </p:tgtEl>
                                      </p:cBhvr>
                                      <p:by x="110000" y="110000"/>
                                    </p:animScale>
                                  </p:childTnLst>
                                </p:cTn>
                              </p:par>
                              <p:par>
                                <p:cTn id="23" presetID="6" presetClass="emph" presetSubtype="0" decel="100000" fill="hold" grpId="2" nodeType="withEffect">
                                  <p:stCondLst>
                                    <p:cond delay="300"/>
                                  </p:stCondLst>
                                  <p:childTnLst>
                                    <p:animScale>
                                      <p:cBhvr>
                                        <p:cTn id="24" dur="250" fill="hold"/>
                                        <p:tgtEl>
                                          <p:spTgt spid="12"/>
                                        </p:tgtEl>
                                      </p:cBhvr>
                                      <p:by x="91000" y="91000"/>
                                    </p:animScale>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250" fill="hold"/>
                                        <p:tgtEl>
                                          <p:spTgt spid="13"/>
                                        </p:tgtEl>
                                        <p:attrNameLst>
                                          <p:attrName>ppt_w</p:attrName>
                                        </p:attrNameLst>
                                      </p:cBhvr>
                                      <p:tavLst>
                                        <p:tav tm="0">
                                          <p:val>
                                            <p:fltVal val="0"/>
                                          </p:val>
                                        </p:tav>
                                        <p:tav tm="100000">
                                          <p:val>
                                            <p:strVal val="#ppt_w"/>
                                          </p:val>
                                        </p:tav>
                                      </p:tavLst>
                                    </p:anim>
                                    <p:anim calcmode="lin" valueType="num">
                                      <p:cBhvr>
                                        <p:cTn id="34" dur="250" fill="hold"/>
                                        <p:tgtEl>
                                          <p:spTgt spid="13"/>
                                        </p:tgtEl>
                                        <p:attrNameLst>
                                          <p:attrName>ppt_h</p:attrName>
                                        </p:attrNameLst>
                                      </p:cBhvr>
                                      <p:tavLst>
                                        <p:tav tm="0">
                                          <p:val>
                                            <p:fltVal val="0"/>
                                          </p:val>
                                        </p:tav>
                                        <p:tav tm="100000">
                                          <p:val>
                                            <p:strVal val="#ppt_h"/>
                                          </p:val>
                                        </p:tav>
                                      </p:tavLst>
                                    </p:anim>
                                    <p:animEffect transition="in" filter="fade">
                                      <p:cBhvr>
                                        <p:cTn id="35" dur="250"/>
                                        <p:tgtEl>
                                          <p:spTgt spid="13"/>
                                        </p:tgtEl>
                                      </p:cBhvr>
                                    </p:animEffect>
                                  </p:childTnLst>
                                </p:cTn>
                              </p:par>
                              <p:par>
                                <p:cTn id="36" presetID="6" presetClass="emph" presetSubtype="0" decel="100000" fill="hold" grpId="1" nodeType="withEffect">
                                  <p:stCondLst>
                                    <p:cond delay="200"/>
                                  </p:stCondLst>
                                  <p:childTnLst>
                                    <p:animScale>
                                      <p:cBhvr>
                                        <p:cTn id="37" dur="250" fill="hold"/>
                                        <p:tgtEl>
                                          <p:spTgt spid="13"/>
                                        </p:tgtEl>
                                      </p:cBhvr>
                                      <p:by x="110000" y="110000"/>
                                    </p:animScale>
                                  </p:childTnLst>
                                </p:cTn>
                              </p:par>
                              <p:par>
                                <p:cTn id="38" presetID="6" presetClass="emph" presetSubtype="0" decel="100000" fill="hold" grpId="2" nodeType="withEffect">
                                  <p:stCondLst>
                                    <p:cond delay="300"/>
                                  </p:stCondLst>
                                  <p:childTnLst>
                                    <p:animScale>
                                      <p:cBhvr>
                                        <p:cTn id="39" dur="250" fill="hold"/>
                                        <p:tgtEl>
                                          <p:spTgt spid="13"/>
                                        </p:tgtEl>
                                      </p:cBhvr>
                                      <p:by x="91000" y="91000"/>
                                    </p:animScale>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500"/>
                            </p:stCondLst>
                            <p:childTnLst>
                              <p:par>
                                <p:cTn id="46" presetID="53" presetClass="entr" presetSubtype="1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250" fill="hold"/>
                                        <p:tgtEl>
                                          <p:spTgt spid="14"/>
                                        </p:tgtEl>
                                        <p:attrNameLst>
                                          <p:attrName>ppt_w</p:attrName>
                                        </p:attrNameLst>
                                      </p:cBhvr>
                                      <p:tavLst>
                                        <p:tav tm="0">
                                          <p:val>
                                            <p:fltVal val="0"/>
                                          </p:val>
                                        </p:tav>
                                        <p:tav tm="100000">
                                          <p:val>
                                            <p:strVal val="#ppt_w"/>
                                          </p:val>
                                        </p:tav>
                                      </p:tavLst>
                                    </p:anim>
                                    <p:anim calcmode="lin" valueType="num">
                                      <p:cBhvr>
                                        <p:cTn id="49" dur="250" fill="hold"/>
                                        <p:tgtEl>
                                          <p:spTgt spid="14"/>
                                        </p:tgtEl>
                                        <p:attrNameLst>
                                          <p:attrName>ppt_h</p:attrName>
                                        </p:attrNameLst>
                                      </p:cBhvr>
                                      <p:tavLst>
                                        <p:tav tm="0">
                                          <p:val>
                                            <p:fltVal val="0"/>
                                          </p:val>
                                        </p:tav>
                                        <p:tav tm="100000">
                                          <p:val>
                                            <p:strVal val="#ppt_h"/>
                                          </p:val>
                                        </p:tav>
                                      </p:tavLst>
                                    </p:anim>
                                    <p:animEffect transition="in" filter="fade">
                                      <p:cBhvr>
                                        <p:cTn id="50" dur="250"/>
                                        <p:tgtEl>
                                          <p:spTgt spid="14"/>
                                        </p:tgtEl>
                                      </p:cBhvr>
                                    </p:animEffect>
                                  </p:childTnLst>
                                </p:cTn>
                              </p:par>
                              <p:par>
                                <p:cTn id="51" presetID="6" presetClass="emph" presetSubtype="0" decel="100000" fill="hold" grpId="1" nodeType="withEffect">
                                  <p:stCondLst>
                                    <p:cond delay="200"/>
                                  </p:stCondLst>
                                  <p:childTnLst>
                                    <p:animScale>
                                      <p:cBhvr>
                                        <p:cTn id="52" dur="250" fill="hold"/>
                                        <p:tgtEl>
                                          <p:spTgt spid="14"/>
                                        </p:tgtEl>
                                      </p:cBhvr>
                                      <p:by x="110000" y="110000"/>
                                    </p:animScale>
                                  </p:childTnLst>
                                </p:cTn>
                              </p:par>
                              <p:par>
                                <p:cTn id="53" presetID="6" presetClass="emph" presetSubtype="0" decel="100000" fill="hold" grpId="2" nodeType="withEffect">
                                  <p:stCondLst>
                                    <p:cond delay="300"/>
                                  </p:stCondLst>
                                  <p:childTnLst>
                                    <p:animScale>
                                      <p:cBhvr>
                                        <p:cTn id="54" dur="250" fill="hold"/>
                                        <p:tgtEl>
                                          <p:spTgt spid="14"/>
                                        </p:tgtEl>
                                      </p:cBhvr>
                                      <p:by x="91000" y="91000"/>
                                    </p:animScale>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P spid="12" grpId="1" animBg="1"/>
      <p:bldP spid="12" grpId="2" animBg="1"/>
      <p:bldP spid="13" grpId="0" animBg="1"/>
      <p:bldP spid="13" grpId="1" animBg="1"/>
      <p:bldP spid="13" grpId="2" animBg="1"/>
      <p:bldP spid="14" grpId="0" animBg="1"/>
      <p:bldP spid="14" grpId="1" animBg="1"/>
      <p:bldP spid="14" grpId="2"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57288" y="1601788"/>
            <a:ext cx="1917700" cy="3021012"/>
            <a:chOff x="1385455" y="1588470"/>
            <a:chExt cx="1918854" cy="3019694"/>
          </a:xfrm>
        </p:grpSpPr>
        <p:sp>
          <p:nvSpPr>
            <p:cNvPr id="2" name="矩形 1"/>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1463185" y="1676401"/>
              <a:ext cx="1754156" cy="95596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2241" name="文本框 6"/>
            <p:cNvSpPr txBox="1"/>
            <p:nvPr/>
          </p:nvSpPr>
          <p:spPr>
            <a:xfrm>
              <a:off x="1385455" y="2721411"/>
              <a:ext cx="1918854" cy="276999"/>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One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52242" name="Rectangle 23"/>
            <p:cNvSpPr/>
            <p:nvPr/>
          </p:nvSpPr>
          <p:spPr>
            <a:xfrm>
              <a:off x="1463185" y="3007559"/>
              <a:ext cx="1688723" cy="830997"/>
            </a:xfrm>
            <a:prstGeom prst="rect">
              <a:avLst/>
            </a:prstGeom>
            <a:noFill/>
            <a:ln w="9525">
              <a:noFill/>
            </a:ln>
          </p:spPr>
          <p:txBody>
            <a:bodyPr>
              <a:spAutoFit/>
            </a:bodyPr>
            <a:lstStyle/>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52243" name="Rectangle 27"/>
            <p:cNvSpPr/>
            <p:nvPr/>
          </p:nvSpPr>
          <p:spPr>
            <a:xfrm>
              <a:off x="1960294" y="4071465"/>
              <a:ext cx="751508" cy="215444"/>
            </a:xfrm>
            <a:prstGeom prst="rect">
              <a:avLst/>
            </a:prstGeom>
            <a:noFill/>
            <a:ln w="9525" cap="flat" cmpd="sng">
              <a:solidFill>
                <a:schemeClr val="bg1"/>
              </a:solidFill>
              <a:prstDash val="solid"/>
              <a:miter/>
              <a:headEnd type="none" w="med" len="med"/>
              <a:tailEnd type="none" w="med" len="med"/>
            </a:ln>
          </p:spPr>
          <p:txBody>
            <a:bodyPr>
              <a:spAutoFit/>
            </a:bodyPr>
            <a:lstStyle/>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p>
          </p:txBody>
        </p:sp>
      </p:grpSp>
      <p:grpSp>
        <p:nvGrpSpPr>
          <p:cNvPr id="30" name="组合 29"/>
          <p:cNvGrpSpPr/>
          <p:nvPr/>
        </p:nvGrpSpPr>
        <p:grpSpPr>
          <a:xfrm>
            <a:off x="3651250" y="1601788"/>
            <a:ext cx="1917700" cy="3021012"/>
            <a:chOff x="1385455" y="1588470"/>
            <a:chExt cx="1918854" cy="3019694"/>
          </a:xfrm>
        </p:grpSpPr>
        <p:sp>
          <p:nvSpPr>
            <p:cNvPr id="31" name="矩形 30"/>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2" name="矩形 31"/>
            <p:cNvSpPr/>
            <p:nvPr/>
          </p:nvSpPr>
          <p:spPr>
            <a:xfrm>
              <a:off x="1463185" y="1676401"/>
              <a:ext cx="1754156" cy="95596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2236" name="文本框 32"/>
            <p:cNvSpPr txBox="1"/>
            <p:nvPr/>
          </p:nvSpPr>
          <p:spPr>
            <a:xfrm>
              <a:off x="1385455" y="2721411"/>
              <a:ext cx="1918854" cy="276999"/>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Two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52237" name="Rectangle 23"/>
            <p:cNvSpPr/>
            <p:nvPr/>
          </p:nvSpPr>
          <p:spPr>
            <a:xfrm>
              <a:off x="1463185" y="3007559"/>
              <a:ext cx="1688723" cy="830997"/>
            </a:xfrm>
            <a:prstGeom prst="rect">
              <a:avLst/>
            </a:prstGeom>
            <a:noFill/>
            <a:ln w="9525">
              <a:noFill/>
            </a:ln>
          </p:spPr>
          <p:txBody>
            <a:bodyPr>
              <a:spAutoFit/>
            </a:bodyPr>
            <a:lstStyle/>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52238" name="Rectangle 27"/>
            <p:cNvSpPr/>
            <p:nvPr/>
          </p:nvSpPr>
          <p:spPr>
            <a:xfrm>
              <a:off x="1960294" y="4071465"/>
              <a:ext cx="751508" cy="215444"/>
            </a:xfrm>
            <a:prstGeom prst="rect">
              <a:avLst/>
            </a:prstGeom>
            <a:solidFill>
              <a:schemeClr val="accent1">
                <a:alpha val="39999"/>
              </a:schemeClr>
            </a:solidFill>
            <a:ln w="12700">
              <a:noFill/>
            </a:ln>
          </p:spPr>
          <p:txBody>
            <a:bodyPr>
              <a:spAutoFit/>
            </a:bodyPr>
            <a:lstStyle/>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p>
          </p:txBody>
        </p:sp>
      </p:grpSp>
      <p:grpSp>
        <p:nvGrpSpPr>
          <p:cNvPr id="36" name="组合 35"/>
          <p:cNvGrpSpPr/>
          <p:nvPr/>
        </p:nvGrpSpPr>
        <p:grpSpPr>
          <a:xfrm>
            <a:off x="6143625" y="1601788"/>
            <a:ext cx="1919288" cy="3021012"/>
            <a:chOff x="1385455" y="1588470"/>
            <a:chExt cx="1918854" cy="3019694"/>
          </a:xfrm>
        </p:grpSpPr>
        <p:sp>
          <p:nvSpPr>
            <p:cNvPr id="37" name="矩形 36"/>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8" name="矩形 37"/>
            <p:cNvSpPr/>
            <p:nvPr/>
          </p:nvSpPr>
          <p:spPr>
            <a:xfrm>
              <a:off x="1463185" y="1676401"/>
              <a:ext cx="1754156" cy="955964"/>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2231" name="文本框 38"/>
            <p:cNvSpPr txBox="1"/>
            <p:nvPr/>
          </p:nvSpPr>
          <p:spPr>
            <a:xfrm>
              <a:off x="1385455" y="2721411"/>
              <a:ext cx="1918854" cy="276999"/>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Three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52232" name="Rectangle 23"/>
            <p:cNvSpPr/>
            <p:nvPr/>
          </p:nvSpPr>
          <p:spPr>
            <a:xfrm>
              <a:off x="1463185" y="3007559"/>
              <a:ext cx="1688723" cy="830997"/>
            </a:xfrm>
            <a:prstGeom prst="rect">
              <a:avLst/>
            </a:prstGeom>
            <a:noFill/>
            <a:ln w="9525">
              <a:noFill/>
            </a:ln>
          </p:spPr>
          <p:txBody>
            <a:bodyPr>
              <a:spAutoFit/>
            </a:bodyPr>
            <a:lstStyle/>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52233" name="Rectangle 27"/>
            <p:cNvSpPr/>
            <p:nvPr/>
          </p:nvSpPr>
          <p:spPr>
            <a:xfrm>
              <a:off x="1960294" y="4071465"/>
              <a:ext cx="751508" cy="215444"/>
            </a:xfrm>
            <a:prstGeom prst="rect">
              <a:avLst/>
            </a:prstGeom>
            <a:noFill/>
            <a:ln w="9525" cap="flat" cmpd="sng">
              <a:solidFill>
                <a:schemeClr val="bg1"/>
              </a:solidFill>
              <a:prstDash val="solid"/>
              <a:miter/>
              <a:headEnd type="none" w="med" len="med"/>
              <a:tailEnd type="none" w="med" len="med"/>
            </a:ln>
          </p:spPr>
          <p:txBody>
            <a:bodyPr>
              <a:spAutoFit/>
            </a:bodyPr>
            <a:lstStyle/>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9600" y="1350963"/>
            <a:ext cx="3830638" cy="157956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4545013" y="1344613"/>
            <a:ext cx="1870075" cy="157162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5" name="矩形 44"/>
          <p:cNvSpPr/>
          <p:nvPr/>
        </p:nvSpPr>
        <p:spPr>
          <a:xfrm>
            <a:off x="6518275" y="1357313"/>
            <a:ext cx="1981200" cy="1573213"/>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6" name="矩形 45"/>
          <p:cNvSpPr/>
          <p:nvPr/>
        </p:nvSpPr>
        <p:spPr>
          <a:xfrm>
            <a:off x="2525713" y="3005138"/>
            <a:ext cx="1914525" cy="1573213"/>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7" name="矩形 46"/>
          <p:cNvSpPr/>
          <p:nvPr/>
        </p:nvSpPr>
        <p:spPr>
          <a:xfrm>
            <a:off x="603250" y="3005138"/>
            <a:ext cx="1808163" cy="1573213"/>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8" name="矩形 47"/>
          <p:cNvSpPr/>
          <p:nvPr/>
        </p:nvSpPr>
        <p:spPr>
          <a:xfrm>
            <a:off x="4545013" y="3033713"/>
            <a:ext cx="3954463" cy="1579563"/>
          </a:xfrm>
          <a:prstGeom prst="rect">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a:off x="609600" y="1344613"/>
            <a:ext cx="3830638" cy="1585913"/>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6" name="文本框 15"/>
          <p:cNvSpPr txBox="1"/>
          <p:nvPr/>
        </p:nvSpPr>
        <p:spPr>
          <a:xfrm>
            <a:off x="788988" y="1447800"/>
            <a:ext cx="2176462" cy="400050"/>
          </a:xfrm>
          <a:prstGeom prst="rect">
            <a:avLst/>
          </a:prstGeom>
          <a:noFill/>
          <a:ln w="9525">
            <a:noFill/>
          </a:ln>
        </p:spPr>
        <p:txBody>
          <a:bodyPr>
            <a:spAutoFit/>
          </a:bodyPr>
          <a:lstStyle/>
          <a:p>
            <a:pPr lvl="0" eaLnBrk="1" hangingPunct="1"/>
            <a:r>
              <a:rPr lang="en-US" altLang="zh-CN" sz="2000" dirty="0">
                <a:solidFill>
                  <a:schemeClr val="bg1"/>
                </a:solidFill>
                <a:latin typeface="华文细黑" panose="02010600040101010101" pitchFamily="2" charset="-122"/>
                <a:ea typeface="华文细黑" panose="02010600040101010101" pitchFamily="2" charset="-122"/>
              </a:rPr>
              <a:t>Serious Thinker</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17" name="文本框 16"/>
          <p:cNvSpPr txBox="1"/>
          <p:nvPr/>
        </p:nvSpPr>
        <p:spPr>
          <a:xfrm>
            <a:off x="2151063" y="1874838"/>
            <a:ext cx="519113" cy="708025"/>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smtClean="0">
                <a:ln>
                  <a:noFill/>
                </a:ln>
                <a:solidFill>
                  <a:schemeClr val="bg1"/>
                </a:solidFill>
                <a:effectLst/>
                <a:uLnTx/>
                <a:uFillTx/>
                <a:latin typeface="+mn-ea"/>
                <a:ea typeface="+mn-ea"/>
                <a:cs typeface="+mn-cs"/>
              </a:rPr>
              <a:t>+</a:t>
            </a:r>
            <a:endParaRPr kumimoji="0" lang="zh-CN" altLang="en-US" sz="4000" b="0" i="0" u="none" strike="noStrike" kern="1200" cap="none" spc="0" normalizeH="0" baseline="0" noProof="0" dirty="0">
              <a:ln>
                <a:noFill/>
              </a:ln>
              <a:solidFill>
                <a:schemeClr val="bg1"/>
              </a:solidFill>
              <a:effectLst/>
              <a:uLnTx/>
              <a:uFillTx/>
              <a:latin typeface="+mn-ea"/>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2" presetClass="entr" presetSubtype="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left)">
                                      <p:cBhvr>
                                        <p:cTn id="17" dur="500"/>
                                        <p:tgtEl>
                                          <p:spTgt spid="5"/>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right)">
                                      <p:cBhvr>
                                        <p:cTn id="21" dur="500"/>
                                        <p:tgtEl>
                                          <p:spTgt spid="48"/>
                                        </p:tgtEl>
                                      </p:cBhvr>
                                    </p:animEffect>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ppt_x</p:attrName>
                                        </p:attrNameLst>
                                      </p:cBhvr>
                                      <p:tavLst>
                                        <p:tav tm="0">
                                          <p:val>
                                            <p:strVal val="#ppt_x-#ppt_w*1.125000"/>
                                          </p:val>
                                        </p:tav>
                                        <p:tav tm="100000">
                                          <p:val>
                                            <p:strVal val="#ppt_x"/>
                                          </p:val>
                                        </p:tav>
                                      </p:tavLst>
                                    </p:anim>
                                    <p:animEffect transition="in" filter="wipe(right)">
                                      <p:cBhvr>
                                        <p:cTn id="26" dur="500"/>
                                        <p:tgtEl>
                                          <p:spTgt spid="45"/>
                                        </p:tgtEl>
                                      </p:cBhvr>
                                    </p:animEffect>
                                  </p:childTnLst>
                                </p:cTn>
                              </p:par>
                              <p:par>
                                <p:cTn id="27" presetID="12" presetClass="entr" presetSubtype="2"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p:tgtEl>
                                          <p:spTgt spid="47"/>
                                        </p:tgtEl>
                                        <p:attrNameLst>
                                          <p:attrName>ppt_x</p:attrName>
                                        </p:attrNameLst>
                                      </p:cBhvr>
                                      <p:tavLst>
                                        <p:tav tm="0">
                                          <p:val>
                                            <p:strVal val="#ppt_x+#ppt_w*1.125000"/>
                                          </p:val>
                                        </p:tav>
                                        <p:tav tm="100000">
                                          <p:val>
                                            <p:strVal val="#ppt_x"/>
                                          </p:val>
                                        </p:tav>
                                      </p:tavLst>
                                    </p:anim>
                                    <p:animEffect transition="in" filter="wipe(left)">
                                      <p:cBhvr>
                                        <p:cTn id="30" dur="500"/>
                                        <p:tgtEl>
                                          <p:spTgt spid="4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arn(inVertical)">
                                      <p:cBhvr>
                                        <p:cTn id="40" dur="500"/>
                                        <p:tgtEl>
                                          <p:spTgt spid="16"/>
                                        </p:tgtEl>
                                      </p:cBhvr>
                                    </p:animEffect>
                                  </p:childTnLst>
                                </p:cTn>
                              </p:par>
                            </p:childTnLst>
                          </p:cTn>
                        </p:par>
                        <p:par>
                          <p:cTn id="41" fill="hold">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250" fill="hold"/>
                                        <p:tgtEl>
                                          <p:spTgt spid="17"/>
                                        </p:tgtEl>
                                        <p:attrNameLst>
                                          <p:attrName>ppt_w</p:attrName>
                                        </p:attrNameLst>
                                      </p:cBhvr>
                                      <p:tavLst>
                                        <p:tav tm="0">
                                          <p:val>
                                            <p:fltVal val="0"/>
                                          </p:val>
                                        </p:tav>
                                        <p:tav tm="100000">
                                          <p:val>
                                            <p:strVal val="#ppt_w"/>
                                          </p:val>
                                        </p:tav>
                                      </p:tavLst>
                                    </p:anim>
                                    <p:anim calcmode="lin" valueType="num">
                                      <p:cBhvr>
                                        <p:cTn id="45" dur="250" fill="hold"/>
                                        <p:tgtEl>
                                          <p:spTgt spid="17"/>
                                        </p:tgtEl>
                                        <p:attrNameLst>
                                          <p:attrName>ppt_h</p:attrName>
                                        </p:attrNameLst>
                                      </p:cBhvr>
                                      <p:tavLst>
                                        <p:tav tm="0">
                                          <p:val>
                                            <p:fltVal val="0"/>
                                          </p:val>
                                        </p:tav>
                                        <p:tav tm="100000">
                                          <p:val>
                                            <p:strVal val="#ppt_h"/>
                                          </p:val>
                                        </p:tav>
                                      </p:tavLst>
                                    </p:anim>
                                    <p:animEffect transition="in" filter="fade">
                                      <p:cBhvr>
                                        <p:cTn id="46" dur="250"/>
                                        <p:tgtEl>
                                          <p:spTgt spid="17"/>
                                        </p:tgtEl>
                                      </p:cBhvr>
                                    </p:animEffect>
                                  </p:childTnLst>
                                </p:cTn>
                              </p:par>
                              <p:par>
                                <p:cTn id="47" presetID="6" presetClass="emph" presetSubtype="0" decel="100000" fill="hold" grpId="1" nodeType="withEffect">
                                  <p:stCondLst>
                                    <p:cond delay="200"/>
                                  </p:stCondLst>
                                  <p:childTnLst>
                                    <p:animScale>
                                      <p:cBhvr>
                                        <p:cTn id="48" dur="250" fill="hold"/>
                                        <p:tgtEl>
                                          <p:spTgt spid="17"/>
                                        </p:tgtEl>
                                      </p:cBhvr>
                                      <p:by x="110000" y="110000"/>
                                    </p:animScale>
                                  </p:childTnLst>
                                </p:cTn>
                              </p:par>
                              <p:par>
                                <p:cTn id="49" presetID="6" presetClass="emph" presetSubtype="0" decel="100000" fill="hold" grpId="2" nodeType="withEffect">
                                  <p:stCondLst>
                                    <p:cond delay="300"/>
                                  </p:stCondLst>
                                  <p:childTnLst>
                                    <p:animScale>
                                      <p:cBhvr>
                                        <p:cTn id="50" dur="250" fill="hold"/>
                                        <p:tgtEl>
                                          <p:spTgt spid="17"/>
                                        </p:tgtEl>
                                      </p:cBhvr>
                                      <p:by x="91000" y="9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45" grpId="0" animBg="1"/>
      <p:bldP spid="46" grpId="0" animBg="1"/>
      <p:bldP spid="47" grpId="0" animBg="1"/>
      <p:bldP spid="48" grpId="0" animBg="1"/>
      <p:bldP spid="15" grpId="0" animBg="1"/>
      <p:bldP spid="16" grpId="0"/>
      <p:bldP spid="17" grpId="0"/>
      <p:bldP spid="17" grpId="1"/>
      <p:bldP spid="17" grpId="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5861050" y="265113"/>
            <a:ext cx="595313" cy="3143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5908675" y="168275"/>
            <a:ext cx="1152525" cy="6000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473325" y="1731963"/>
            <a:ext cx="1157288" cy="6080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041525" y="2092325"/>
            <a:ext cx="1252538" cy="6588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294063" y="2211388"/>
            <a:ext cx="2501900" cy="331787"/>
            <a:chOff x="3294144" y="3231031"/>
            <a:chExt cx="2501489" cy="331929"/>
          </a:xfrm>
        </p:grpSpPr>
        <p:sp>
          <p:nvSpPr>
            <p:cNvPr id="4" name="矩形 3"/>
            <p:cNvSpPr/>
            <p:nvPr/>
          </p:nvSpPr>
          <p:spPr>
            <a:xfrm>
              <a:off x="3294144" y="3231031"/>
              <a:ext cx="47572" cy="32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a:off x="3294144" y="3516160"/>
              <a:ext cx="2501489" cy="4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a:off x="5748061" y="3231031"/>
              <a:ext cx="47572" cy="32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23" name="文本框 22"/>
          <p:cNvSpPr txBox="1"/>
          <p:nvPr/>
        </p:nvSpPr>
        <p:spPr>
          <a:xfrm>
            <a:off x="3768725" y="217488"/>
            <a:ext cx="1550988" cy="701040"/>
          </a:xfrm>
          <a:prstGeom prst="rect">
            <a:avLst/>
          </a:prstGeom>
          <a:noFill/>
          <a:ln w="9525">
            <a:noFill/>
          </a:ln>
        </p:spPr>
        <p:txBody>
          <a:bodyPr>
            <a:spAutoFit/>
          </a:bodyPr>
          <a:lstStyle/>
          <a:p>
            <a:pPr lvl="0" algn="ctr" eaLnBrk="1" hangingPunct="1"/>
            <a:r>
              <a:rPr lang="en-US" altLang="zh-CN" sz="4000" dirty="0" smtClean="0">
                <a:solidFill>
                  <a:schemeClr val="bg1"/>
                </a:solidFill>
                <a:latin typeface="华文细黑" panose="02010600040101010101" pitchFamily="2" charset="-122"/>
                <a:ea typeface="华文细黑" panose="02010600040101010101" pitchFamily="2" charset="-122"/>
              </a:rPr>
              <a:t>20XX</a:t>
            </a:r>
            <a:endParaRPr lang="en-US" altLang="zh-CN" sz="4000" dirty="0">
              <a:solidFill>
                <a:schemeClr val="bg1"/>
              </a:solidFill>
              <a:latin typeface="华文细黑" panose="02010600040101010101" pitchFamily="2" charset="-122"/>
              <a:ea typeface="华文细黑" panose="02010600040101010101" pitchFamily="2" charset="-122"/>
            </a:endParaRPr>
          </a:p>
        </p:txBody>
      </p:sp>
      <p:sp>
        <p:nvSpPr>
          <p:cNvPr id="24" name="文本框 23"/>
          <p:cNvSpPr txBox="1"/>
          <p:nvPr/>
        </p:nvSpPr>
        <p:spPr>
          <a:xfrm>
            <a:off x="3443288" y="747713"/>
            <a:ext cx="2352675" cy="831850"/>
          </a:xfrm>
          <a:prstGeom prst="rect">
            <a:avLst/>
          </a:prstGeom>
          <a:noFill/>
          <a:ln w="9525">
            <a:noFill/>
          </a:ln>
        </p:spPr>
        <p:txBody>
          <a:bodyPr>
            <a:spAutoFit/>
          </a:bodyPr>
          <a:lstStyle/>
          <a:p>
            <a:pPr lvl="0" algn="ctr" eaLnBrk="1" hangingPunct="1"/>
            <a:r>
              <a:rPr lang="en-US" altLang="zh-CN" sz="4800" dirty="0">
                <a:solidFill>
                  <a:schemeClr val="bg1"/>
                </a:solidFill>
                <a:latin typeface="DFGothic-EB" panose="02010609010101010101" pitchFamily="1" charset="-128"/>
                <a:ea typeface="DFGothic-EB" panose="02010609010101010101" pitchFamily="1" charset="-128"/>
              </a:rPr>
              <a:t>THANK</a:t>
            </a:r>
            <a:endParaRPr lang="zh-CN" altLang="en-US" sz="4800" dirty="0">
              <a:solidFill>
                <a:schemeClr val="bg1"/>
              </a:solidFill>
              <a:latin typeface="DFGothic-EB" panose="02010609010101010101" pitchFamily="1" charset="-128"/>
              <a:ea typeface="DFGothic-EB" panose="02010609010101010101" pitchFamily="1" charset="-128"/>
            </a:endParaRPr>
          </a:p>
        </p:txBody>
      </p:sp>
      <p:sp>
        <p:nvSpPr>
          <p:cNvPr id="25" name="文本框 24"/>
          <p:cNvSpPr txBox="1"/>
          <p:nvPr/>
        </p:nvSpPr>
        <p:spPr>
          <a:xfrm>
            <a:off x="3443288" y="1339850"/>
            <a:ext cx="2352675" cy="830263"/>
          </a:xfrm>
          <a:prstGeom prst="rect">
            <a:avLst/>
          </a:prstGeom>
          <a:noFill/>
          <a:ln w="9525">
            <a:noFill/>
          </a:ln>
        </p:spPr>
        <p:txBody>
          <a:bodyPr>
            <a:spAutoFit/>
          </a:bodyPr>
          <a:lstStyle/>
          <a:p>
            <a:pPr lvl="0" algn="ctr" eaLnBrk="1" hangingPunct="1"/>
            <a:r>
              <a:rPr lang="en-US" altLang="zh-CN" sz="4800" dirty="0">
                <a:solidFill>
                  <a:schemeClr val="bg1"/>
                </a:solidFill>
                <a:latin typeface="DFGothic-EB" panose="02010609010101010101" pitchFamily="1" charset="-128"/>
                <a:ea typeface="DFGothic-EB" panose="02010609010101010101" pitchFamily="1" charset="-128"/>
              </a:rPr>
              <a:t>YOU</a:t>
            </a:r>
            <a:endParaRPr lang="zh-CN" altLang="en-US" sz="4800" dirty="0">
              <a:solidFill>
                <a:schemeClr val="bg1"/>
              </a:solidFill>
              <a:latin typeface="DFGothic-EB" panose="02010609010101010101" pitchFamily="1" charset="-128"/>
              <a:ea typeface="DFGothic-EB" panose="02010609010101010101" pitchFamily="1" charset="-128"/>
            </a:endParaRPr>
          </a:p>
        </p:txBody>
      </p:sp>
      <p:sp>
        <p:nvSpPr>
          <p:cNvPr id="26" name="文本框 25"/>
          <p:cNvSpPr txBox="1"/>
          <p:nvPr/>
        </p:nvSpPr>
        <p:spPr>
          <a:xfrm>
            <a:off x="3373438" y="2078038"/>
            <a:ext cx="2343150" cy="338137"/>
          </a:xfrm>
          <a:prstGeom prst="rect">
            <a:avLst/>
          </a:prstGeom>
          <a:noFill/>
          <a:ln w="9525">
            <a:noFill/>
          </a:ln>
        </p:spPr>
        <p:txBody>
          <a:bodyPr>
            <a:spAutoFit/>
          </a:bodyPr>
          <a:lstStyle/>
          <a:p>
            <a:pPr lvl="0" algn="ctr" eaLnBrk="1" hangingPunct="1"/>
            <a:r>
              <a:rPr lang="en-US" altLang="zh-CN" sz="800" dirty="0">
                <a:solidFill>
                  <a:schemeClr val="bg1"/>
                </a:solidFill>
                <a:latin typeface="华文细黑" panose="02010600040101010101" pitchFamily="2" charset="-122"/>
                <a:ea typeface="Arial" panose="020B0604020202020204" pitchFamily="34" charset="0"/>
              </a:rPr>
              <a:t>Click here to modify the text , you may post text here . Click here to modify the text</a:t>
            </a:r>
            <a:endParaRPr lang="zh-CN" altLang="en-US" sz="800" dirty="0">
              <a:latin typeface="华文细黑" panose="02010600040101010101" pitchFamily="2" charset="-122"/>
              <a:ea typeface="华文细黑" panose="02010600040101010101" pitchFamily="2" charset="-122"/>
            </a:endParaRPr>
          </a:p>
        </p:txBody>
      </p:sp>
      <p:sp>
        <p:nvSpPr>
          <p:cNvPr id="27" name="文本框 26"/>
          <p:cNvSpPr txBox="1"/>
          <p:nvPr/>
        </p:nvSpPr>
        <p:spPr>
          <a:xfrm>
            <a:off x="3398838" y="2705100"/>
            <a:ext cx="2341562" cy="276225"/>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Arial" panose="020B0604020202020204" pitchFamily="34" charset="0"/>
              </a:rPr>
              <a:t>Replace  your name</a:t>
            </a:r>
            <a:endParaRPr lang="zh-CN" altLang="en-US" sz="1200" dirty="0">
              <a:latin typeface="华文细黑" panose="02010600040101010101" pitchFamily="2" charset="-122"/>
              <a:ea typeface="华文细黑" panose="02010600040101010101" pitchFamily="2" charset="-122"/>
            </a:endParaRPr>
          </a:p>
        </p:txBody>
      </p:sp>
      <p:sp>
        <p:nvSpPr>
          <p:cNvPr id="28" name="文本框 27"/>
          <p:cNvSpPr txBox="1"/>
          <p:nvPr/>
        </p:nvSpPr>
        <p:spPr>
          <a:xfrm>
            <a:off x="4281055" y="3028370"/>
            <a:ext cx="491836" cy="338554"/>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alpha val="50000"/>
                  </a:schemeClr>
                </a:solidFill>
                <a:effectLst/>
                <a:uLnTx/>
                <a:uFillTx/>
                <a:latin typeface="FontAwesome" pitchFamily="2" charset="0"/>
                <a:ea typeface="+mn-ea"/>
                <a:cs typeface="+mn-cs"/>
              </a:rPr>
              <a:t></a:t>
            </a:r>
            <a:endParaRPr kumimoji="0" lang="zh-CN" altLang="en-US" sz="1600" b="0" i="0" u="none" strike="noStrike" kern="1200" cap="none" spc="0" normalizeH="0" baseline="0" noProof="0" dirty="0">
              <a:ln>
                <a:noFill/>
              </a:ln>
              <a:solidFill>
                <a:schemeClr val="bg1">
                  <a:alpha val="50000"/>
                </a:schemeClr>
              </a:solidFill>
              <a:effectLst/>
              <a:uLnTx/>
              <a:uFillTx/>
              <a:latin typeface="+mn-lt"/>
              <a:ea typeface="+mn-ea"/>
              <a:cs typeface="+mn-cs"/>
            </a:endParaRPr>
          </a:p>
        </p:txBody>
      </p:sp>
      <p:sp>
        <p:nvSpPr>
          <p:cNvPr id="29" name="半闭框 28"/>
          <p:cNvSpPr/>
          <p:nvPr/>
        </p:nvSpPr>
        <p:spPr>
          <a:xfrm>
            <a:off x="3287713" y="539750"/>
            <a:ext cx="481013" cy="434975"/>
          </a:xfrm>
          <a:prstGeom prst="halfFrame">
            <a:avLst>
              <a:gd name="adj1" fmla="val 9300"/>
              <a:gd name="adj2" fmla="val 951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0" name="半闭框 29"/>
          <p:cNvSpPr/>
          <p:nvPr/>
        </p:nvSpPr>
        <p:spPr>
          <a:xfrm flipH="1">
            <a:off x="5319713" y="539750"/>
            <a:ext cx="492125" cy="434975"/>
          </a:xfrm>
          <a:prstGeom prst="halfFrame">
            <a:avLst>
              <a:gd name="adj1" fmla="val 9300"/>
              <a:gd name="adj2" fmla="val 951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400" fill="hold"/>
                                        <p:tgtEl>
                                          <p:spTgt spid="29"/>
                                        </p:tgtEl>
                                        <p:attrNameLst>
                                          <p:attrName>ppt_x</p:attrName>
                                        </p:attrNameLst>
                                      </p:cBhvr>
                                      <p:tavLst>
                                        <p:tav tm="0">
                                          <p:val>
                                            <p:strVal val="0-#ppt_w/2"/>
                                          </p:val>
                                        </p:tav>
                                        <p:tav tm="100000">
                                          <p:val>
                                            <p:strVal val="#ppt_x"/>
                                          </p:val>
                                        </p:tav>
                                      </p:tavLst>
                                    </p:anim>
                                    <p:anim calcmode="lin" valueType="num">
                                      <p:cBhvr additive="base">
                                        <p:cTn id="8" dur="4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3" decel="100000" fill="hold" nodeType="withEffect">
                                  <p:stCondLst>
                                    <p:cond delay="1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400" fill="hold"/>
                                        <p:tgtEl>
                                          <p:spTgt spid="30"/>
                                        </p:tgtEl>
                                        <p:attrNameLst>
                                          <p:attrName>ppt_x</p:attrName>
                                        </p:attrNameLst>
                                      </p:cBhvr>
                                      <p:tavLst>
                                        <p:tav tm="0">
                                          <p:val>
                                            <p:strVal val="1+#ppt_w/2"/>
                                          </p:val>
                                        </p:tav>
                                        <p:tav tm="100000">
                                          <p:val>
                                            <p:strVal val="#ppt_x"/>
                                          </p:val>
                                        </p:tav>
                                      </p:tavLst>
                                    </p:anim>
                                    <p:anim calcmode="lin" valueType="num">
                                      <p:cBhvr additive="base">
                                        <p:cTn id="12" dur="4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3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400" fill="hold"/>
                                        <p:tgtEl>
                                          <p:spTgt spid="13"/>
                                        </p:tgtEl>
                                        <p:attrNameLst>
                                          <p:attrName>ppt_x</p:attrName>
                                        </p:attrNameLst>
                                      </p:cBhvr>
                                      <p:tavLst>
                                        <p:tav tm="0">
                                          <p:val>
                                            <p:strVal val="#ppt_x"/>
                                          </p:val>
                                        </p:tav>
                                        <p:tav tm="100000">
                                          <p:val>
                                            <p:strVal val="#ppt_x"/>
                                          </p:val>
                                        </p:tav>
                                      </p:tavLst>
                                    </p:anim>
                                    <p:anim calcmode="lin" valueType="num">
                                      <p:cBhvr additive="base">
                                        <p:cTn id="16" dur="4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70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23"/>
                                        </p:tgtEl>
                                        <p:attrNameLst>
                                          <p:attrName>style.visibility</p:attrName>
                                        </p:attrNameLst>
                                      </p:cBhvr>
                                      <p:to>
                                        <p:strVal val="visible"/>
                                      </p:to>
                                    </p:set>
                                    <p:animEffect transition="in" filter="fade">
                                      <p:cBhvr>
                                        <p:cTn id="20" dur="1250"/>
                                        <p:tgtEl>
                                          <p:spTgt spid="23"/>
                                        </p:tgtEl>
                                      </p:cBhvr>
                                    </p:animEffect>
                                  </p:childTnLst>
                                </p:cTn>
                              </p:par>
                              <p:par>
                                <p:cTn id="21" presetID="56" presetClass="entr" presetSubtype="0" fill="hold" grpId="0" nodeType="withEffect">
                                  <p:stCondLst>
                                    <p:cond delay="1000"/>
                                  </p:stCondLst>
                                  <p:iterate type="lt">
                                    <p:tmPct val="15000"/>
                                  </p:iterate>
                                  <p:childTnLst>
                                    <p:set>
                                      <p:cBhvr>
                                        <p:cTn id="22" dur="1" fill="hold">
                                          <p:stCondLst>
                                            <p:cond delay="0"/>
                                          </p:stCondLst>
                                        </p:cTn>
                                        <p:tgtEl>
                                          <p:spTgt spid="24"/>
                                        </p:tgtEl>
                                        <p:attrNameLst>
                                          <p:attrName>style.visibility</p:attrName>
                                        </p:attrNameLst>
                                      </p:cBhvr>
                                      <p:to>
                                        <p:strVal val="visible"/>
                                      </p:to>
                                    </p:set>
                                    <p:anim by="(-#ppt_w*2)" calcmode="lin" valueType="num">
                                      <p:cBhvr rctx="PPT">
                                        <p:cTn id="23" dur="500" autoRev="1" fill="hold">
                                          <p:stCondLst>
                                            <p:cond delay="0"/>
                                          </p:stCondLst>
                                        </p:cTn>
                                        <p:tgtEl>
                                          <p:spTgt spid="24"/>
                                        </p:tgtEl>
                                        <p:attrNameLst>
                                          <p:attrName>ppt_w</p:attrName>
                                        </p:attrNameLst>
                                      </p:cBhvr>
                                    </p:anim>
                                    <p:anim by="(#ppt_w*0.50)" calcmode="lin" valueType="num">
                                      <p:cBhvr>
                                        <p:cTn id="24" dur="500" decel="50000" autoRev="1" fill="hold">
                                          <p:stCondLst>
                                            <p:cond delay="0"/>
                                          </p:stCondLst>
                                        </p:cTn>
                                        <p:tgtEl>
                                          <p:spTgt spid="24"/>
                                        </p:tgtEl>
                                        <p:attrNameLst>
                                          <p:attrName>ppt_x</p:attrName>
                                        </p:attrNameLst>
                                      </p:cBhvr>
                                    </p:anim>
                                    <p:anim from="(-#ppt_h/2)" to="(#ppt_y)" calcmode="lin" valueType="num">
                                      <p:cBhvr>
                                        <p:cTn id="25" dur="1000" fill="hold">
                                          <p:stCondLst>
                                            <p:cond delay="0"/>
                                          </p:stCondLst>
                                        </p:cTn>
                                        <p:tgtEl>
                                          <p:spTgt spid="24"/>
                                        </p:tgtEl>
                                        <p:attrNameLst>
                                          <p:attrName>ppt_y</p:attrName>
                                        </p:attrNameLst>
                                      </p:cBhvr>
                                    </p:anim>
                                    <p:animRot by="21600000">
                                      <p:cBhvr>
                                        <p:cTn id="26" dur="1000" fill="hold">
                                          <p:stCondLst>
                                            <p:cond delay="0"/>
                                          </p:stCondLst>
                                        </p:cTn>
                                        <p:tgtEl>
                                          <p:spTgt spid="24"/>
                                        </p:tgtEl>
                                        <p:attrNameLst>
                                          <p:attrName>r</p:attrName>
                                        </p:attrNameLst>
                                      </p:cBhvr>
                                    </p:animRot>
                                  </p:childTnLst>
                                </p:cTn>
                              </p:par>
                              <p:par>
                                <p:cTn id="27" presetID="56" presetClass="entr" presetSubtype="0" fill="hold" grpId="0" nodeType="withEffect">
                                  <p:stCondLst>
                                    <p:cond delay="2600"/>
                                  </p:stCondLst>
                                  <p:iterate type="lt">
                                    <p:tmPct val="15000"/>
                                  </p:iterate>
                                  <p:childTnLst>
                                    <p:set>
                                      <p:cBhvr>
                                        <p:cTn id="28" dur="1" fill="hold">
                                          <p:stCondLst>
                                            <p:cond delay="0"/>
                                          </p:stCondLst>
                                        </p:cTn>
                                        <p:tgtEl>
                                          <p:spTgt spid="25"/>
                                        </p:tgtEl>
                                        <p:attrNameLst>
                                          <p:attrName>style.visibility</p:attrName>
                                        </p:attrNameLst>
                                      </p:cBhvr>
                                      <p:to>
                                        <p:strVal val="visible"/>
                                      </p:to>
                                    </p:set>
                                    <p:anim by="(-#ppt_w*2)" calcmode="lin" valueType="num">
                                      <p:cBhvr rctx="PPT">
                                        <p:cTn id="29" dur="500" autoRev="1" fill="hold">
                                          <p:stCondLst>
                                            <p:cond delay="0"/>
                                          </p:stCondLst>
                                        </p:cTn>
                                        <p:tgtEl>
                                          <p:spTgt spid="25"/>
                                        </p:tgtEl>
                                        <p:attrNameLst>
                                          <p:attrName>ppt_w</p:attrName>
                                        </p:attrNameLst>
                                      </p:cBhvr>
                                    </p:anim>
                                    <p:anim by="(#ppt_w*0.50)" calcmode="lin" valueType="num">
                                      <p:cBhvr>
                                        <p:cTn id="30" dur="500" decel="50000" autoRev="1" fill="hold">
                                          <p:stCondLst>
                                            <p:cond delay="0"/>
                                          </p:stCondLst>
                                        </p:cTn>
                                        <p:tgtEl>
                                          <p:spTgt spid="25"/>
                                        </p:tgtEl>
                                        <p:attrNameLst>
                                          <p:attrName>ppt_x</p:attrName>
                                        </p:attrNameLst>
                                      </p:cBhvr>
                                    </p:anim>
                                    <p:anim from="(-#ppt_h/2)" to="(#ppt_y)" calcmode="lin" valueType="num">
                                      <p:cBhvr>
                                        <p:cTn id="31" dur="1000" fill="hold">
                                          <p:stCondLst>
                                            <p:cond delay="0"/>
                                          </p:stCondLst>
                                        </p:cTn>
                                        <p:tgtEl>
                                          <p:spTgt spid="25"/>
                                        </p:tgtEl>
                                        <p:attrNameLst>
                                          <p:attrName>ppt_y</p:attrName>
                                        </p:attrNameLst>
                                      </p:cBhvr>
                                    </p:anim>
                                    <p:animRot by="21600000">
                                      <p:cBhvr>
                                        <p:cTn id="32" dur="1000" fill="hold">
                                          <p:stCondLst>
                                            <p:cond delay="0"/>
                                          </p:stCondLst>
                                        </p:cTn>
                                        <p:tgtEl>
                                          <p:spTgt spid="25"/>
                                        </p:tgtEl>
                                        <p:attrNameLst>
                                          <p:attrName>r</p:attrName>
                                        </p:attrNameLst>
                                      </p:cBhvr>
                                    </p:animRot>
                                  </p:childTnLst>
                                </p:cTn>
                              </p:par>
                            </p:childTnLst>
                          </p:cTn>
                        </p:par>
                        <p:par>
                          <p:cTn id="33" fill="hold">
                            <p:stCondLst>
                              <p:cond delay="4600"/>
                            </p:stCondLst>
                            <p:childTnLst>
                              <p:par>
                                <p:cTn id="34" presetID="10" presetClass="entr" presetSubtype="0" fill="hold" grpId="0" nodeType="afterEffect">
                                  <p:stCondLst>
                                    <p:cond delay="0"/>
                                  </p:stCondLst>
                                  <p:iterate type="lt">
                                    <p:tmPct val="10000"/>
                                  </p:iterate>
                                  <p:childTnLst>
                                    <p:set>
                                      <p:cBhvr>
                                        <p:cTn id="35" dur="1" fill="hold">
                                          <p:stCondLst>
                                            <p:cond delay="0"/>
                                          </p:stCondLst>
                                        </p:cTn>
                                        <p:tgtEl>
                                          <p:spTgt spid="26"/>
                                        </p:tgtEl>
                                        <p:attrNameLst>
                                          <p:attrName>style.visibility</p:attrName>
                                        </p:attrNameLst>
                                      </p:cBhvr>
                                      <p:to>
                                        <p:strVal val="visible"/>
                                      </p:to>
                                    </p:set>
                                    <p:animEffect transition="in" filter="fade">
                                      <p:cBhvr>
                                        <p:cTn id="36" dur="200"/>
                                        <p:tgtEl>
                                          <p:spTgt spid="26"/>
                                        </p:tgtEl>
                                      </p:cBhvr>
                                    </p:animEffect>
                                  </p:childTnLst>
                                </p:cTn>
                              </p:par>
                            </p:childTnLst>
                          </p:cTn>
                        </p:par>
                        <p:par>
                          <p:cTn id="37" fill="hold">
                            <p:stCondLst>
                              <p:cond delay="6140"/>
                            </p:stCondLst>
                            <p:childTnLst>
                              <p:par>
                                <p:cTn id="38" presetID="22" presetClass="entr" presetSubtype="4"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750"/>
                                        <p:tgtEl>
                                          <p:spTgt spid="8"/>
                                        </p:tgtEl>
                                      </p:cBhvr>
                                    </p:animEffect>
                                  </p:childTnLst>
                                </p:cTn>
                              </p:par>
                              <p:par>
                                <p:cTn id="41" presetID="22" presetClass="entr" presetSubtype="4"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down)">
                                      <p:cBhvr>
                                        <p:cTn id="43" dur="750"/>
                                        <p:tgtEl>
                                          <p:spTgt spid="9"/>
                                        </p:tgtEl>
                                      </p:cBhvr>
                                    </p:animEffect>
                                  </p:childTnLst>
                                </p:cTn>
                              </p:par>
                              <p:par>
                                <p:cTn id="44" presetID="22" presetClass="entr" presetSubtype="1"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750"/>
                                        <p:tgtEl>
                                          <p:spTgt spid="11"/>
                                        </p:tgtEl>
                                      </p:cBhvr>
                                    </p:animEffect>
                                  </p:childTnLst>
                                </p:cTn>
                              </p:par>
                              <p:par>
                                <p:cTn id="47" presetID="22" presetClass="entr" presetSubtype="1"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750"/>
                                        <p:tgtEl>
                                          <p:spTgt spid="12"/>
                                        </p:tgtEl>
                                      </p:cBhvr>
                                    </p:animEffect>
                                  </p:childTnLst>
                                </p:cTn>
                              </p:par>
                            </p:childTnLst>
                          </p:cTn>
                        </p:par>
                        <p:par>
                          <p:cTn id="50" fill="hold">
                            <p:stCondLst>
                              <p:cond delay="6890"/>
                            </p:stCondLst>
                            <p:childTnLst>
                              <p:par>
                                <p:cTn id="51" presetID="2" presetClass="entr" presetSubtype="4" decel="10000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childTnLst>
                          </p:cTn>
                        </p:par>
                        <p:par>
                          <p:cTn id="55" fill="hold">
                            <p:stCondLst>
                              <p:cond delay="7390"/>
                            </p:stCondLst>
                            <p:childTnLst>
                              <p:par>
                                <p:cTn id="56" presetID="10" presetClass="entr" presetSubtype="0"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1273" name="文本框 2"/>
            <p:cNvSpPr txBox="1"/>
            <p:nvPr/>
          </p:nvSpPr>
          <p:spPr>
            <a:xfrm>
              <a:off x="1835696" y="1635646"/>
              <a:ext cx="1224644" cy="1446550"/>
            </a:xfrm>
            <a:prstGeom prst="rect">
              <a:avLst/>
            </a:prstGeom>
            <a:noFill/>
            <a:ln w="9525">
              <a:noFill/>
            </a:ln>
          </p:spPr>
          <p:txBody>
            <a:bodyPr>
              <a:spAutoFit/>
            </a:bodyPr>
            <a:lstStyle/>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1</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168650"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ONE</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0850" y="1870075"/>
            <a:ext cx="2555875" cy="1025525"/>
            <a:chOff x="450273" y="1870365"/>
            <a:chExt cx="2556164" cy="1025051"/>
          </a:xfrm>
        </p:grpSpPr>
        <p:sp>
          <p:nvSpPr>
            <p:cNvPr id="4" name="矩形 3"/>
            <p:cNvSpPr/>
            <p:nvPr/>
          </p:nvSpPr>
          <p:spPr>
            <a:xfrm>
              <a:off x="533401" y="1870365"/>
              <a:ext cx="387927" cy="38792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37" name="文本框 6"/>
            <p:cNvSpPr txBox="1"/>
            <p:nvPr/>
          </p:nvSpPr>
          <p:spPr>
            <a:xfrm>
              <a:off x="533401" y="1911929"/>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38" name="文本框 9"/>
            <p:cNvSpPr txBox="1"/>
            <p:nvPr/>
          </p:nvSpPr>
          <p:spPr>
            <a:xfrm>
              <a:off x="921328" y="2023645"/>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VIDEO ANIMATION</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39" name="文本框 10"/>
            <p:cNvSpPr txBox="1"/>
            <p:nvPr/>
          </p:nvSpPr>
          <p:spPr>
            <a:xfrm>
              <a:off x="450273" y="2341418"/>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3308350" y="1870075"/>
            <a:ext cx="2555875" cy="1025525"/>
            <a:chOff x="3307773" y="1870365"/>
            <a:chExt cx="2556164" cy="1025051"/>
          </a:xfrm>
        </p:grpSpPr>
        <p:sp>
          <p:nvSpPr>
            <p:cNvPr id="17" name="矩形 16"/>
            <p:cNvSpPr/>
            <p:nvPr/>
          </p:nvSpPr>
          <p:spPr>
            <a:xfrm>
              <a:off x="3390901" y="1870365"/>
              <a:ext cx="387927" cy="38792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33" name="文本框 17"/>
            <p:cNvSpPr txBox="1"/>
            <p:nvPr/>
          </p:nvSpPr>
          <p:spPr>
            <a:xfrm>
              <a:off x="3390901" y="1911929"/>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34" name="文本框 14"/>
            <p:cNvSpPr txBox="1"/>
            <p:nvPr/>
          </p:nvSpPr>
          <p:spPr>
            <a:xfrm>
              <a:off x="3778828" y="2023645"/>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35" name="文本框 15"/>
            <p:cNvSpPr txBox="1"/>
            <p:nvPr/>
          </p:nvSpPr>
          <p:spPr>
            <a:xfrm>
              <a:off x="3307773" y="2341418"/>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5" name="组合 4"/>
          <p:cNvGrpSpPr/>
          <p:nvPr/>
        </p:nvGrpSpPr>
        <p:grpSpPr>
          <a:xfrm>
            <a:off x="6165850" y="1870075"/>
            <a:ext cx="2555875" cy="1025525"/>
            <a:chOff x="6165272" y="1870365"/>
            <a:chExt cx="2556164" cy="1025051"/>
          </a:xfrm>
        </p:grpSpPr>
        <p:sp>
          <p:nvSpPr>
            <p:cNvPr id="23" name="矩形 22"/>
            <p:cNvSpPr/>
            <p:nvPr/>
          </p:nvSpPr>
          <p:spPr>
            <a:xfrm>
              <a:off x="6248400" y="1870365"/>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29" name="文本框 23"/>
            <p:cNvSpPr txBox="1"/>
            <p:nvPr/>
          </p:nvSpPr>
          <p:spPr>
            <a:xfrm>
              <a:off x="6248400" y="1911929"/>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30" name="文本框 20"/>
            <p:cNvSpPr txBox="1"/>
            <p:nvPr/>
          </p:nvSpPr>
          <p:spPr>
            <a:xfrm>
              <a:off x="6636327" y="2023645"/>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SEO OPITIMZED</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31" name="文本框 21"/>
            <p:cNvSpPr txBox="1"/>
            <p:nvPr/>
          </p:nvSpPr>
          <p:spPr>
            <a:xfrm>
              <a:off x="6165272" y="2341418"/>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6" name="组合 5"/>
          <p:cNvGrpSpPr/>
          <p:nvPr/>
        </p:nvGrpSpPr>
        <p:grpSpPr>
          <a:xfrm>
            <a:off x="450850" y="3363913"/>
            <a:ext cx="2555875" cy="1023937"/>
            <a:chOff x="450273" y="3363378"/>
            <a:chExt cx="2556164" cy="1025051"/>
          </a:xfrm>
        </p:grpSpPr>
        <p:sp>
          <p:nvSpPr>
            <p:cNvPr id="29" name="矩形 28"/>
            <p:cNvSpPr/>
            <p:nvPr/>
          </p:nvSpPr>
          <p:spPr>
            <a:xfrm>
              <a:off x="533401" y="3363378"/>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25" name="文本框 29"/>
            <p:cNvSpPr txBox="1"/>
            <p:nvPr/>
          </p:nvSpPr>
          <p:spPr>
            <a:xfrm>
              <a:off x="533401" y="3404942"/>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26" name="文本框 26"/>
            <p:cNvSpPr txBox="1"/>
            <p:nvPr/>
          </p:nvSpPr>
          <p:spPr>
            <a:xfrm>
              <a:off x="921328" y="3516658"/>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VIDEO ANIMATION</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27" name="文本框 27"/>
            <p:cNvSpPr txBox="1"/>
            <p:nvPr/>
          </p:nvSpPr>
          <p:spPr>
            <a:xfrm>
              <a:off x="450273" y="3834431"/>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3308350" y="3363913"/>
            <a:ext cx="2555875" cy="1023937"/>
            <a:chOff x="3307773" y="3363378"/>
            <a:chExt cx="2556164" cy="1025051"/>
          </a:xfrm>
        </p:grpSpPr>
        <p:sp>
          <p:nvSpPr>
            <p:cNvPr id="35" name="矩形 34"/>
            <p:cNvSpPr/>
            <p:nvPr/>
          </p:nvSpPr>
          <p:spPr>
            <a:xfrm>
              <a:off x="3390901" y="3363378"/>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21" name="文本框 35"/>
            <p:cNvSpPr txBox="1"/>
            <p:nvPr/>
          </p:nvSpPr>
          <p:spPr>
            <a:xfrm>
              <a:off x="3390901" y="3404942"/>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22" name="文本框 32"/>
            <p:cNvSpPr txBox="1"/>
            <p:nvPr/>
          </p:nvSpPr>
          <p:spPr>
            <a:xfrm>
              <a:off x="3778828" y="3516658"/>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23" name="文本框 33"/>
            <p:cNvSpPr txBox="1"/>
            <p:nvPr/>
          </p:nvSpPr>
          <p:spPr>
            <a:xfrm>
              <a:off x="3307773" y="3834431"/>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9" name="组合 8"/>
          <p:cNvGrpSpPr/>
          <p:nvPr/>
        </p:nvGrpSpPr>
        <p:grpSpPr>
          <a:xfrm>
            <a:off x="6165850" y="3363913"/>
            <a:ext cx="2555875" cy="1023937"/>
            <a:chOff x="6165272" y="3363378"/>
            <a:chExt cx="2556164" cy="1025051"/>
          </a:xfrm>
        </p:grpSpPr>
        <p:sp>
          <p:nvSpPr>
            <p:cNvPr id="41" name="矩形 40"/>
            <p:cNvSpPr/>
            <p:nvPr/>
          </p:nvSpPr>
          <p:spPr>
            <a:xfrm>
              <a:off x="6248400" y="3363378"/>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17" name="文本框 41"/>
            <p:cNvSpPr txBox="1"/>
            <p:nvPr/>
          </p:nvSpPr>
          <p:spPr>
            <a:xfrm>
              <a:off x="6248400" y="3404942"/>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18" name="文本框 38"/>
            <p:cNvSpPr txBox="1"/>
            <p:nvPr/>
          </p:nvSpPr>
          <p:spPr>
            <a:xfrm>
              <a:off x="6636327" y="3516658"/>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SEO OPITIMZED</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19" name="文本框 39"/>
            <p:cNvSpPr txBox="1"/>
            <p:nvPr/>
          </p:nvSpPr>
          <p:spPr>
            <a:xfrm>
              <a:off x="6165272" y="3834431"/>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36688"/>
            <a:ext cx="9144000" cy="1371600"/>
            <a:chOff x="0" y="1187710"/>
            <a:chExt cx="9144000" cy="1371600"/>
          </a:xfrm>
        </p:grpSpPr>
        <p:sp>
          <p:nvSpPr>
            <p:cNvPr id="3" name="Rectangle 2"/>
            <p:cNvSpPr/>
            <p:nvPr/>
          </p:nvSpPr>
          <p:spPr>
            <a:xfrm>
              <a:off x="0" y="1187710"/>
              <a:ext cx="9144000" cy="1371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chemeClr val="lt1"/>
                </a:solidFill>
                <a:effectLst/>
                <a:uLnTx/>
                <a:uFillTx/>
                <a:latin typeface="+mn-lt"/>
                <a:ea typeface="+mn-ea"/>
                <a:cs typeface="+mn-cs"/>
              </a:endParaRPr>
            </a:p>
          </p:txBody>
        </p:sp>
        <p:sp>
          <p:nvSpPr>
            <p:cNvPr id="4" name="TextBox 4"/>
            <p:cNvSpPr txBox="1"/>
            <p:nvPr/>
          </p:nvSpPr>
          <p:spPr>
            <a:xfrm>
              <a:off x="914400" y="1354398"/>
              <a:ext cx="837089" cy="261610"/>
            </a:xfrm>
            <a:prstGeom prst="rect">
              <a:avLst/>
            </a:prstGeom>
            <a:noFill/>
          </p:spPr>
          <p:txBody>
            <a:bodyPr wrap="non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sz="1100" b="1"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Open Sans" panose="020B0606030504020204" pitchFamily="34" charset="0"/>
                </a:rPr>
                <a:t>TEXT HERE</a:t>
              </a:r>
            </a:p>
          </p:txBody>
        </p:sp>
        <p:sp>
          <p:nvSpPr>
            <p:cNvPr id="19465" name="TextBox 8"/>
            <p:cNvSpPr txBox="1"/>
            <p:nvPr/>
          </p:nvSpPr>
          <p:spPr>
            <a:xfrm>
              <a:off x="889886" y="1563898"/>
              <a:ext cx="2029357" cy="861774"/>
            </a:xfrm>
            <a:prstGeom prst="rect">
              <a:avLst/>
            </a:prstGeom>
            <a:noFill/>
            <a:ln w="9525">
              <a:noFill/>
            </a:ln>
          </p:spPr>
          <p:txBody>
            <a:bodyPr>
              <a:spAutoFit/>
            </a:bodyPr>
            <a:lstStyle/>
            <a:p>
              <a:pPr lvl="0" algn="just" eaLnBrk="1" hangingPunct="1"/>
              <a:r>
                <a:rPr lang="en-US" altLang="zh-CN" sz="1000" dirty="0">
                  <a:solidFill>
                    <a:schemeClr val="bg1"/>
                  </a:solidFill>
                  <a:latin typeface="华文细黑" panose="02010600040101010101" pitchFamily="2" charset="-122"/>
                  <a:ea typeface="Arial" panose="020B0604020202020204" pitchFamily="34" charset="0"/>
                </a:rPr>
                <a:t>Please click here to modify the text for example, the text here, Please click here to modify the text for example, the text here</a:t>
              </a:r>
              <a:endParaRPr lang="en-US" altLang="zh-CN" sz="900" dirty="0">
                <a:solidFill>
                  <a:schemeClr val="bg1"/>
                </a:solidFill>
                <a:latin typeface="华文细黑" panose="02010600040101010101" pitchFamily="2" charset="-122"/>
                <a:ea typeface="Open Sans" panose="020B0606030504020204"/>
              </a:endParaRPr>
            </a:p>
          </p:txBody>
        </p:sp>
        <p:sp>
          <p:nvSpPr>
            <p:cNvPr id="19466" name="TextBox 9"/>
            <p:cNvSpPr txBox="1"/>
            <p:nvPr/>
          </p:nvSpPr>
          <p:spPr>
            <a:xfrm>
              <a:off x="3648832" y="1354243"/>
              <a:ext cx="691215" cy="415498"/>
            </a:xfrm>
            <a:prstGeom prst="rect">
              <a:avLst/>
            </a:prstGeom>
            <a:noFill/>
            <a:ln w="9525">
              <a:noFill/>
            </a:ln>
          </p:spPr>
          <p:txBody>
            <a:bodyPr wrap="none">
              <a:spAutoFit/>
            </a:bodyPr>
            <a:lstStyle/>
            <a:p>
              <a:pPr lvl="0" eaLnBrk="1" hangingPunct="1"/>
              <a:r>
                <a:rPr lang="en-US" altLang="zh-CN" sz="2100" dirty="0">
                  <a:solidFill>
                    <a:schemeClr val="bg1"/>
                  </a:solidFill>
                  <a:latin typeface="华文细黑" panose="02010600040101010101" pitchFamily="2" charset="-122"/>
                  <a:ea typeface="Open Sans" panose="020B0606030504020204"/>
                </a:rPr>
                <a:t>95%</a:t>
              </a:r>
            </a:p>
          </p:txBody>
        </p:sp>
        <p:sp>
          <p:nvSpPr>
            <p:cNvPr id="19467" name="TextBox 10"/>
            <p:cNvSpPr txBox="1"/>
            <p:nvPr/>
          </p:nvSpPr>
          <p:spPr>
            <a:xfrm>
              <a:off x="3567354" y="1751981"/>
              <a:ext cx="777777" cy="246221"/>
            </a:xfrm>
            <a:prstGeom prst="rect">
              <a:avLst/>
            </a:prstGeom>
            <a:noFill/>
            <a:ln w="9525">
              <a:noFill/>
            </a:ln>
          </p:spPr>
          <p:txBody>
            <a:bodyPr wrap="none">
              <a:spAutoFit/>
            </a:bodyPr>
            <a:lstStyle/>
            <a:p>
              <a:pPr lvl="0" eaLnBrk="1" hangingPunct="1"/>
              <a:r>
                <a:rPr lang="en-US" altLang="zh-CN" sz="1000" dirty="0">
                  <a:solidFill>
                    <a:schemeClr val="bg1"/>
                  </a:solidFill>
                  <a:latin typeface="华文细黑" panose="02010600040101010101" pitchFamily="2" charset="-122"/>
                  <a:ea typeface="Open Sans" panose="020B0606030504020204"/>
                </a:rPr>
                <a:t>TEXT HERE</a:t>
              </a:r>
            </a:p>
          </p:txBody>
        </p:sp>
        <p:sp>
          <p:nvSpPr>
            <p:cNvPr id="19468" name="Rectangle 12"/>
            <p:cNvSpPr/>
            <p:nvPr/>
          </p:nvSpPr>
          <p:spPr>
            <a:xfrm>
              <a:off x="3777472" y="1995113"/>
              <a:ext cx="530915" cy="507831"/>
            </a:xfrm>
            <a:prstGeom prst="rect">
              <a:avLst/>
            </a:prstGeom>
            <a:noFill/>
            <a:ln w="9525">
              <a:noFill/>
            </a:ln>
          </p:spPr>
          <p:txBody>
            <a:bodyPr wrap="none">
              <a:spAutoFit/>
            </a:bodyPr>
            <a:lstStyle/>
            <a:p>
              <a:pPr lvl="0" eaLnBrk="1" hangingPunct="1"/>
              <a:r>
                <a:rPr lang="en-US" altLang="zh-CN" sz="2700" dirty="0">
                  <a:solidFill>
                    <a:schemeClr val="bg1"/>
                  </a:solidFill>
                  <a:latin typeface="FontAwesome" pitchFamily="2" charset="0"/>
                  <a:ea typeface="微软雅黑" panose="020B0503020204020204" pitchFamily="34" charset="-122"/>
                </a:rPr>
                <a:t></a:t>
              </a:r>
              <a:endParaRPr lang="en-US" altLang="zh-CN" sz="2700" dirty="0">
                <a:solidFill>
                  <a:schemeClr val="bg1"/>
                </a:solidFill>
                <a:latin typeface="Lao UI" panose="020B0502040204020203" pitchFamily="34" charset="0"/>
                <a:ea typeface="微软雅黑" panose="020B0503020204020204" pitchFamily="34" charset="-122"/>
              </a:endParaRPr>
            </a:p>
          </p:txBody>
        </p:sp>
        <p:sp>
          <p:nvSpPr>
            <p:cNvPr id="19469" name="TextBox 13"/>
            <p:cNvSpPr txBox="1"/>
            <p:nvPr/>
          </p:nvSpPr>
          <p:spPr>
            <a:xfrm>
              <a:off x="4988158" y="1354243"/>
              <a:ext cx="691215" cy="415498"/>
            </a:xfrm>
            <a:prstGeom prst="rect">
              <a:avLst/>
            </a:prstGeom>
            <a:noFill/>
            <a:ln w="9525">
              <a:noFill/>
            </a:ln>
          </p:spPr>
          <p:txBody>
            <a:bodyPr wrap="none">
              <a:spAutoFit/>
            </a:bodyPr>
            <a:lstStyle/>
            <a:p>
              <a:pPr lvl="0" eaLnBrk="1" hangingPunct="1"/>
              <a:r>
                <a:rPr lang="en-US" altLang="zh-CN" sz="2100" dirty="0">
                  <a:solidFill>
                    <a:schemeClr val="bg1"/>
                  </a:solidFill>
                  <a:latin typeface="华文细黑" panose="02010600040101010101" pitchFamily="2" charset="-122"/>
                  <a:ea typeface="Open Sans" panose="020B0606030504020204"/>
                </a:rPr>
                <a:t>65%</a:t>
              </a:r>
            </a:p>
          </p:txBody>
        </p:sp>
        <p:sp>
          <p:nvSpPr>
            <p:cNvPr id="19470" name="TextBox 14"/>
            <p:cNvSpPr txBox="1"/>
            <p:nvPr/>
          </p:nvSpPr>
          <p:spPr>
            <a:xfrm>
              <a:off x="4880614" y="1750386"/>
              <a:ext cx="777777" cy="246221"/>
            </a:xfrm>
            <a:prstGeom prst="rect">
              <a:avLst/>
            </a:prstGeom>
            <a:noFill/>
            <a:ln w="9525">
              <a:noFill/>
            </a:ln>
          </p:spPr>
          <p:txBody>
            <a:bodyPr wrap="none">
              <a:spAutoFit/>
            </a:bodyPr>
            <a:lstStyle/>
            <a:p>
              <a:pPr lvl="0" eaLnBrk="1" hangingPunct="1"/>
              <a:r>
                <a:rPr lang="en-US" altLang="zh-CN" sz="1000" dirty="0">
                  <a:solidFill>
                    <a:schemeClr val="bg1"/>
                  </a:solidFill>
                  <a:latin typeface="华文细黑" panose="02010600040101010101" pitchFamily="2" charset="-122"/>
                  <a:ea typeface="Open Sans" panose="020B0606030504020204"/>
                </a:rPr>
                <a:t>TEXT HERE</a:t>
              </a:r>
            </a:p>
          </p:txBody>
        </p:sp>
        <p:sp>
          <p:nvSpPr>
            <p:cNvPr id="19471" name="Rectangle 15"/>
            <p:cNvSpPr/>
            <p:nvPr/>
          </p:nvSpPr>
          <p:spPr>
            <a:xfrm>
              <a:off x="5066495" y="1976450"/>
              <a:ext cx="554960" cy="507831"/>
            </a:xfrm>
            <a:prstGeom prst="rect">
              <a:avLst/>
            </a:prstGeom>
            <a:noFill/>
            <a:ln w="9525">
              <a:noFill/>
            </a:ln>
          </p:spPr>
          <p:txBody>
            <a:bodyPr wrap="none">
              <a:spAutoFit/>
            </a:bodyPr>
            <a:lstStyle/>
            <a:p>
              <a:pPr lvl="0" eaLnBrk="1" hangingPunct="1"/>
              <a:r>
                <a:rPr lang="en-US" altLang="zh-CN" sz="2700" dirty="0">
                  <a:solidFill>
                    <a:schemeClr val="bg1"/>
                  </a:solidFill>
                  <a:latin typeface="FontAwesome" pitchFamily="2" charset="0"/>
                  <a:ea typeface="微软雅黑" panose="020B0503020204020204" pitchFamily="34" charset="-122"/>
                </a:rPr>
                <a:t></a:t>
              </a:r>
              <a:endParaRPr lang="en-US" altLang="zh-CN" sz="2700" dirty="0">
                <a:solidFill>
                  <a:schemeClr val="bg1"/>
                </a:solidFill>
                <a:latin typeface="Lao UI" panose="020B0502040204020203" pitchFamily="34" charset="0"/>
                <a:ea typeface="微软雅黑" panose="020B0503020204020204" pitchFamily="34" charset="-122"/>
              </a:endParaRPr>
            </a:p>
          </p:txBody>
        </p:sp>
        <p:sp>
          <p:nvSpPr>
            <p:cNvPr id="19472" name="TextBox 16"/>
            <p:cNvSpPr txBox="1"/>
            <p:nvPr/>
          </p:nvSpPr>
          <p:spPr>
            <a:xfrm>
              <a:off x="6334646" y="1354243"/>
              <a:ext cx="691215" cy="415498"/>
            </a:xfrm>
            <a:prstGeom prst="rect">
              <a:avLst/>
            </a:prstGeom>
            <a:noFill/>
            <a:ln w="9525">
              <a:noFill/>
            </a:ln>
          </p:spPr>
          <p:txBody>
            <a:bodyPr wrap="none">
              <a:spAutoFit/>
            </a:bodyPr>
            <a:lstStyle/>
            <a:p>
              <a:pPr lvl="0" eaLnBrk="1" hangingPunct="1"/>
              <a:r>
                <a:rPr lang="en-US" altLang="zh-CN" sz="2100" dirty="0">
                  <a:solidFill>
                    <a:schemeClr val="bg1"/>
                  </a:solidFill>
                  <a:latin typeface="华文细黑" panose="02010600040101010101" pitchFamily="2" charset="-122"/>
                  <a:ea typeface="Open Sans" panose="020B0606030504020204"/>
                </a:rPr>
                <a:t>58%</a:t>
              </a:r>
            </a:p>
          </p:txBody>
        </p:sp>
        <p:sp>
          <p:nvSpPr>
            <p:cNvPr id="19473" name="TextBox 17"/>
            <p:cNvSpPr txBox="1"/>
            <p:nvPr/>
          </p:nvSpPr>
          <p:spPr>
            <a:xfrm>
              <a:off x="6288389" y="1740439"/>
              <a:ext cx="777777" cy="246221"/>
            </a:xfrm>
            <a:prstGeom prst="rect">
              <a:avLst/>
            </a:prstGeom>
            <a:noFill/>
            <a:ln w="9525">
              <a:noFill/>
            </a:ln>
          </p:spPr>
          <p:txBody>
            <a:bodyPr wrap="none">
              <a:spAutoFit/>
            </a:bodyPr>
            <a:lstStyle/>
            <a:p>
              <a:pPr lvl="0" eaLnBrk="1" hangingPunct="1"/>
              <a:r>
                <a:rPr lang="en-US" altLang="zh-CN" sz="1000" dirty="0">
                  <a:solidFill>
                    <a:schemeClr val="bg1"/>
                  </a:solidFill>
                  <a:latin typeface="华文细黑" panose="02010600040101010101" pitchFamily="2" charset="-122"/>
                  <a:ea typeface="Open Sans" panose="020B0606030504020204"/>
                </a:rPr>
                <a:t>TEXT HERE</a:t>
              </a:r>
            </a:p>
          </p:txBody>
        </p:sp>
        <p:sp>
          <p:nvSpPr>
            <p:cNvPr id="19474" name="Rectangle 18"/>
            <p:cNvSpPr/>
            <p:nvPr/>
          </p:nvSpPr>
          <p:spPr>
            <a:xfrm>
              <a:off x="6438640" y="1932909"/>
              <a:ext cx="530915" cy="507831"/>
            </a:xfrm>
            <a:prstGeom prst="rect">
              <a:avLst/>
            </a:prstGeom>
            <a:noFill/>
            <a:ln w="9525">
              <a:noFill/>
            </a:ln>
          </p:spPr>
          <p:txBody>
            <a:bodyPr wrap="none">
              <a:spAutoFit/>
            </a:bodyPr>
            <a:lstStyle/>
            <a:p>
              <a:pPr lvl="0" eaLnBrk="1" hangingPunct="1"/>
              <a:r>
                <a:rPr lang="en-US" altLang="zh-CN" sz="2700" dirty="0">
                  <a:solidFill>
                    <a:schemeClr val="bg1"/>
                  </a:solidFill>
                  <a:latin typeface="FontAwesome" pitchFamily="2" charset="0"/>
                  <a:ea typeface="微软雅黑" panose="020B0503020204020204" pitchFamily="34" charset="-122"/>
                </a:rPr>
                <a:t></a:t>
              </a:r>
              <a:endParaRPr lang="en-US" altLang="zh-CN" sz="2700" dirty="0">
                <a:solidFill>
                  <a:schemeClr val="bg1"/>
                </a:solidFill>
                <a:latin typeface="Lao UI" panose="020B0502040204020203" pitchFamily="34" charset="0"/>
                <a:ea typeface="微软雅黑" panose="020B0503020204020204" pitchFamily="34" charset="-122"/>
              </a:endParaRPr>
            </a:p>
          </p:txBody>
        </p:sp>
        <p:sp>
          <p:nvSpPr>
            <p:cNvPr id="19475" name="TextBox 19"/>
            <p:cNvSpPr txBox="1"/>
            <p:nvPr/>
          </p:nvSpPr>
          <p:spPr>
            <a:xfrm>
              <a:off x="7564348" y="1354243"/>
              <a:ext cx="691215" cy="415498"/>
            </a:xfrm>
            <a:prstGeom prst="rect">
              <a:avLst/>
            </a:prstGeom>
            <a:noFill/>
            <a:ln w="9525">
              <a:noFill/>
            </a:ln>
          </p:spPr>
          <p:txBody>
            <a:bodyPr wrap="none">
              <a:spAutoFit/>
            </a:bodyPr>
            <a:lstStyle/>
            <a:p>
              <a:pPr lvl="0" eaLnBrk="1" hangingPunct="1"/>
              <a:r>
                <a:rPr lang="en-US" altLang="zh-CN" sz="2100" dirty="0">
                  <a:solidFill>
                    <a:schemeClr val="bg1"/>
                  </a:solidFill>
                  <a:latin typeface="华文细黑" panose="02010600040101010101" pitchFamily="2" charset="-122"/>
                  <a:ea typeface="Open Sans" panose="020B0606030504020204"/>
                </a:rPr>
                <a:t>24%</a:t>
              </a:r>
            </a:p>
          </p:txBody>
        </p:sp>
        <p:sp>
          <p:nvSpPr>
            <p:cNvPr id="19476" name="TextBox 20"/>
            <p:cNvSpPr txBox="1"/>
            <p:nvPr/>
          </p:nvSpPr>
          <p:spPr>
            <a:xfrm>
              <a:off x="7477791" y="1740439"/>
              <a:ext cx="777777" cy="246221"/>
            </a:xfrm>
            <a:prstGeom prst="rect">
              <a:avLst/>
            </a:prstGeom>
            <a:noFill/>
            <a:ln w="9525">
              <a:noFill/>
            </a:ln>
          </p:spPr>
          <p:txBody>
            <a:bodyPr wrap="none">
              <a:spAutoFit/>
            </a:bodyPr>
            <a:lstStyle/>
            <a:p>
              <a:pPr lvl="0" eaLnBrk="1" hangingPunct="1"/>
              <a:r>
                <a:rPr lang="en-US" altLang="zh-CN" sz="1000" dirty="0">
                  <a:solidFill>
                    <a:schemeClr val="bg1"/>
                  </a:solidFill>
                  <a:latin typeface="华文细黑" panose="02010600040101010101" pitchFamily="2" charset="-122"/>
                  <a:ea typeface="Open Sans" panose="020B0606030504020204"/>
                </a:rPr>
                <a:t>TEXT HERE</a:t>
              </a:r>
            </a:p>
          </p:txBody>
        </p:sp>
        <p:sp>
          <p:nvSpPr>
            <p:cNvPr id="19477" name="Rectangle 21"/>
            <p:cNvSpPr/>
            <p:nvPr/>
          </p:nvSpPr>
          <p:spPr>
            <a:xfrm>
              <a:off x="7666104" y="1932909"/>
              <a:ext cx="481222" cy="507831"/>
            </a:xfrm>
            <a:prstGeom prst="rect">
              <a:avLst/>
            </a:prstGeom>
            <a:noFill/>
            <a:ln w="9525">
              <a:noFill/>
            </a:ln>
          </p:spPr>
          <p:txBody>
            <a:bodyPr wrap="none">
              <a:spAutoFit/>
            </a:bodyPr>
            <a:lstStyle/>
            <a:p>
              <a:pPr lvl="0" eaLnBrk="1" hangingPunct="1"/>
              <a:r>
                <a:rPr lang="en-US" altLang="zh-CN" sz="2700" dirty="0">
                  <a:solidFill>
                    <a:schemeClr val="bg1"/>
                  </a:solidFill>
                  <a:latin typeface="FontAwesome" pitchFamily="2" charset="0"/>
                  <a:ea typeface="微软雅黑" panose="020B0503020204020204" pitchFamily="34" charset="-122"/>
                </a:rPr>
                <a:t></a:t>
              </a:r>
              <a:endParaRPr lang="en-US" altLang="zh-CN" sz="2700" dirty="0">
                <a:solidFill>
                  <a:schemeClr val="bg1"/>
                </a:solidFill>
                <a:latin typeface="Lao UI" panose="020B0502040204020203" pitchFamily="34" charset="0"/>
                <a:ea typeface="微软雅黑" panose="020B0503020204020204" pitchFamily="34" charset="-122"/>
              </a:endParaRPr>
            </a:p>
          </p:txBody>
        </p:sp>
      </p:grpSp>
      <p:graphicFrame>
        <p:nvGraphicFramePr>
          <p:cNvPr id="18" name="Chart 83"/>
          <p:cNvGraphicFramePr/>
          <p:nvPr/>
        </p:nvGraphicFramePr>
        <p:xfrm>
          <a:off x="249238" y="2817813"/>
          <a:ext cx="4232275" cy="1981200"/>
        </p:xfrm>
        <a:graphic>
          <a:graphicData uri="http://schemas.openxmlformats.org/presentationml/2006/ole">
            <mc:AlternateContent xmlns:mc="http://schemas.openxmlformats.org/markup-compatibility/2006">
              <mc:Choice xmlns:v="urn:schemas-microsoft-com:vml" Requires="v">
                <p:oleObj spid="_x0000_s3079" r:id="rId4" imgW="4243070" imgH="1987550" progId="Excel.Chart.8">
                  <p:embed/>
                </p:oleObj>
              </mc:Choice>
              <mc:Fallback>
                <p:oleObj r:id="rId4" imgW="4243070" imgH="1987550" progId="Excel.Chart.8">
                  <p:embed/>
                  <p:pic>
                    <p:nvPicPr>
                      <p:cNvPr id="0" name="图片 3075"/>
                      <p:cNvPicPr/>
                      <p:nvPr/>
                    </p:nvPicPr>
                    <p:blipFill>
                      <a:blip r:embed="rId5"/>
                      <a:stretch>
                        <a:fillRect/>
                      </a:stretch>
                    </p:blipFill>
                    <p:spPr>
                      <a:xfrm>
                        <a:off x="249238" y="2817813"/>
                        <a:ext cx="4232275" cy="1981200"/>
                      </a:xfrm>
                      <a:prstGeom prst="rect">
                        <a:avLst/>
                      </a:prstGeom>
                      <a:noFill/>
                      <a:ln w="38100">
                        <a:noFill/>
                        <a:miter/>
                      </a:ln>
                    </p:spPr>
                  </p:pic>
                </p:oleObj>
              </mc:Fallback>
            </mc:AlternateContent>
          </a:graphicData>
        </a:graphic>
      </p:graphicFrame>
      <p:grpSp>
        <p:nvGrpSpPr>
          <p:cNvPr id="19" name="Group 14"/>
          <p:cNvGrpSpPr/>
          <p:nvPr/>
        </p:nvGrpSpPr>
        <p:grpSpPr>
          <a:xfrm>
            <a:off x="4638675" y="3213100"/>
            <a:ext cx="3922713" cy="1371600"/>
            <a:chOff x="4500561" y="3071816"/>
            <a:chExt cx="3923247" cy="1371050"/>
          </a:xfrm>
        </p:grpSpPr>
        <p:sp>
          <p:nvSpPr>
            <p:cNvPr id="19461" name="Rectangle 34"/>
            <p:cNvSpPr/>
            <p:nvPr/>
          </p:nvSpPr>
          <p:spPr>
            <a:xfrm>
              <a:off x="4500561" y="3334870"/>
              <a:ext cx="3923247" cy="1107996"/>
            </a:xfrm>
            <a:prstGeom prst="rect">
              <a:avLst/>
            </a:prstGeom>
            <a:noFill/>
            <a:ln w="9525">
              <a:noFill/>
            </a:ln>
          </p:spPr>
          <p:txBody>
            <a:bodyPr>
              <a:spAutoFit/>
            </a:bodyPr>
            <a:lstStyle/>
            <a:p>
              <a:pPr lvl="0" eaLnBrk="1" hangingPunct="1"/>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 Please click here to modify the text for example, the text here, Please click here to modify the text for example, the text here, Please click here to modify the text for example, the text here, Please click here to modify the text for example, the text here, </a:t>
              </a:r>
              <a:endParaRPr lang="id-ID" altLang="zh-CN" sz="1100" dirty="0">
                <a:solidFill>
                  <a:schemeClr val="bg1"/>
                </a:solidFill>
                <a:latin typeface="华文细黑" panose="02010600040101010101" pitchFamily="2" charset="-122"/>
                <a:ea typeface="Open Sans Light"/>
              </a:endParaRPr>
            </a:p>
          </p:txBody>
        </p:sp>
        <p:sp>
          <p:nvSpPr>
            <p:cNvPr id="19462" name="Rectangle 35"/>
            <p:cNvSpPr/>
            <p:nvPr/>
          </p:nvSpPr>
          <p:spPr>
            <a:xfrm>
              <a:off x="4500562" y="3071816"/>
              <a:ext cx="1013557" cy="307654"/>
            </a:xfrm>
            <a:prstGeom prst="rect">
              <a:avLst/>
            </a:prstGeom>
            <a:noFill/>
            <a:ln w="9525">
              <a:noFill/>
            </a:ln>
          </p:spPr>
          <p:txBody>
            <a:bodyPr wrap="none">
              <a:spAutoFit/>
            </a:bodyPr>
            <a:lstStyle/>
            <a:p>
              <a:pPr lvl="0" eaLnBrk="1" hangingPunct="1"/>
              <a:r>
                <a:rPr lang="en-US" altLang="zh-CN" sz="1400" b="1" dirty="0">
                  <a:solidFill>
                    <a:schemeClr val="bg1"/>
                  </a:solidFill>
                  <a:latin typeface="华文细黑" panose="02010600040101010101" pitchFamily="2" charset="-122"/>
                  <a:ea typeface="Open Sans" panose="020B0606030504020204"/>
                </a:rPr>
                <a:t>TEXT HERE</a:t>
              </a: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ppt_x</p:attrName>
                                        </p:attrNameLst>
                                      </p:cBhvr>
                                      <p:tavLst>
                                        <p:tav tm="0">
                                          <p:val>
                                            <p:strVal val="#ppt_x-#ppt_w*1.125000"/>
                                          </p:val>
                                        </p:tav>
                                        <p:tav tm="100000">
                                          <p:val>
                                            <p:strVal val="#ppt_x"/>
                                          </p:val>
                                        </p:tav>
                                      </p:tavLst>
                                    </p:anim>
                                    <p:animEffect transition="in" filter="wipe(right)">
                                      <p:cBhvr>
                                        <p:cTn id="12" dur="500"/>
                                        <p:tgtEl>
                                          <p:spTgt spid="18"/>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Left)">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941388" y="1423988"/>
            <a:ext cx="3079750" cy="584200"/>
            <a:chOff x="942137" y="1389044"/>
            <a:chExt cx="3079628" cy="584775"/>
          </a:xfrm>
        </p:grpSpPr>
        <p:sp>
          <p:nvSpPr>
            <p:cNvPr id="21520" name="Rectangle 13"/>
            <p:cNvSpPr/>
            <p:nvPr/>
          </p:nvSpPr>
          <p:spPr>
            <a:xfrm>
              <a:off x="1523576" y="1389044"/>
              <a:ext cx="2498189" cy="584775"/>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TEXT HERE</a:t>
              </a:r>
            </a:p>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Please click here to modify the text for example, the text here</a:t>
              </a:r>
              <a:endParaRPr lang="en-US" altLang="zh-CN" sz="900" dirty="0">
                <a:solidFill>
                  <a:schemeClr val="bg1"/>
                </a:solidFill>
                <a:latin typeface="华文细黑" panose="02010600040101010101" pitchFamily="2" charset="-122"/>
                <a:ea typeface="微软雅黑" panose="020B0503020204020204" pitchFamily="34" charset="-122"/>
              </a:endParaRPr>
            </a:p>
          </p:txBody>
        </p:sp>
        <p:sp>
          <p:nvSpPr>
            <p:cNvPr id="24" name="Oval 14"/>
            <p:cNvSpPr/>
            <p:nvPr/>
          </p:nvSpPr>
          <p:spPr>
            <a:xfrm>
              <a:off x="942137" y="1473264"/>
              <a:ext cx="428608" cy="429047"/>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6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5" name="组合 24"/>
          <p:cNvGrpSpPr/>
          <p:nvPr/>
        </p:nvGrpSpPr>
        <p:grpSpPr>
          <a:xfrm>
            <a:off x="930275" y="2212975"/>
            <a:ext cx="3090863" cy="585788"/>
            <a:chOff x="930648" y="2178342"/>
            <a:chExt cx="3091117" cy="584775"/>
          </a:xfrm>
        </p:grpSpPr>
        <p:sp>
          <p:nvSpPr>
            <p:cNvPr id="26" name="Oval 14"/>
            <p:cNvSpPr/>
            <p:nvPr/>
          </p:nvSpPr>
          <p:spPr>
            <a:xfrm>
              <a:off x="930648" y="2255995"/>
              <a:ext cx="428660" cy="429468"/>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6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1519" name="Rectangle 13"/>
            <p:cNvSpPr/>
            <p:nvPr/>
          </p:nvSpPr>
          <p:spPr>
            <a:xfrm>
              <a:off x="1523576" y="2178342"/>
              <a:ext cx="2498189" cy="584775"/>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TEXT HERE</a:t>
              </a:r>
            </a:p>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Please click here to modify the text for example, the text here</a:t>
              </a:r>
              <a:endParaRPr lang="en-US" altLang="zh-CN" sz="900" dirty="0">
                <a:solidFill>
                  <a:schemeClr val="bg1"/>
                </a:solidFill>
                <a:latin typeface="华文细黑" panose="02010600040101010101" pitchFamily="2" charset="-122"/>
                <a:ea typeface="微软雅黑" panose="020B0503020204020204" pitchFamily="34" charset="-122"/>
              </a:endParaRPr>
            </a:p>
          </p:txBody>
        </p:sp>
      </p:grpSp>
      <p:grpSp>
        <p:nvGrpSpPr>
          <p:cNvPr id="28" name="组合 27"/>
          <p:cNvGrpSpPr/>
          <p:nvPr/>
        </p:nvGrpSpPr>
        <p:grpSpPr>
          <a:xfrm>
            <a:off x="930275" y="3082925"/>
            <a:ext cx="3090863" cy="585788"/>
            <a:chOff x="930648" y="3048580"/>
            <a:chExt cx="3091117" cy="584775"/>
          </a:xfrm>
        </p:grpSpPr>
        <p:sp>
          <p:nvSpPr>
            <p:cNvPr id="29" name="Oval 16"/>
            <p:cNvSpPr/>
            <p:nvPr/>
          </p:nvSpPr>
          <p:spPr>
            <a:xfrm>
              <a:off x="930648" y="3111970"/>
              <a:ext cx="428660" cy="427884"/>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6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1517" name="Rectangle 13"/>
            <p:cNvSpPr/>
            <p:nvPr/>
          </p:nvSpPr>
          <p:spPr>
            <a:xfrm>
              <a:off x="1523576" y="3048580"/>
              <a:ext cx="2498189" cy="584775"/>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TEXT HERE</a:t>
              </a:r>
            </a:p>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Please click here to modify the text for example, the text here</a:t>
              </a:r>
              <a:endParaRPr lang="en-US" altLang="zh-CN" sz="900" dirty="0">
                <a:solidFill>
                  <a:schemeClr val="bg1"/>
                </a:solidFill>
                <a:latin typeface="华文细黑" panose="02010600040101010101" pitchFamily="2" charset="-122"/>
                <a:ea typeface="微软雅黑" panose="020B0503020204020204" pitchFamily="34" charset="-122"/>
              </a:endParaRPr>
            </a:p>
          </p:txBody>
        </p:sp>
      </p:grpSp>
      <p:grpSp>
        <p:nvGrpSpPr>
          <p:cNvPr id="31" name="组合 30"/>
          <p:cNvGrpSpPr/>
          <p:nvPr/>
        </p:nvGrpSpPr>
        <p:grpSpPr>
          <a:xfrm>
            <a:off x="941388" y="3873500"/>
            <a:ext cx="3079750" cy="584200"/>
            <a:chOff x="942137" y="3837878"/>
            <a:chExt cx="3079628" cy="584775"/>
          </a:xfrm>
        </p:grpSpPr>
        <p:sp>
          <p:nvSpPr>
            <p:cNvPr id="32" name="Oval 18"/>
            <p:cNvSpPr/>
            <p:nvPr/>
          </p:nvSpPr>
          <p:spPr>
            <a:xfrm>
              <a:off x="942137" y="3915743"/>
              <a:ext cx="428608" cy="427457"/>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6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1515" name="Rectangle 13"/>
            <p:cNvSpPr/>
            <p:nvPr/>
          </p:nvSpPr>
          <p:spPr>
            <a:xfrm>
              <a:off x="1523576" y="3837878"/>
              <a:ext cx="2498189" cy="584775"/>
            </a:xfrm>
            <a:prstGeom prst="rect">
              <a:avLst/>
            </a:prstGeom>
            <a:noFill/>
            <a:ln w="9525">
              <a:noFill/>
            </a:ln>
          </p:spPr>
          <p:txBody>
            <a:bodyPr>
              <a:spAutoFit/>
            </a:bodyPr>
            <a:lstStyle/>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TEXT HERE</a:t>
              </a:r>
            </a:p>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Please click here to modify the text for example, the text here</a:t>
              </a:r>
              <a:endParaRPr lang="en-US" altLang="zh-CN" sz="900" dirty="0">
                <a:solidFill>
                  <a:schemeClr val="bg1"/>
                </a:solidFill>
                <a:latin typeface="华文细黑" panose="02010600040101010101" pitchFamily="2" charset="-122"/>
                <a:ea typeface="微软雅黑" panose="020B0503020204020204" pitchFamily="34" charset="-122"/>
              </a:endParaRPr>
            </a:p>
          </p:txBody>
        </p:sp>
      </p:grpSp>
      <p:grpSp>
        <p:nvGrpSpPr>
          <p:cNvPr id="34" name="组合 33"/>
          <p:cNvGrpSpPr/>
          <p:nvPr/>
        </p:nvGrpSpPr>
        <p:grpSpPr>
          <a:xfrm>
            <a:off x="4676775" y="1320800"/>
            <a:ext cx="3427413" cy="1971675"/>
            <a:chOff x="4676751" y="1285875"/>
            <a:chExt cx="3427205" cy="1971675"/>
          </a:xfrm>
        </p:grpSpPr>
        <p:pic>
          <p:nvPicPr>
            <p:cNvPr id="21512" name="Picture 8"/>
            <p:cNvPicPr>
              <a:picLocks noChangeAspect="1"/>
            </p:cNvPicPr>
            <p:nvPr/>
          </p:nvPicPr>
          <p:blipFill>
            <a:blip r:embed="rId3"/>
            <a:stretch>
              <a:fillRect/>
            </a:stretch>
          </p:blipFill>
          <p:spPr>
            <a:xfrm>
              <a:off x="4676751" y="1285875"/>
              <a:ext cx="3427205" cy="1971675"/>
            </a:xfrm>
            <a:prstGeom prst="rect">
              <a:avLst/>
            </a:prstGeom>
            <a:noFill/>
            <a:ln w="9525">
              <a:noFill/>
            </a:ln>
          </p:spPr>
        </p:pic>
        <p:sp>
          <p:nvSpPr>
            <p:cNvPr id="36" name="矩形 35"/>
            <p:cNvSpPr/>
            <p:nvPr/>
          </p:nvSpPr>
          <p:spPr>
            <a:xfrm>
              <a:off x="5057728" y="1389063"/>
              <a:ext cx="2630328" cy="165893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sp>
        <p:nvSpPr>
          <p:cNvPr id="37" name="Rectangle 13"/>
          <p:cNvSpPr/>
          <p:nvPr/>
        </p:nvSpPr>
        <p:spPr>
          <a:xfrm>
            <a:off x="4779963" y="3448050"/>
            <a:ext cx="3705225" cy="1246188"/>
          </a:xfrm>
          <a:prstGeom prst="rect">
            <a:avLst/>
          </a:prstGeom>
          <a:noFill/>
          <a:ln w="9525">
            <a:noFill/>
          </a:ln>
        </p:spPr>
        <p:txBody>
          <a:bodyPr>
            <a:spAutoFit/>
          </a:bodyPr>
          <a:lstStyle/>
          <a:p>
            <a:pPr lvl="0" eaLnBrk="1" hangingPunct="1">
              <a:lnSpc>
                <a:spcPct val="150000"/>
              </a:lnSpc>
            </a:pPr>
            <a:r>
              <a:rPr lang="en-US" altLang="zh-CN" sz="1200" dirty="0">
                <a:solidFill>
                  <a:schemeClr val="bg1"/>
                </a:solidFill>
                <a:latin typeface="华文细黑" panose="02010600040101010101" pitchFamily="2" charset="-122"/>
                <a:ea typeface="微软雅黑" panose="020B0503020204020204" pitchFamily="34" charset="-122"/>
              </a:rPr>
              <a:t>TEXT HERE</a:t>
            </a:r>
          </a:p>
          <a:p>
            <a:pPr lvl="0" eaLnBrk="1" hangingPunct="1">
              <a:lnSpc>
                <a:spcPct val="120000"/>
              </a:lnSpc>
            </a:pPr>
            <a:r>
              <a:rPr lang="en-US" altLang="zh-CN" sz="1000" dirty="0">
                <a:solidFill>
                  <a:schemeClr val="bg1"/>
                </a:solidFill>
                <a:latin typeface="华文细黑" panose="02010600040101010101" pitchFamily="2" charset="-122"/>
                <a:ea typeface="微软雅黑" panose="020B0503020204020204" pitchFamily="34" charset="-122"/>
              </a:rPr>
              <a:t>Please click here to modify the text for example, the text here, Please click here to modify the text for example, the text here, Please click here to modify the text for example, the text here, Please click here to modify the text here</a:t>
            </a:r>
            <a:endParaRPr lang="id-ID" altLang="zh-CN" sz="1000" dirty="0">
              <a:solidFill>
                <a:schemeClr val="bg1"/>
              </a:solidFill>
              <a:latin typeface="华文细黑" panose="02010600040101010101" pitchFamily="2" charset="-122"/>
              <a:ea typeface="Open Sans Light"/>
            </a:endParaRPr>
          </a:p>
          <a:p>
            <a:pPr lvl="0" eaLnBrk="1" hangingPunct="1"/>
            <a:endParaRPr lang="en-US" altLang="zh-CN" sz="900" dirty="0">
              <a:solidFill>
                <a:schemeClr val="bg1"/>
              </a:solidFill>
              <a:latin typeface="华文细黑" panose="02010600040101010101" pitchFamily="2" charset="-122"/>
              <a:ea typeface="微软雅黑" panose="020B0503020204020204" pitchFamily="34"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15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0-#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30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45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2" presetClass="entr" presetSubtype="1"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ppt_y</p:attrName>
                                        </p:attrNameLst>
                                      </p:cBhvr>
                                      <p:tavLst>
                                        <p:tav tm="0">
                                          <p:val>
                                            <p:strVal val="#ppt_y-#ppt_h*1.125000"/>
                                          </p:val>
                                        </p:tav>
                                        <p:tav tm="100000">
                                          <p:val>
                                            <p:strVal val="#ppt_y"/>
                                          </p:val>
                                        </p:tav>
                                      </p:tavLst>
                                    </p:anim>
                                    <p:animEffect transition="in" filter="wipe(down)">
                                      <p:cBhvr>
                                        <p:cTn id="3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8"/>
          <p:cNvSpPr/>
          <p:nvPr/>
        </p:nvSpPr>
        <p:spPr>
          <a:xfrm flipH="1">
            <a:off x="0" y="0"/>
            <a:ext cx="9144000" cy="293211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Title 13"/>
          <p:cNvSpPr txBox="1"/>
          <p:nvPr/>
        </p:nvSpPr>
        <p:spPr>
          <a:xfrm>
            <a:off x="2921000" y="419100"/>
            <a:ext cx="5383213"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3200" b="0" i="0" u="none" strike="noStrike" kern="1200" cap="none" spc="0" normalizeH="0" baseline="0" noProof="0" dirty="0" smtClean="0">
                <a:ln>
                  <a:noFill/>
                </a:ln>
                <a:solidFill>
                  <a:schemeClr val="bg1"/>
                </a:solidFill>
                <a:effectLst/>
                <a:uLnTx/>
                <a:uFillTx/>
                <a:latin typeface="+mn-ea"/>
                <a:ea typeface="+mn-ea"/>
                <a:cs typeface="+mj-cs"/>
              </a:rPr>
              <a:t>App Project Sample</a:t>
            </a:r>
            <a:endParaRPr kumimoji="0" lang="en-US" sz="3200" b="0" i="0" u="none" strike="noStrike" kern="1200" cap="none" spc="0" normalizeH="0" baseline="0" noProof="0" dirty="0">
              <a:ln>
                <a:noFill/>
              </a:ln>
              <a:solidFill>
                <a:schemeClr val="bg1"/>
              </a:solidFill>
              <a:effectLst/>
              <a:uLnTx/>
              <a:uFillTx/>
              <a:latin typeface="+mn-ea"/>
              <a:ea typeface="+mn-ea"/>
              <a:cs typeface="+mj-cs"/>
            </a:endParaRPr>
          </a:p>
        </p:txBody>
      </p:sp>
      <p:sp>
        <p:nvSpPr>
          <p:cNvPr id="5" name="Content Placeholder 2"/>
          <p:cNvSpPr txBox="1"/>
          <p:nvPr/>
        </p:nvSpPr>
        <p:spPr>
          <a:xfrm>
            <a:off x="3025775" y="1243013"/>
            <a:ext cx="4511675" cy="140017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50000"/>
              </a:lnSpc>
              <a:spcBef>
                <a:spcPct val="0"/>
              </a:spcBef>
              <a:buNone/>
            </a:pPr>
            <a:r>
              <a:rPr lang="en-US" altLang="zh-CN" sz="1000" dirty="0">
                <a:solidFill>
                  <a:schemeClr val="bg1"/>
                </a:solidFill>
              </a:rPr>
              <a:t>There are many variations of passages of Lorem available,</a:t>
            </a:r>
          </a:p>
          <a:p>
            <a:pPr marL="0" lvl="0" indent="0" defTabSz="1087755">
              <a:lnSpc>
                <a:spcPct val="150000"/>
              </a:lnSpc>
              <a:spcBef>
                <a:spcPct val="0"/>
              </a:spcBef>
              <a:buNone/>
            </a:pPr>
            <a:r>
              <a:rPr lang="en-US" altLang="zh-CN" sz="1000" dirty="0">
                <a:solidFill>
                  <a:schemeClr val="bg1"/>
                </a:solidFill>
              </a:rPr>
              <a:t> but the majority have suffered alteration</a:t>
            </a:r>
          </a:p>
          <a:p>
            <a:pPr marL="0" lvl="0" indent="0" defTabSz="1087755">
              <a:lnSpc>
                <a:spcPct val="150000"/>
              </a:lnSpc>
              <a:spcBef>
                <a:spcPct val="0"/>
              </a:spcBef>
              <a:buNone/>
            </a:pPr>
            <a:r>
              <a:rPr lang="en-US" altLang="zh-CN" sz="1000" dirty="0">
                <a:solidFill>
                  <a:schemeClr val="bg1"/>
                </a:solidFill>
              </a:rPr>
              <a:t> in some form, by injected humor, or randomized words</a:t>
            </a:r>
          </a:p>
          <a:p>
            <a:pPr marL="0" lvl="0" indent="0" defTabSz="1087755">
              <a:lnSpc>
                <a:spcPct val="150000"/>
              </a:lnSpc>
              <a:spcBef>
                <a:spcPct val="0"/>
              </a:spcBef>
              <a:buNone/>
            </a:pPr>
            <a:r>
              <a:rPr lang="en-US" altLang="zh-CN" sz="1000" dirty="0">
                <a:solidFill>
                  <a:schemeClr val="bg1"/>
                </a:solidFill>
              </a:rPr>
              <a:t> which don't look even slightly believable. If you </a:t>
            </a:r>
          </a:p>
          <a:p>
            <a:pPr marL="0" lvl="0" indent="0" defTabSz="1087755">
              <a:lnSpc>
                <a:spcPct val="150000"/>
              </a:lnSpc>
              <a:spcBef>
                <a:spcPct val="0"/>
              </a:spcBef>
              <a:buNone/>
            </a:pPr>
            <a:r>
              <a:rPr lang="en-US" altLang="zh-CN" sz="1000" dirty="0">
                <a:solidFill>
                  <a:schemeClr val="bg1"/>
                </a:solidFill>
              </a:rPr>
              <a:t>are going to use a passage</a:t>
            </a:r>
            <a:endParaRPr lang="en-US" altLang="zh-CN" sz="1000" dirty="0">
              <a:solidFill>
                <a:schemeClr val="bg1"/>
              </a:solidFill>
              <a:ea typeface="Arial" panose="020B0604020202020204" pitchFamily="34" charset="0"/>
            </a:endParaRPr>
          </a:p>
        </p:txBody>
      </p:sp>
      <p:grpSp>
        <p:nvGrpSpPr>
          <p:cNvPr id="36" name="组合 35"/>
          <p:cNvGrpSpPr/>
          <p:nvPr/>
        </p:nvGrpSpPr>
        <p:grpSpPr>
          <a:xfrm>
            <a:off x="5508625" y="3189288"/>
            <a:ext cx="614363" cy="614362"/>
            <a:chOff x="4052453" y="3044495"/>
            <a:chExt cx="613105" cy="613105"/>
          </a:xfrm>
        </p:grpSpPr>
        <p:sp>
          <p:nvSpPr>
            <p:cNvPr id="37" name="椭圆 36"/>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23577" name="文本框 37"/>
            <p:cNvSpPr txBox="1"/>
            <p:nvPr/>
          </p:nvSpPr>
          <p:spPr>
            <a:xfrm>
              <a:off x="4100945" y="3110346"/>
              <a:ext cx="512619" cy="523220"/>
            </a:xfrm>
            <a:prstGeom prst="rect">
              <a:avLst/>
            </a:prstGeom>
            <a:noFill/>
            <a:ln w="9525">
              <a:noFill/>
            </a:ln>
          </p:spPr>
          <p:txBody>
            <a:bodyPr>
              <a:spAutoFit/>
            </a:bodyPr>
            <a:lstStyle/>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2787650" y="3930650"/>
            <a:ext cx="1779588" cy="627063"/>
            <a:chOff x="2787394" y="3931169"/>
            <a:chExt cx="1780309" cy="627085"/>
          </a:xfrm>
        </p:grpSpPr>
        <p:sp>
          <p:nvSpPr>
            <p:cNvPr id="23574" name="文本框 39"/>
            <p:cNvSpPr txBox="1"/>
            <p:nvPr/>
          </p:nvSpPr>
          <p:spPr>
            <a:xfrm>
              <a:off x="2972745" y="3931169"/>
              <a:ext cx="1460739" cy="261610"/>
            </a:xfrm>
            <a:prstGeom prst="rect">
              <a:avLst/>
            </a:prstGeom>
            <a:noFill/>
            <a:ln w="9525">
              <a:noFill/>
            </a:ln>
          </p:spPr>
          <p:txBody>
            <a:bodyPr>
              <a:spAutoFit/>
            </a:bodyPr>
            <a:lstStyle/>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PHOTOGRAPHY</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23575" name="文本框 40"/>
            <p:cNvSpPr txBox="1"/>
            <p:nvPr/>
          </p:nvSpPr>
          <p:spPr>
            <a:xfrm>
              <a:off x="2787394" y="4158144"/>
              <a:ext cx="1780309" cy="400110"/>
            </a:xfrm>
            <a:prstGeom prst="rect">
              <a:avLst/>
            </a:prstGeom>
            <a:noFill/>
            <a:ln w="9525">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42" name="组合 41"/>
          <p:cNvGrpSpPr/>
          <p:nvPr/>
        </p:nvGrpSpPr>
        <p:grpSpPr>
          <a:xfrm>
            <a:off x="3360738" y="3214688"/>
            <a:ext cx="612775" cy="612775"/>
            <a:chOff x="4052453" y="3044495"/>
            <a:chExt cx="613105" cy="613105"/>
          </a:xfrm>
        </p:grpSpPr>
        <p:sp>
          <p:nvSpPr>
            <p:cNvPr id="43" name="椭圆 42"/>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23573" name="文本框 43"/>
            <p:cNvSpPr txBox="1"/>
            <p:nvPr/>
          </p:nvSpPr>
          <p:spPr>
            <a:xfrm>
              <a:off x="4100945" y="3110346"/>
              <a:ext cx="512619" cy="523220"/>
            </a:xfrm>
            <a:prstGeom prst="rect">
              <a:avLst/>
            </a:prstGeom>
            <a:noFill/>
            <a:ln w="9525">
              <a:noFill/>
            </a:ln>
          </p:spPr>
          <p:txBody>
            <a:bodyPr>
              <a:spAutoFit/>
            </a:bodyPr>
            <a:lstStyle/>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48" name="组合 47"/>
          <p:cNvGrpSpPr/>
          <p:nvPr/>
        </p:nvGrpSpPr>
        <p:grpSpPr>
          <a:xfrm>
            <a:off x="7713663" y="3208338"/>
            <a:ext cx="614362" cy="614362"/>
            <a:chOff x="4052453" y="3044495"/>
            <a:chExt cx="613105" cy="613105"/>
          </a:xfrm>
        </p:grpSpPr>
        <p:sp>
          <p:nvSpPr>
            <p:cNvPr id="49" name="椭圆 48"/>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23571" name="文本框 49"/>
            <p:cNvSpPr txBox="1"/>
            <p:nvPr/>
          </p:nvSpPr>
          <p:spPr>
            <a:xfrm>
              <a:off x="4100945" y="3110346"/>
              <a:ext cx="512619" cy="523220"/>
            </a:xfrm>
            <a:prstGeom prst="rect">
              <a:avLst/>
            </a:prstGeom>
            <a:noFill/>
            <a:ln w="9525">
              <a:noFill/>
            </a:ln>
          </p:spPr>
          <p:txBody>
            <a:bodyPr>
              <a:spAutoFit/>
            </a:bodyPr>
            <a:lstStyle/>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4935538" y="3930650"/>
            <a:ext cx="1779587" cy="627063"/>
            <a:chOff x="4935245" y="3931169"/>
            <a:chExt cx="1780309" cy="627085"/>
          </a:xfrm>
        </p:grpSpPr>
        <p:sp>
          <p:nvSpPr>
            <p:cNvPr id="51" name="文本框 50"/>
            <p:cNvSpPr txBox="1"/>
            <p:nvPr/>
          </p:nvSpPr>
          <p:spPr>
            <a:xfrm>
              <a:off x="5120596" y="3931169"/>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BRANDING</a:t>
              </a:r>
            </a:p>
          </p:txBody>
        </p:sp>
        <p:sp>
          <p:nvSpPr>
            <p:cNvPr id="23569" name="文本框 51"/>
            <p:cNvSpPr txBox="1"/>
            <p:nvPr/>
          </p:nvSpPr>
          <p:spPr>
            <a:xfrm>
              <a:off x="4935245" y="4158144"/>
              <a:ext cx="1780309" cy="400110"/>
            </a:xfrm>
            <a:prstGeom prst="rect">
              <a:avLst/>
            </a:prstGeom>
            <a:noFill/>
            <a:ln w="9525">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9" name="组合 8"/>
          <p:cNvGrpSpPr/>
          <p:nvPr/>
        </p:nvGrpSpPr>
        <p:grpSpPr>
          <a:xfrm>
            <a:off x="7119938" y="3930650"/>
            <a:ext cx="1781175" cy="627063"/>
            <a:chOff x="7120362" y="3931169"/>
            <a:chExt cx="1780309" cy="627085"/>
          </a:xfrm>
        </p:grpSpPr>
        <p:sp>
          <p:nvSpPr>
            <p:cNvPr id="23566" name="文本框 52"/>
            <p:cNvSpPr txBox="1"/>
            <p:nvPr/>
          </p:nvSpPr>
          <p:spPr>
            <a:xfrm>
              <a:off x="7305713" y="3931169"/>
              <a:ext cx="1460739" cy="261610"/>
            </a:xfrm>
            <a:prstGeom prst="rect">
              <a:avLst/>
            </a:prstGeom>
            <a:noFill/>
            <a:ln w="9525">
              <a:noFill/>
            </a:ln>
          </p:spPr>
          <p:txBody>
            <a:bodyPr>
              <a:spAutoFit/>
            </a:bodyPr>
            <a:lstStyle/>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SOLUTIONS</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23567" name="文本框 53"/>
            <p:cNvSpPr txBox="1"/>
            <p:nvPr/>
          </p:nvSpPr>
          <p:spPr>
            <a:xfrm>
              <a:off x="7120362" y="4158144"/>
              <a:ext cx="1780309" cy="400110"/>
            </a:xfrm>
            <a:prstGeom prst="rect">
              <a:avLst/>
            </a:prstGeom>
            <a:noFill/>
            <a:ln w="9525">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7" name="组合 6"/>
          <p:cNvGrpSpPr/>
          <p:nvPr/>
        </p:nvGrpSpPr>
        <p:grpSpPr>
          <a:xfrm>
            <a:off x="-147637" y="609600"/>
            <a:ext cx="3044825" cy="4533900"/>
            <a:chOff x="-148166" y="609832"/>
            <a:chExt cx="3045114" cy="4533668"/>
          </a:xfrm>
        </p:grpSpPr>
        <p:pic>
          <p:nvPicPr>
            <p:cNvPr id="23564" name="Picture 2"/>
            <p:cNvPicPr>
              <a:picLocks noChangeAspect="1"/>
            </p:cNvPicPr>
            <p:nvPr/>
          </p:nvPicPr>
          <p:blipFill>
            <a:blip r:embed="rId3"/>
            <a:stretch>
              <a:fillRect/>
            </a:stretch>
          </p:blipFill>
          <p:spPr>
            <a:xfrm>
              <a:off x="-148166" y="609832"/>
              <a:ext cx="3045114" cy="4533668"/>
            </a:xfrm>
            <a:prstGeom prst="rect">
              <a:avLst/>
            </a:prstGeom>
            <a:noFill/>
            <a:ln w="9525">
              <a:noFill/>
            </a:ln>
          </p:spPr>
        </p:pic>
        <p:sp>
          <p:nvSpPr>
            <p:cNvPr id="6" name="矩形 5"/>
            <p:cNvSpPr/>
            <p:nvPr/>
          </p:nvSpPr>
          <p:spPr>
            <a:xfrm>
              <a:off x="602575" y="1336963"/>
              <a:ext cx="1645792" cy="2902527"/>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fade">
                                      <p:cBhvr>
                                        <p:cTn id="26" dur="500"/>
                                        <p:tgtEl>
                                          <p:spTgt spid="5">
                                            <p:txEl>
                                              <p:pRg st="1" end="1"/>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fade">
                                      <p:cBhvr>
                                        <p:cTn id="30" dur="500"/>
                                        <p:tgtEl>
                                          <p:spTgt spid="5">
                                            <p:txEl>
                                              <p:pRg st="2" end="2"/>
                                            </p:txEl>
                                          </p:spTgt>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fade">
                                      <p:cBhvr>
                                        <p:cTn id="34" dur="500"/>
                                        <p:tgtEl>
                                          <p:spTgt spid="5">
                                            <p:txEl>
                                              <p:pRg st="3" end="3"/>
                                            </p:tx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animEffect transition="in" filter="fade">
                                      <p:cBhvr>
                                        <p:cTn id="38" dur="500"/>
                                        <p:tgtEl>
                                          <p:spTgt spid="5">
                                            <p:txEl>
                                              <p:pRg st="4" end="4"/>
                                            </p:txEl>
                                          </p:spTgt>
                                        </p:tgtEl>
                                      </p:cBhvr>
                                    </p:animEffect>
                                  </p:childTnLst>
                                </p:cTn>
                              </p:par>
                            </p:childTnLst>
                          </p:cTn>
                        </p:par>
                        <p:par>
                          <p:cTn id="39" fill="hold">
                            <p:stCondLst>
                              <p:cond delay="4000"/>
                            </p:stCondLst>
                            <p:childTnLst>
                              <p:par>
                                <p:cTn id="40" presetID="53" presetClass="entr" presetSubtype="16"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250" fill="hold"/>
                                        <p:tgtEl>
                                          <p:spTgt spid="42"/>
                                        </p:tgtEl>
                                        <p:attrNameLst>
                                          <p:attrName>ppt_w</p:attrName>
                                        </p:attrNameLst>
                                      </p:cBhvr>
                                      <p:tavLst>
                                        <p:tav tm="0">
                                          <p:val>
                                            <p:fltVal val="0"/>
                                          </p:val>
                                        </p:tav>
                                        <p:tav tm="100000">
                                          <p:val>
                                            <p:strVal val="#ppt_w"/>
                                          </p:val>
                                        </p:tav>
                                      </p:tavLst>
                                    </p:anim>
                                    <p:anim calcmode="lin" valueType="num">
                                      <p:cBhvr>
                                        <p:cTn id="43" dur="250" fill="hold"/>
                                        <p:tgtEl>
                                          <p:spTgt spid="42"/>
                                        </p:tgtEl>
                                        <p:attrNameLst>
                                          <p:attrName>ppt_h</p:attrName>
                                        </p:attrNameLst>
                                      </p:cBhvr>
                                      <p:tavLst>
                                        <p:tav tm="0">
                                          <p:val>
                                            <p:fltVal val="0"/>
                                          </p:val>
                                        </p:tav>
                                        <p:tav tm="100000">
                                          <p:val>
                                            <p:strVal val="#ppt_h"/>
                                          </p:val>
                                        </p:tav>
                                      </p:tavLst>
                                    </p:anim>
                                    <p:animEffect transition="in" filter="fade">
                                      <p:cBhvr>
                                        <p:cTn id="44" dur="250"/>
                                        <p:tgtEl>
                                          <p:spTgt spid="42"/>
                                        </p:tgtEl>
                                      </p:cBhvr>
                                    </p:animEffect>
                                  </p:childTnLst>
                                </p:cTn>
                              </p:par>
                              <p:par>
                                <p:cTn id="45" presetID="6" presetClass="emph" presetSubtype="0" decel="100000" fill="hold" nodeType="withEffect">
                                  <p:stCondLst>
                                    <p:cond delay="200"/>
                                  </p:stCondLst>
                                  <p:childTnLst>
                                    <p:animScale>
                                      <p:cBhvr>
                                        <p:cTn id="46" dur="250" fill="hold"/>
                                        <p:tgtEl>
                                          <p:spTgt spid="42"/>
                                        </p:tgtEl>
                                      </p:cBhvr>
                                      <p:by x="110000" y="110000"/>
                                    </p:animScale>
                                  </p:childTnLst>
                                </p:cTn>
                              </p:par>
                              <p:par>
                                <p:cTn id="47" presetID="6" presetClass="emph" presetSubtype="0" decel="100000" fill="hold" nodeType="withEffect">
                                  <p:stCondLst>
                                    <p:cond delay="300"/>
                                  </p:stCondLst>
                                  <p:childTnLst>
                                    <p:animScale>
                                      <p:cBhvr>
                                        <p:cTn id="48" dur="250" fill="hold"/>
                                        <p:tgtEl>
                                          <p:spTgt spid="42"/>
                                        </p:tgtEl>
                                      </p:cBhvr>
                                      <p:by x="91000" y="91000"/>
                                    </p:animScale>
                                  </p:childTnLst>
                                </p:cTn>
                              </p:par>
                            </p:childTnLst>
                          </p:cTn>
                        </p:par>
                        <p:par>
                          <p:cTn id="49" fill="hold">
                            <p:stCondLst>
                              <p:cond delay="4500"/>
                            </p:stCondLst>
                            <p:childTnLst>
                              <p:par>
                                <p:cTn id="50" presetID="2" presetClass="entr" presetSubtype="4" decel="100000"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500" fill="hold"/>
                                        <p:tgtEl>
                                          <p:spTgt spid="3"/>
                                        </p:tgtEl>
                                        <p:attrNameLst>
                                          <p:attrName>ppt_x</p:attrName>
                                        </p:attrNameLst>
                                      </p:cBhvr>
                                      <p:tavLst>
                                        <p:tav tm="0">
                                          <p:val>
                                            <p:strVal val="#ppt_x"/>
                                          </p:val>
                                        </p:tav>
                                        <p:tav tm="100000">
                                          <p:val>
                                            <p:strVal val="#ppt_x"/>
                                          </p:val>
                                        </p:tav>
                                      </p:tavLst>
                                    </p:anim>
                                    <p:anim calcmode="lin" valueType="num">
                                      <p:cBhvr additive="base">
                                        <p:cTn id="53" dur="500" fill="hold"/>
                                        <p:tgtEl>
                                          <p:spTgt spid="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250" fill="hold"/>
                                        <p:tgtEl>
                                          <p:spTgt spid="36"/>
                                        </p:tgtEl>
                                        <p:attrNameLst>
                                          <p:attrName>ppt_w</p:attrName>
                                        </p:attrNameLst>
                                      </p:cBhvr>
                                      <p:tavLst>
                                        <p:tav tm="0">
                                          <p:val>
                                            <p:fltVal val="0"/>
                                          </p:val>
                                        </p:tav>
                                        <p:tav tm="100000">
                                          <p:val>
                                            <p:strVal val="#ppt_w"/>
                                          </p:val>
                                        </p:tav>
                                      </p:tavLst>
                                    </p:anim>
                                    <p:anim calcmode="lin" valueType="num">
                                      <p:cBhvr>
                                        <p:cTn id="58" dur="250" fill="hold"/>
                                        <p:tgtEl>
                                          <p:spTgt spid="36"/>
                                        </p:tgtEl>
                                        <p:attrNameLst>
                                          <p:attrName>ppt_h</p:attrName>
                                        </p:attrNameLst>
                                      </p:cBhvr>
                                      <p:tavLst>
                                        <p:tav tm="0">
                                          <p:val>
                                            <p:fltVal val="0"/>
                                          </p:val>
                                        </p:tav>
                                        <p:tav tm="100000">
                                          <p:val>
                                            <p:strVal val="#ppt_h"/>
                                          </p:val>
                                        </p:tav>
                                      </p:tavLst>
                                    </p:anim>
                                    <p:animEffect transition="in" filter="fade">
                                      <p:cBhvr>
                                        <p:cTn id="59" dur="250"/>
                                        <p:tgtEl>
                                          <p:spTgt spid="36"/>
                                        </p:tgtEl>
                                      </p:cBhvr>
                                    </p:animEffect>
                                  </p:childTnLst>
                                </p:cTn>
                              </p:par>
                              <p:par>
                                <p:cTn id="60" presetID="6" presetClass="emph" presetSubtype="0" decel="100000" fill="hold" nodeType="withEffect">
                                  <p:stCondLst>
                                    <p:cond delay="200"/>
                                  </p:stCondLst>
                                  <p:childTnLst>
                                    <p:animScale>
                                      <p:cBhvr>
                                        <p:cTn id="61" dur="250" fill="hold"/>
                                        <p:tgtEl>
                                          <p:spTgt spid="36"/>
                                        </p:tgtEl>
                                      </p:cBhvr>
                                      <p:by x="110000" y="110000"/>
                                    </p:animScale>
                                  </p:childTnLst>
                                </p:cTn>
                              </p:par>
                              <p:par>
                                <p:cTn id="62" presetID="6" presetClass="emph" presetSubtype="0" decel="100000" fill="hold" nodeType="withEffect">
                                  <p:stCondLst>
                                    <p:cond delay="300"/>
                                  </p:stCondLst>
                                  <p:childTnLst>
                                    <p:animScale>
                                      <p:cBhvr>
                                        <p:cTn id="63" dur="250" fill="hold"/>
                                        <p:tgtEl>
                                          <p:spTgt spid="36"/>
                                        </p:tgtEl>
                                      </p:cBhvr>
                                      <p:by x="91000" y="91000"/>
                                    </p:animScale>
                                  </p:childTnLst>
                                </p:cTn>
                              </p:par>
                            </p:childTnLst>
                          </p:cTn>
                        </p:par>
                        <p:par>
                          <p:cTn id="64" fill="hold">
                            <p:stCondLst>
                              <p:cond delay="5500"/>
                            </p:stCondLst>
                            <p:childTnLst>
                              <p:par>
                                <p:cTn id="65" presetID="2" presetClass="entr" presetSubtype="4" decel="10000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par>
                          <p:cTn id="69" fill="hold">
                            <p:stCondLst>
                              <p:cond delay="6000"/>
                            </p:stCondLst>
                            <p:childTnLst>
                              <p:par>
                                <p:cTn id="70" presetID="53" presetClass="entr" presetSubtype="16"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250" fill="hold"/>
                                        <p:tgtEl>
                                          <p:spTgt spid="48"/>
                                        </p:tgtEl>
                                        <p:attrNameLst>
                                          <p:attrName>ppt_w</p:attrName>
                                        </p:attrNameLst>
                                      </p:cBhvr>
                                      <p:tavLst>
                                        <p:tav tm="0">
                                          <p:val>
                                            <p:fltVal val="0"/>
                                          </p:val>
                                        </p:tav>
                                        <p:tav tm="100000">
                                          <p:val>
                                            <p:strVal val="#ppt_w"/>
                                          </p:val>
                                        </p:tav>
                                      </p:tavLst>
                                    </p:anim>
                                    <p:anim calcmode="lin" valueType="num">
                                      <p:cBhvr>
                                        <p:cTn id="73" dur="250" fill="hold"/>
                                        <p:tgtEl>
                                          <p:spTgt spid="48"/>
                                        </p:tgtEl>
                                        <p:attrNameLst>
                                          <p:attrName>ppt_h</p:attrName>
                                        </p:attrNameLst>
                                      </p:cBhvr>
                                      <p:tavLst>
                                        <p:tav tm="0">
                                          <p:val>
                                            <p:fltVal val="0"/>
                                          </p:val>
                                        </p:tav>
                                        <p:tav tm="100000">
                                          <p:val>
                                            <p:strVal val="#ppt_h"/>
                                          </p:val>
                                        </p:tav>
                                      </p:tavLst>
                                    </p:anim>
                                    <p:animEffect transition="in" filter="fade">
                                      <p:cBhvr>
                                        <p:cTn id="74" dur="250"/>
                                        <p:tgtEl>
                                          <p:spTgt spid="48"/>
                                        </p:tgtEl>
                                      </p:cBhvr>
                                    </p:animEffect>
                                  </p:childTnLst>
                                </p:cTn>
                              </p:par>
                              <p:par>
                                <p:cTn id="75" presetID="6" presetClass="emph" presetSubtype="0" decel="100000" fill="hold" nodeType="withEffect">
                                  <p:stCondLst>
                                    <p:cond delay="200"/>
                                  </p:stCondLst>
                                  <p:childTnLst>
                                    <p:animScale>
                                      <p:cBhvr>
                                        <p:cTn id="76" dur="250" fill="hold"/>
                                        <p:tgtEl>
                                          <p:spTgt spid="48"/>
                                        </p:tgtEl>
                                      </p:cBhvr>
                                      <p:by x="110000" y="110000"/>
                                    </p:animScale>
                                  </p:childTnLst>
                                </p:cTn>
                              </p:par>
                              <p:par>
                                <p:cTn id="77" presetID="6" presetClass="emph" presetSubtype="0" decel="100000" fill="hold" nodeType="withEffect">
                                  <p:stCondLst>
                                    <p:cond delay="300"/>
                                  </p:stCondLst>
                                  <p:childTnLst>
                                    <p:animScale>
                                      <p:cBhvr>
                                        <p:cTn id="78" dur="250" fill="hold"/>
                                        <p:tgtEl>
                                          <p:spTgt spid="48"/>
                                        </p:tgtEl>
                                      </p:cBhvr>
                                      <p:by x="91000" y="91000"/>
                                    </p:animScale>
                                  </p:childTnLst>
                                </p:cTn>
                              </p:par>
                            </p:childTnLst>
                          </p:cTn>
                        </p:par>
                        <p:par>
                          <p:cTn id="79" fill="hold">
                            <p:stCondLst>
                              <p:cond delay="6500"/>
                            </p:stCondLst>
                            <p:childTnLst>
                              <p:par>
                                <p:cTn id="80" presetID="2" presetClass="entr" presetSubtype="4" decel="10000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additive="base">
                                        <p:cTn id="82" dur="500" fill="hold"/>
                                        <p:tgtEl>
                                          <p:spTgt spid="9"/>
                                        </p:tgtEl>
                                        <p:attrNameLst>
                                          <p:attrName>ppt_x</p:attrName>
                                        </p:attrNameLst>
                                      </p:cBhvr>
                                      <p:tavLst>
                                        <p:tav tm="0">
                                          <p:val>
                                            <p:strVal val="#ppt_x"/>
                                          </p:val>
                                        </p:tav>
                                        <p:tav tm="100000">
                                          <p:val>
                                            <p:strVal val="#ppt_x"/>
                                          </p:val>
                                        </p:tav>
                                      </p:tavLst>
                                    </p:anim>
                                    <p:anim calcmode="lin" valueType="num">
                                      <p:cBhvr additive="base">
                                        <p:cTn id="8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5609" name="文本框 2"/>
            <p:cNvSpPr txBox="1"/>
            <p:nvPr/>
          </p:nvSpPr>
          <p:spPr>
            <a:xfrm>
              <a:off x="1835696" y="1635646"/>
              <a:ext cx="1224644" cy="1446550"/>
            </a:xfrm>
            <a:prstGeom prst="rect">
              <a:avLst/>
            </a:prstGeom>
            <a:noFill/>
            <a:ln w="9525">
              <a:noFill/>
            </a:ln>
          </p:spPr>
          <p:txBody>
            <a:bodyPr>
              <a:spAutoFit/>
            </a:bodyPr>
            <a:lstStyle/>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2</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168650"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a:t>
            </a:r>
            <a:r>
              <a:rPr kumimoji="0" lang="en-US" altLang="zh-CN" sz="4800" b="0" i="0" u="none" strike="noStrike" kern="1200" cap="none" spc="0" normalizeH="0" baseline="0" noProof="0" dirty="0" smtClean="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TWO</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p:nvPr/>
        </p:nvGrpSpPr>
        <p:grpSpPr>
          <a:xfrm>
            <a:off x="6858000" y="1658938"/>
            <a:ext cx="1784350" cy="2908300"/>
            <a:chOff x="6858016" y="1659316"/>
            <a:chExt cx="1784804" cy="2907334"/>
          </a:xfrm>
        </p:grpSpPr>
        <p:grpSp>
          <p:nvGrpSpPr>
            <p:cNvPr id="27672" name="Group 49"/>
            <p:cNvGrpSpPr/>
            <p:nvPr/>
          </p:nvGrpSpPr>
          <p:grpSpPr>
            <a:xfrm>
              <a:off x="6858016" y="3357568"/>
              <a:ext cx="1643074" cy="1209082"/>
              <a:chOff x="6858016" y="3357568"/>
              <a:chExt cx="1643074" cy="1209082"/>
            </a:xfrm>
          </p:grpSpPr>
          <p:sp>
            <p:nvSpPr>
              <p:cNvPr id="23" name="Rectangle 22"/>
              <p:cNvSpPr/>
              <p:nvPr/>
            </p:nvSpPr>
            <p:spPr>
              <a:xfrm>
                <a:off x="6858016" y="3643032"/>
                <a:ext cx="1643481" cy="923618"/>
              </a:xfrm>
              <a:prstGeom prst="rect">
                <a:avLst/>
              </a:prstGeom>
            </p:spPr>
            <p:txBody>
              <a:bodyPr>
                <a:spAutoFit/>
              </a:bodyPr>
              <a:lstStyle/>
              <a:p>
                <a:pPr lvl="0" algn="ctr" eaLnBrk="1" hangingPunct="1"/>
                <a:r>
                  <a:rPr lang="ms-MY" altLang="zh-CN" sz="900" dirty="0">
                    <a:solidFill>
                      <a:srgbClr val="F2F2F2"/>
                    </a:solidFill>
                    <a:latin typeface="华文细黑" panose="02010600040101010101" pitchFamily="2" charset="-122"/>
                    <a:ea typeface="Open Sans Light"/>
                  </a:rPr>
                  <a:t>Praesent sodales odio sit amet odio tristi Praesent sodales odio sit amet odio tristi Lorem ipsum dolor sit amet consectetur adipiscing</a:t>
                </a:r>
                <a:endParaRPr lang="en-US" altLang="zh-CN" sz="900" dirty="0">
                  <a:solidFill>
                    <a:srgbClr val="F2F2F2"/>
                  </a:solidFill>
                  <a:latin typeface="华文细黑" panose="02010600040101010101" pitchFamily="2" charset="-122"/>
                  <a:ea typeface="Open Sans Light"/>
                </a:endParaRPr>
              </a:p>
            </p:txBody>
          </p:sp>
          <p:sp>
            <p:nvSpPr>
              <p:cNvPr id="24" name="Rectangle 23"/>
              <p:cNvSpPr/>
              <p:nvPr/>
            </p:nvSpPr>
            <p:spPr>
              <a:xfrm>
                <a:off x="7053329" y="3357377"/>
                <a:ext cx="1257620" cy="277720"/>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rPr>
                  <a:t>Document File</a:t>
                </a:r>
              </a:p>
            </p:txBody>
          </p:sp>
        </p:grpSp>
        <p:sp>
          <p:nvSpPr>
            <p:cNvPr id="11" name="Rectangle 10"/>
            <p:cNvSpPr/>
            <p:nvPr/>
          </p:nvSpPr>
          <p:spPr>
            <a:xfrm rot="2700000">
              <a:off x="7087796"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6" name="Rectangle 15"/>
            <p:cNvSpPr/>
            <p:nvPr/>
          </p:nvSpPr>
          <p:spPr>
            <a:xfrm rot="13500000">
              <a:off x="7529700" y="2589282"/>
              <a:ext cx="1113120" cy="95218"/>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26" name="AutoShape 17"/>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grpSp>
      <p:grpSp>
        <p:nvGrpSpPr>
          <p:cNvPr id="47" name="组合 46"/>
          <p:cNvGrpSpPr/>
          <p:nvPr/>
        </p:nvGrpSpPr>
        <p:grpSpPr>
          <a:xfrm>
            <a:off x="4786313" y="1227138"/>
            <a:ext cx="1643062" cy="3200400"/>
            <a:chOff x="6385076" y="1636400"/>
            <a:chExt cx="2191906" cy="4267801"/>
          </a:xfrm>
        </p:grpSpPr>
        <p:grpSp>
          <p:nvGrpSpPr>
            <p:cNvPr id="27666" name="Group 48"/>
            <p:cNvGrpSpPr/>
            <p:nvPr/>
          </p:nvGrpSpPr>
          <p:grpSpPr>
            <a:xfrm>
              <a:off x="6385076" y="4476758"/>
              <a:ext cx="2191906" cy="1427443"/>
              <a:chOff x="4786314" y="3357568"/>
              <a:chExt cx="1643074" cy="1070582"/>
            </a:xfrm>
          </p:grpSpPr>
          <p:sp>
            <p:nvSpPr>
              <p:cNvPr id="21" name="Rectangle 20"/>
              <p:cNvSpPr/>
              <p:nvPr/>
            </p:nvSpPr>
            <p:spPr>
              <a:xfrm>
                <a:off x="4786314" y="3643814"/>
                <a:ext cx="1643074" cy="784336"/>
              </a:xfrm>
              <a:prstGeom prst="rect">
                <a:avLst/>
              </a:prstGeom>
            </p:spPr>
            <p:txBody>
              <a:bodyPr>
                <a:spAutoFit/>
              </a:bodyPr>
              <a:lstStyle/>
              <a:p>
                <a:pPr lvl="0" algn="ctr" eaLnBrk="1" hangingPunct="1"/>
                <a:r>
                  <a:rPr lang="ms-MY" altLang="zh-CN" sz="900" dirty="0">
                    <a:solidFill>
                      <a:srgbClr val="F2F2F2"/>
                    </a:solidFill>
                    <a:latin typeface="Open Sans Light"/>
                    <a:ea typeface="Open Sans Light"/>
                  </a:rPr>
                  <a:t>Praesent sodales odio sit amet odio tristi Praesent sodales odio sit amet odio tristi Lorem ipsum dolor sit amet consectetur adipiscing</a:t>
                </a:r>
                <a:endParaRPr lang="en-US" altLang="zh-CN" sz="900" dirty="0">
                  <a:solidFill>
                    <a:srgbClr val="F2F2F2"/>
                  </a:solidFill>
                  <a:latin typeface="Open Sans Light"/>
                  <a:ea typeface="Open Sans Light"/>
                </a:endParaRPr>
              </a:p>
            </p:txBody>
          </p:sp>
          <p:sp>
            <p:nvSpPr>
              <p:cNvPr id="22" name="Rectangle 21"/>
              <p:cNvSpPr/>
              <p:nvPr/>
            </p:nvSpPr>
            <p:spPr>
              <a:xfrm>
                <a:off x="5086353" y="3358024"/>
                <a:ext cx="1087446" cy="276264"/>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Calendar List</a:t>
                </a:r>
              </a:p>
            </p:txBody>
          </p:sp>
        </p:grpSp>
        <p:sp>
          <p:nvSpPr>
            <p:cNvPr id="10" name="Rectangle 9"/>
            <p:cNvSpPr/>
            <p:nvPr/>
          </p:nvSpPr>
          <p:spPr>
            <a:xfrm rot="2700000">
              <a:off x="6693500" y="2210869"/>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5" name="Rectangle 14"/>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nvGrpSpPr>
            <p:cNvPr id="7" name="Group 38"/>
            <p:cNvGrpSpPr/>
            <p:nvPr/>
          </p:nvGrpSpPr>
          <p:grpSpPr>
            <a:xfrm>
              <a:off x="7147478" y="2666996"/>
              <a:ext cx="488321" cy="488901"/>
              <a:chOff x="5519041" y="1071552"/>
              <a:chExt cx="366050" cy="366676"/>
            </a:xfrm>
            <a:solidFill>
              <a:schemeClr val="bg1"/>
            </a:solidFill>
          </p:grpSpPr>
          <p:sp>
            <p:nvSpPr>
              <p:cNvPr id="27" name="AutoShape 18"/>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28" name="AutoShape 19"/>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29" name="AutoShape 20"/>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0" name="AutoShape 21"/>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1" name="AutoShape 22"/>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2" name="AutoShape 23"/>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3" name="AutoShape 24"/>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4" name="AutoShape 25"/>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5" name="AutoShape 26"/>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6" name="AutoShape 27"/>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grpSp>
      <p:grpSp>
        <p:nvGrpSpPr>
          <p:cNvPr id="12" name="Group 56"/>
          <p:cNvGrpSpPr/>
          <p:nvPr/>
        </p:nvGrpSpPr>
        <p:grpSpPr>
          <a:xfrm>
            <a:off x="571500" y="1658938"/>
            <a:ext cx="1643063" cy="2908300"/>
            <a:chOff x="571472" y="1659313"/>
            <a:chExt cx="1643074" cy="2907337"/>
          </a:xfrm>
        </p:grpSpPr>
        <p:grpSp>
          <p:nvGrpSpPr>
            <p:cNvPr id="27660" name="Group 46"/>
            <p:cNvGrpSpPr/>
            <p:nvPr/>
          </p:nvGrpSpPr>
          <p:grpSpPr>
            <a:xfrm>
              <a:off x="571472" y="3357568"/>
              <a:ext cx="1643074" cy="1209082"/>
              <a:chOff x="571472" y="3357568"/>
              <a:chExt cx="1643074" cy="1209082"/>
            </a:xfrm>
          </p:grpSpPr>
          <p:sp>
            <p:nvSpPr>
              <p:cNvPr id="17" name="Rectangle 16"/>
              <p:cNvSpPr/>
              <p:nvPr/>
            </p:nvSpPr>
            <p:spPr>
              <a:xfrm>
                <a:off x="571472" y="3643031"/>
                <a:ext cx="1643074" cy="923619"/>
              </a:xfrm>
              <a:prstGeom prst="rect">
                <a:avLst/>
              </a:prstGeom>
            </p:spPr>
            <p:txBody>
              <a:bodyPr>
                <a:spAutoFit/>
              </a:bodyPr>
              <a:lstStyle/>
              <a:p>
                <a:pPr lvl="0" algn="ctr" eaLnBrk="1" hangingPunct="1"/>
                <a:r>
                  <a:rPr lang="ms-MY" altLang="zh-CN" sz="900" dirty="0">
                    <a:solidFill>
                      <a:srgbClr val="F2F2F2"/>
                    </a:solidFill>
                    <a:latin typeface="华文细黑" panose="02010600040101010101" pitchFamily="2" charset="-122"/>
                    <a:ea typeface="Open Sans Light"/>
                  </a:rPr>
                  <a:t>Praesent sodales odio sit amet odio tristi Praesent sodales odio sit amet odio tristi Lorem ipsum dolor sit amet consectetur adipiscing</a:t>
                </a:r>
                <a:endParaRPr lang="en-US" altLang="zh-CN" sz="900" dirty="0">
                  <a:solidFill>
                    <a:srgbClr val="F2F2F2"/>
                  </a:solidFill>
                  <a:latin typeface="华文细黑" panose="02010600040101010101" pitchFamily="2" charset="-122"/>
                  <a:ea typeface="Open Sans Light"/>
                </a:endParaRPr>
              </a:p>
            </p:txBody>
          </p:sp>
          <p:sp>
            <p:nvSpPr>
              <p:cNvPr id="18" name="Rectangle 17"/>
              <p:cNvSpPr/>
              <p:nvPr/>
            </p:nvSpPr>
            <p:spPr>
              <a:xfrm>
                <a:off x="847699" y="3357375"/>
                <a:ext cx="1082682" cy="277720"/>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rPr>
                  <a:t>Shop Online</a:t>
                </a:r>
              </a:p>
            </p:txBody>
          </p:sp>
        </p:grpSp>
        <p:sp>
          <p:nvSpPr>
            <p:cNvPr id="8" name="Rectangle 7"/>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3" name="Rectangle 12"/>
            <p:cNvSpPr/>
            <p:nvPr/>
          </p:nvSpPr>
          <p:spPr>
            <a:xfrm rot="2700000">
              <a:off x="507366" y="2604340"/>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37" name="AutoShape 28"/>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grpSp>
        <p:nvGrpSpPr>
          <p:cNvPr id="40" name="Group 57"/>
          <p:cNvGrpSpPr/>
          <p:nvPr/>
        </p:nvGrpSpPr>
        <p:grpSpPr>
          <a:xfrm>
            <a:off x="2554288" y="1658938"/>
            <a:ext cx="1731962" cy="2908300"/>
            <a:chOff x="2554002" y="1659314"/>
            <a:chExt cx="1732246" cy="2907336"/>
          </a:xfrm>
        </p:grpSpPr>
        <p:grpSp>
          <p:nvGrpSpPr>
            <p:cNvPr id="27654" name="Group 47"/>
            <p:cNvGrpSpPr/>
            <p:nvPr/>
          </p:nvGrpSpPr>
          <p:grpSpPr>
            <a:xfrm>
              <a:off x="2643174" y="3357568"/>
              <a:ext cx="1643074" cy="1209082"/>
              <a:chOff x="2643174" y="3357568"/>
              <a:chExt cx="1643074" cy="1209082"/>
            </a:xfrm>
          </p:grpSpPr>
          <p:sp>
            <p:nvSpPr>
              <p:cNvPr id="19" name="Rectangle 18"/>
              <p:cNvSpPr/>
              <p:nvPr/>
            </p:nvSpPr>
            <p:spPr>
              <a:xfrm>
                <a:off x="2642917" y="3643031"/>
                <a:ext cx="1643331" cy="923619"/>
              </a:xfrm>
              <a:prstGeom prst="rect">
                <a:avLst/>
              </a:prstGeom>
            </p:spPr>
            <p:txBody>
              <a:bodyPr>
                <a:spAutoFit/>
              </a:bodyPr>
              <a:lstStyle/>
              <a:p>
                <a:pPr lvl="0" algn="ctr" eaLnBrk="1" hangingPunct="1"/>
                <a:r>
                  <a:rPr lang="ms-MY" altLang="zh-CN" sz="900" dirty="0">
                    <a:solidFill>
                      <a:srgbClr val="F2F2F2"/>
                    </a:solidFill>
                    <a:latin typeface="华文细黑" panose="02010600040101010101" pitchFamily="2" charset="-122"/>
                    <a:ea typeface="Open Sans Light"/>
                  </a:rPr>
                  <a:t>Praesent sodales odio sit amet odio tristi Praesent sodales odio sit amet odio tristi Lorem ipsum dolor sit amet consectetur adipiscing</a:t>
                </a:r>
                <a:endParaRPr lang="en-US" altLang="zh-CN" sz="900" dirty="0">
                  <a:solidFill>
                    <a:srgbClr val="F2F2F2"/>
                  </a:solidFill>
                  <a:latin typeface="华文细黑" panose="02010600040101010101" pitchFamily="2" charset="-122"/>
                  <a:ea typeface="Open Sans Light"/>
                </a:endParaRPr>
              </a:p>
            </p:txBody>
          </p:sp>
          <p:sp>
            <p:nvSpPr>
              <p:cNvPr id="20" name="Rectangle 19"/>
              <p:cNvSpPr/>
              <p:nvPr/>
            </p:nvSpPr>
            <p:spPr>
              <a:xfrm>
                <a:off x="2760411" y="3357376"/>
                <a:ext cx="1403580" cy="277720"/>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rPr>
                  <a:t>Research Online</a:t>
                </a:r>
              </a:p>
            </p:txBody>
          </p:sp>
        </p:grpSp>
        <p:sp>
          <p:nvSpPr>
            <p:cNvPr id="9" name="Rectangle 8"/>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4" name="Rectangle 13"/>
            <p:cNvSpPr/>
            <p:nvPr/>
          </p:nvSpPr>
          <p:spPr>
            <a:xfrm rot="2700000">
              <a:off x="3062903" y="1231349"/>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38" name="AutoShape 100"/>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Top)">
                                      <p:cBhvr>
                                        <p:cTn id="7" dur="500"/>
                                        <p:tgtEl>
                                          <p:spTgt spid="1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slide(fromTop)">
                                      <p:cBhvr>
                                        <p:cTn id="11" dur="500"/>
                                        <p:tgtEl>
                                          <p:spTgt spid="40"/>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slide(fromTop)">
                                      <p:cBhvr>
                                        <p:cTn id="15" dur="500"/>
                                        <p:tgtEl>
                                          <p:spTgt spid="47"/>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lide(fromTo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FFFFF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1859</Words>
  <PresentationFormat>全屏显示(16:9)</PresentationFormat>
  <Paragraphs>249</Paragraphs>
  <Slides>23</Slides>
  <Notes>23</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37" baseType="lpstr">
      <vt:lpstr>DFGothic-EB</vt:lpstr>
      <vt:lpstr>华文细黑</vt:lpstr>
      <vt:lpstr>Impact</vt:lpstr>
      <vt:lpstr>微软雅黑</vt:lpstr>
      <vt:lpstr>FontAwesome</vt:lpstr>
      <vt:lpstr>Arial</vt:lpstr>
      <vt:lpstr>Arial Unicode MS</vt:lpstr>
      <vt:lpstr>Open Sans</vt:lpstr>
      <vt:lpstr>Open Sans Light</vt:lpstr>
      <vt:lpstr>宋体</vt:lpstr>
      <vt:lpstr>Lao UI</vt:lpstr>
      <vt:lpstr>Calibri</vt:lpstr>
      <vt:lpstr>Office 主题</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2015-04-07T15:42:00Z</dcterms:created>
  <dcterms:modified xsi:type="dcterms:W3CDTF">2018-04-07T02:40:15Z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