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5"/>
  </p:notesMasterIdLst>
  <p:sldIdLst>
    <p:sldId id="336" r:id="rId2"/>
    <p:sldId id="317" r:id="rId3"/>
    <p:sldId id="318" r:id="rId4"/>
    <p:sldId id="327" r:id="rId5"/>
    <p:sldId id="323" r:id="rId6"/>
    <p:sldId id="324" r:id="rId7"/>
    <p:sldId id="325" r:id="rId8"/>
    <p:sldId id="319" r:id="rId9"/>
    <p:sldId id="322" r:id="rId10"/>
    <p:sldId id="326" r:id="rId11"/>
    <p:sldId id="328" r:id="rId12"/>
    <p:sldId id="329" r:id="rId13"/>
    <p:sldId id="320" r:id="rId14"/>
    <p:sldId id="330" r:id="rId15"/>
    <p:sldId id="331" r:id="rId16"/>
    <p:sldId id="332" r:id="rId17"/>
    <p:sldId id="333" r:id="rId18"/>
    <p:sldId id="321" r:id="rId19"/>
    <p:sldId id="334" r:id="rId20"/>
    <p:sldId id="335" r:id="rId21"/>
    <p:sldId id="285" r:id="rId22"/>
    <p:sldId id="301" r:id="rId23"/>
    <p:sldId id="337" r:id="rId24"/>
  </p:sldIdLst>
  <p:sldSz cx="9144000" cy="5143500" type="screen16x9"/>
  <p:notesSz cx="6858000" cy="9144000"/>
  <p:embeddedFontLst>
    <p:embeddedFont>
      <p:font typeface="Arial Unicode MS" panose="020B0604020202020204" pitchFamily="34" charset="-122"/>
      <p:regular r:id="rId26"/>
    </p:embeddedFont>
    <p:embeddedFont>
      <p:font typeface="Impact" panose="020B0806030902050204" pitchFamily="34" charset="0"/>
      <p:regular r:id="rId27"/>
    </p:embeddedFont>
    <p:embeddedFont>
      <p:font typeface="Calibri" panose="020F0502020204030204" pitchFamily="34" charset="0"/>
      <p:regular r:id="rId28"/>
      <p:bold r:id="rId29"/>
      <p:italic r:id="rId30"/>
      <p:boldItalic r:id="rId31"/>
    </p:embeddedFont>
    <p:embeddedFont>
      <p:font typeface="Open Sans" panose="02010600030101010101" charset="-122"/>
      <p:regular r:id="rId32"/>
    </p:embeddedFont>
    <p:embeddedFont>
      <p:font typeface="华文细黑" panose="02010600040101010101" pitchFamily="2" charset="-122"/>
      <p:regular r:id="rId33"/>
    </p:embeddedFont>
    <p:embeddedFont>
      <p:font typeface="微软雅黑" panose="020B0503020204020204" pitchFamily="34" charset="-122"/>
      <p:regular r:id="rId34"/>
      <p:bold r:id="rId35"/>
    </p:embeddedFont>
  </p:embeddedFontLst>
  <p:defaultTextStyle>
    <a:defPPr>
      <a:defRPr lang="zh-CN"/>
    </a:defPPr>
    <a:lvl1pPr marL="0" lvl="0" indent="0" algn="l" defTabSz="684530" eaLnBrk="0" fontAlgn="base" latinLnBrk="0" hangingPunct="0">
      <a:lnSpc>
        <a:spcPct val="100000"/>
      </a:lnSpc>
      <a:spcBef>
        <a:spcPct val="0"/>
      </a:spcBef>
      <a:spcAft>
        <a:spcPct val="0"/>
      </a:spcAft>
      <a:buNone/>
      <a:defRPr sz="1300" b="0" i="0" u="none" kern="1200" baseline="0">
        <a:solidFill>
          <a:schemeClr val="tx1"/>
        </a:solidFill>
        <a:latin typeface="华文细黑" panose="02010600040101010101" pitchFamily="2" charset="-122"/>
        <a:ea typeface="华文细黑" panose="02010600040101010101" pitchFamily="2" charset="-122"/>
      </a:defRPr>
    </a:lvl1pPr>
    <a:lvl2pPr marL="341630" lvl="1" indent="115570" algn="l" defTabSz="684530" eaLnBrk="0" fontAlgn="base" latinLnBrk="0" hangingPunct="0">
      <a:lnSpc>
        <a:spcPct val="100000"/>
      </a:lnSpc>
      <a:spcBef>
        <a:spcPct val="0"/>
      </a:spcBef>
      <a:spcAft>
        <a:spcPct val="0"/>
      </a:spcAft>
      <a:buNone/>
      <a:defRPr sz="1300" b="0" i="0" u="none" kern="1200" baseline="0">
        <a:solidFill>
          <a:schemeClr val="tx1"/>
        </a:solidFill>
        <a:latin typeface="华文细黑" panose="02010600040101010101" pitchFamily="2" charset="-122"/>
        <a:ea typeface="华文细黑" panose="02010600040101010101" pitchFamily="2" charset="-122"/>
      </a:defRPr>
    </a:lvl2pPr>
    <a:lvl3pPr marL="684530" lvl="2" indent="229870" algn="l" defTabSz="684530" eaLnBrk="0" fontAlgn="base" latinLnBrk="0" hangingPunct="0">
      <a:lnSpc>
        <a:spcPct val="100000"/>
      </a:lnSpc>
      <a:spcBef>
        <a:spcPct val="0"/>
      </a:spcBef>
      <a:spcAft>
        <a:spcPct val="0"/>
      </a:spcAft>
      <a:buNone/>
      <a:defRPr sz="1300" b="0" i="0" u="none" kern="1200" baseline="0">
        <a:solidFill>
          <a:schemeClr val="tx1"/>
        </a:solidFill>
        <a:latin typeface="华文细黑" panose="02010600040101010101" pitchFamily="2" charset="-122"/>
        <a:ea typeface="华文细黑" panose="02010600040101010101" pitchFamily="2" charset="-122"/>
      </a:defRPr>
    </a:lvl3pPr>
    <a:lvl4pPr marL="1027430" lvl="3" indent="344170" algn="l" defTabSz="684530" eaLnBrk="0" fontAlgn="base" latinLnBrk="0" hangingPunct="0">
      <a:lnSpc>
        <a:spcPct val="100000"/>
      </a:lnSpc>
      <a:spcBef>
        <a:spcPct val="0"/>
      </a:spcBef>
      <a:spcAft>
        <a:spcPct val="0"/>
      </a:spcAft>
      <a:buNone/>
      <a:defRPr sz="1300" b="0" i="0" u="none" kern="1200" baseline="0">
        <a:solidFill>
          <a:schemeClr val="tx1"/>
        </a:solidFill>
        <a:latin typeface="华文细黑" panose="02010600040101010101" pitchFamily="2" charset="-122"/>
        <a:ea typeface="华文细黑" panose="02010600040101010101" pitchFamily="2" charset="-122"/>
      </a:defRPr>
    </a:lvl4pPr>
    <a:lvl5pPr marL="1370330" lvl="4" indent="458470" algn="l" defTabSz="684530" eaLnBrk="0" fontAlgn="base" latinLnBrk="0" hangingPunct="0">
      <a:lnSpc>
        <a:spcPct val="100000"/>
      </a:lnSpc>
      <a:spcBef>
        <a:spcPct val="0"/>
      </a:spcBef>
      <a:spcAft>
        <a:spcPct val="0"/>
      </a:spcAft>
      <a:buNone/>
      <a:defRPr sz="1300" b="0" i="0" u="none" kern="1200" baseline="0">
        <a:solidFill>
          <a:schemeClr val="tx1"/>
        </a:solidFill>
        <a:latin typeface="华文细黑" panose="02010600040101010101" pitchFamily="2" charset="-122"/>
        <a:ea typeface="华文细黑" panose="02010600040101010101" pitchFamily="2" charset="-122"/>
      </a:defRPr>
    </a:lvl5pPr>
    <a:lvl6pPr marL="2286000" lvl="5" indent="458470" algn="l" defTabSz="684530" eaLnBrk="0" fontAlgn="base" latinLnBrk="0" hangingPunct="0">
      <a:lnSpc>
        <a:spcPct val="100000"/>
      </a:lnSpc>
      <a:spcBef>
        <a:spcPct val="0"/>
      </a:spcBef>
      <a:spcAft>
        <a:spcPct val="0"/>
      </a:spcAft>
      <a:buNone/>
      <a:defRPr sz="1300" b="0" i="0" u="none" kern="1200" baseline="0">
        <a:solidFill>
          <a:schemeClr val="tx1"/>
        </a:solidFill>
        <a:latin typeface="华文细黑" panose="02010600040101010101" pitchFamily="2" charset="-122"/>
        <a:ea typeface="华文细黑" panose="02010600040101010101" pitchFamily="2" charset="-122"/>
      </a:defRPr>
    </a:lvl6pPr>
    <a:lvl7pPr marL="2743200" lvl="6" indent="458470" algn="l" defTabSz="684530" eaLnBrk="0" fontAlgn="base" latinLnBrk="0" hangingPunct="0">
      <a:lnSpc>
        <a:spcPct val="100000"/>
      </a:lnSpc>
      <a:spcBef>
        <a:spcPct val="0"/>
      </a:spcBef>
      <a:spcAft>
        <a:spcPct val="0"/>
      </a:spcAft>
      <a:buNone/>
      <a:defRPr sz="1300" b="0" i="0" u="none" kern="1200" baseline="0">
        <a:solidFill>
          <a:schemeClr val="tx1"/>
        </a:solidFill>
        <a:latin typeface="华文细黑" panose="02010600040101010101" pitchFamily="2" charset="-122"/>
        <a:ea typeface="华文细黑" panose="02010600040101010101" pitchFamily="2" charset="-122"/>
      </a:defRPr>
    </a:lvl7pPr>
    <a:lvl8pPr marL="3200400" lvl="7" indent="458470" algn="l" defTabSz="684530" eaLnBrk="0" fontAlgn="base" latinLnBrk="0" hangingPunct="0">
      <a:lnSpc>
        <a:spcPct val="100000"/>
      </a:lnSpc>
      <a:spcBef>
        <a:spcPct val="0"/>
      </a:spcBef>
      <a:spcAft>
        <a:spcPct val="0"/>
      </a:spcAft>
      <a:buNone/>
      <a:defRPr sz="1300" b="0" i="0" u="none" kern="1200" baseline="0">
        <a:solidFill>
          <a:schemeClr val="tx1"/>
        </a:solidFill>
        <a:latin typeface="华文细黑" panose="02010600040101010101" pitchFamily="2" charset="-122"/>
        <a:ea typeface="华文细黑" panose="02010600040101010101" pitchFamily="2" charset="-122"/>
      </a:defRPr>
    </a:lvl8pPr>
    <a:lvl9pPr marL="3657600" lvl="8" indent="458470" algn="l" defTabSz="684530" eaLnBrk="0" fontAlgn="base" latinLnBrk="0" hangingPunct="0">
      <a:lnSpc>
        <a:spcPct val="100000"/>
      </a:lnSpc>
      <a:spcBef>
        <a:spcPct val="0"/>
      </a:spcBef>
      <a:spcAft>
        <a:spcPct val="0"/>
      </a:spcAft>
      <a:buNone/>
      <a:defRPr sz="1300" b="0" i="0" u="none" kern="1200" baseline="0">
        <a:solidFill>
          <a:schemeClr val="tx1"/>
        </a:solidFill>
        <a:latin typeface="华文细黑" panose="02010600040101010101" pitchFamily="2" charset="-122"/>
        <a:ea typeface="华文细黑" panose="02010600040101010101" pitchFamily="2" charset="-122"/>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55D6E"/>
    <a:srgbClr val="E4484C"/>
    <a:srgbClr val="2E2E2E"/>
    <a:srgbClr val="FB565C"/>
    <a:srgbClr val="B31128"/>
    <a:srgbClr val="CE142F"/>
    <a:srgbClr val="EA2D49"/>
    <a:srgbClr val="5CAD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p:restoredTop sz="94660"/>
  </p:normalViewPr>
  <p:slideViewPr>
    <p:cSldViewPr snapToGrid="0">
      <p:cViewPr>
        <p:scale>
          <a:sx n="100" d="100"/>
          <a:sy n="100" d="100"/>
        </p:scale>
        <p:origin x="738" y="894"/>
      </p:cViewPr>
      <p:guideLst/>
    </p:cSldViewPr>
  </p:slideViewPr>
  <p:notesTextViewPr>
    <p:cViewPr>
      <p:scale>
        <a:sx n="1" d="1"/>
        <a:sy n="1" d="1"/>
      </p:scale>
      <p:origin x="0" y="0"/>
    </p:cViewPr>
  </p:notesTextViewPr>
  <p:sorterViewPr showFormatting="0">
    <p:cViewPr>
      <p:scale>
        <a:sx n="114" d="100"/>
        <a:sy n="114"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9.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7.fntdata"/><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3.fntdata"/><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marL="0" marR="0" lvl="0" indent="0" algn="r" defTabSz="685165"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685165" rtl="0" eaLnBrk="1" fontAlgn="auto" latinLnBrk="0" hangingPunct="1">
              <a:lnSpc>
                <a:spcPct val="100000"/>
              </a:lnSpc>
              <a:spcBef>
                <a:spcPts val="0"/>
              </a:spcBef>
              <a:spcAft>
                <a:spcPts val="0"/>
              </a:spcAft>
              <a:buClrTx/>
              <a:buSzTx/>
              <a:buFontTx/>
              <a:buNone/>
              <a:defRPr/>
            </a:pPr>
            <a:r>
              <a:rPr kumimoji="0" lang="zh-CN" altLang="en-US" sz="9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p>
          <a:p>
            <a:pPr marL="342900" marR="0" lvl="1" indent="0" algn="l" defTabSz="685165" rtl="0" eaLnBrk="1" fontAlgn="auto" latinLnBrk="0" hangingPunct="1">
              <a:lnSpc>
                <a:spcPct val="100000"/>
              </a:lnSpc>
              <a:spcBef>
                <a:spcPts val="0"/>
              </a:spcBef>
              <a:spcAft>
                <a:spcPts val="0"/>
              </a:spcAft>
              <a:buClrTx/>
              <a:buSzTx/>
              <a:buFontTx/>
              <a:buNone/>
              <a:defRPr/>
            </a:pPr>
            <a:r>
              <a:rPr kumimoji="0" lang="zh-CN" altLang="en-US" sz="900" b="0" i="0" u="none" strike="noStrike" kern="1200" cap="none" spc="0" normalizeH="0" baseline="0" noProof="0" smtClean="0">
                <a:ln>
                  <a:noFill/>
                </a:ln>
                <a:solidFill>
                  <a:schemeClr val="tx1"/>
                </a:solidFill>
                <a:effectLst/>
                <a:uLnTx/>
                <a:uFillTx/>
                <a:latin typeface="+mn-lt"/>
                <a:ea typeface="+mn-ea"/>
                <a:cs typeface="+mn-cs"/>
              </a:rPr>
              <a:t>第二级</a:t>
            </a:r>
          </a:p>
          <a:p>
            <a:pPr marL="685800" marR="0" lvl="2" indent="0" algn="l" defTabSz="685165" rtl="0" eaLnBrk="1" fontAlgn="auto" latinLnBrk="0" hangingPunct="1">
              <a:lnSpc>
                <a:spcPct val="100000"/>
              </a:lnSpc>
              <a:spcBef>
                <a:spcPts val="0"/>
              </a:spcBef>
              <a:spcAft>
                <a:spcPts val="0"/>
              </a:spcAft>
              <a:buClrTx/>
              <a:buSzTx/>
              <a:buFontTx/>
              <a:buNone/>
              <a:defRPr/>
            </a:pPr>
            <a:r>
              <a:rPr kumimoji="0" lang="zh-CN" altLang="en-US" sz="900" b="0" i="0" u="none" strike="noStrike" kern="1200" cap="none" spc="0" normalizeH="0" baseline="0" noProof="0" smtClean="0">
                <a:ln>
                  <a:noFill/>
                </a:ln>
                <a:solidFill>
                  <a:schemeClr val="tx1"/>
                </a:solidFill>
                <a:effectLst/>
                <a:uLnTx/>
                <a:uFillTx/>
                <a:latin typeface="+mn-lt"/>
                <a:ea typeface="+mn-ea"/>
                <a:cs typeface="+mn-cs"/>
              </a:rPr>
              <a:t>第三级</a:t>
            </a:r>
          </a:p>
          <a:p>
            <a:pPr marL="1028700" marR="0" lvl="3" indent="0" algn="l" defTabSz="685165" rtl="0" eaLnBrk="1" fontAlgn="auto" latinLnBrk="0" hangingPunct="1">
              <a:lnSpc>
                <a:spcPct val="100000"/>
              </a:lnSpc>
              <a:spcBef>
                <a:spcPts val="0"/>
              </a:spcBef>
              <a:spcAft>
                <a:spcPts val="0"/>
              </a:spcAft>
              <a:buClrTx/>
              <a:buSzTx/>
              <a:buFontTx/>
              <a:buNone/>
              <a:defRPr/>
            </a:pPr>
            <a:r>
              <a:rPr kumimoji="0" lang="zh-CN" altLang="en-US" sz="900" b="0" i="0" u="none" strike="noStrike" kern="1200" cap="none" spc="0" normalizeH="0" baseline="0" noProof="0" smtClean="0">
                <a:ln>
                  <a:noFill/>
                </a:ln>
                <a:solidFill>
                  <a:schemeClr val="tx1"/>
                </a:solidFill>
                <a:effectLst/>
                <a:uLnTx/>
                <a:uFillTx/>
                <a:latin typeface="+mn-lt"/>
                <a:ea typeface="+mn-ea"/>
                <a:cs typeface="+mn-cs"/>
              </a:rPr>
              <a:t>第四级</a:t>
            </a:r>
          </a:p>
          <a:p>
            <a:pPr marL="1371600" marR="0" lvl="4" indent="0" algn="l" defTabSz="685165" rtl="0" eaLnBrk="1" fontAlgn="auto" latinLnBrk="0" hangingPunct="1">
              <a:lnSpc>
                <a:spcPct val="100000"/>
              </a:lnSpc>
              <a:spcBef>
                <a:spcPts val="0"/>
              </a:spcBef>
              <a:spcAft>
                <a:spcPts val="0"/>
              </a:spcAft>
              <a:buClrTx/>
              <a:buSzTx/>
              <a:buFontTx/>
              <a:buNone/>
              <a:defRPr/>
            </a:pPr>
            <a:r>
              <a:rPr kumimoji="0" lang="zh-CN" altLang="en-US" sz="9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9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marL="0" marR="0" lvl="0" indent="0" algn="r" defTabSz="685165" rtl="0" eaLnBrk="1" fontAlgn="auto" latinLnBrk="0" hangingPunct="1">
              <a:lnSpc>
                <a:spcPct val="100000"/>
              </a:lnSpc>
              <a:spcBef>
                <a:spcPts val="0"/>
              </a:spcBef>
              <a:spcAft>
                <a:spcPts val="0"/>
              </a:spcAft>
              <a:buClrTx/>
              <a:buSzTx/>
              <a:buFontTx/>
              <a:buNone/>
              <a:defRPr/>
            </a:pPr>
            <a:fld id="{5ADBB0C9-B4B5-4981-8185-40C817E1AF74}" type="slidenum">
              <a:rPr kumimoji="0" lang="zh-CN" altLang="en-US" sz="1200" b="0" i="0" u="none" strike="noStrike" kern="1200" cap="none" spc="0" normalizeH="0" baseline="0" noProof="0" smtClean="0">
                <a:ln>
                  <a:noFill/>
                </a:ln>
                <a:solidFill>
                  <a:schemeClr val="tx1"/>
                </a:solidFill>
                <a:effectLst/>
                <a:uLnTx/>
                <a:uFillTx/>
                <a:latin typeface="+mn-lt"/>
                <a:ea typeface="+mn-ea"/>
                <a:cs typeface="+mn-cs"/>
              </a:rPr>
              <a:t>‹#›</a:t>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1010835401"/>
      </p:ext>
    </p:extLst>
  </p:cSld>
  <p:clrMap bg1="lt1" tx1="dk1" bg2="lt2" tx2="dk2" accent1="accent1" accent2="accent2" accent3="accent3" accent4="accent4" accent5="accent5" accent6="accent6" hlink="hlink" folHlink="folHlink"/>
  <p:hf sldNum="0" hdr="0" ftr="0" dt="0"/>
  <p:notesStyle>
    <a:lvl1pPr marL="0" algn="l" defTabSz="685165" rtl="0" eaLnBrk="1" latinLnBrk="0" hangingPunct="1">
      <a:defRPr sz="900" kern="1200">
        <a:solidFill>
          <a:schemeClr val="tx1"/>
        </a:solidFill>
        <a:latin typeface="+mn-lt"/>
        <a:ea typeface="+mn-ea"/>
        <a:cs typeface="+mn-cs"/>
      </a:defRPr>
    </a:lvl1pPr>
    <a:lvl2pPr marL="342900" algn="l" defTabSz="685165" rtl="0" eaLnBrk="1" latinLnBrk="0" hangingPunct="1">
      <a:defRPr sz="900" kern="1200">
        <a:solidFill>
          <a:schemeClr val="tx1"/>
        </a:solidFill>
        <a:latin typeface="+mn-lt"/>
        <a:ea typeface="+mn-ea"/>
        <a:cs typeface="+mn-cs"/>
      </a:defRPr>
    </a:lvl2pPr>
    <a:lvl3pPr marL="685800" algn="l" defTabSz="685165" rtl="0" eaLnBrk="1" latinLnBrk="0" hangingPunct="1">
      <a:defRPr sz="900" kern="1200">
        <a:solidFill>
          <a:schemeClr val="tx1"/>
        </a:solidFill>
        <a:latin typeface="+mn-lt"/>
        <a:ea typeface="+mn-ea"/>
        <a:cs typeface="+mn-cs"/>
      </a:defRPr>
    </a:lvl3pPr>
    <a:lvl4pPr marL="1028700" algn="l" defTabSz="685165" rtl="0" eaLnBrk="1" latinLnBrk="0" hangingPunct="1">
      <a:defRPr sz="900" kern="1200">
        <a:solidFill>
          <a:schemeClr val="tx1"/>
        </a:solidFill>
        <a:latin typeface="+mn-lt"/>
        <a:ea typeface="+mn-ea"/>
        <a:cs typeface="+mn-cs"/>
      </a:defRPr>
    </a:lvl4pPr>
    <a:lvl5pPr marL="1371600" algn="l" defTabSz="685165" rtl="0" eaLnBrk="1" latinLnBrk="0" hangingPunct="1">
      <a:defRPr sz="900" kern="1200">
        <a:solidFill>
          <a:schemeClr val="tx1"/>
        </a:solidFill>
        <a:latin typeface="+mn-lt"/>
        <a:ea typeface="+mn-ea"/>
        <a:cs typeface="+mn-cs"/>
      </a:defRPr>
    </a:lvl5pPr>
    <a:lvl6pPr marL="1714500" algn="l" defTabSz="685165" rtl="0" eaLnBrk="1" latinLnBrk="0" hangingPunct="1">
      <a:defRPr sz="900" kern="1200">
        <a:solidFill>
          <a:schemeClr val="tx1"/>
        </a:solidFill>
        <a:latin typeface="+mn-lt"/>
        <a:ea typeface="+mn-ea"/>
        <a:cs typeface="+mn-cs"/>
      </a:defRPr>
    </a:lvl6pPr>
    <a:lvl7pPr marL="2057400" algn="l" defTabSz="685165" rtl="0" eaLnBrk="1" latinLnBrk="0" hangingPunct="1">
      <a:defRPr sz="900" kern="1200">
        <a:solidFill>
          <a:schemeClr val="tx1"/>
        </a:solidFill>
        <a:latin typeface="+mn-lt"/>
        <a:ea typeface="+mn-ea"/>
        <a:cs typeface="+mn-cs"/>
      </a:defRPr>
    </a:lvl7pPr>
    <a:lvl8pPr marL="2400300" algn="l" defTabSz="685165" rtl="0" eaLnBrk="1" latinLnBrk="0" hangingPunct="1">
      <a:defRPr sz="900" kern="1200">
        <a:solidFill>
          <a:schemeClr val="tx1"/>
        </a:solidFill>
        <a:latin typeface="+mn-lt"/>
        <a:ea typeface="+mn-ea"/>
        <a:cs typeface="+mn-cs"/>
      </a:defRPr>
    </a:lvl8pPr>
    <a:lvl9pPr marL="2743200" algn="l" defTabSz="685165"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幻灯片图像占位符 1"/>
          <p:cNvSpPr>
            <a:spLocks noGrp="1" noRot="1" noChangeAspect="1" noTextEdit="1"/>
          </p:cNvSpPr>
          <p:nvPr>
            <p:ph type="sldImg"/>
          </p:nvPr>
        </p:nvSpPr>
        <p:spPr>
          <a:ln>
            <a:solidFill>
              <a:srgbClr val="000000"/>
            </a:solidFill>
            <a:miter/>
          </a:ln>
        </p:spPr>
      </p:sp>
      <p:sp>
        <p:nvSpPr>
          <p:cNvPr id="8195"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8196"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en-US" altLang="zh-CN" sz="1200" dirty="0">
                <a:latin typeface="Calibri" panose="020F0502020204030204" pitchFamily="34" charset="0"/>
              </a:rPr>
              <a:t>1</a:t>
            </a:fld>
            <a:endParaRPr lang="en-US" altLang="zh-CN" sz="1200" dirty="0">
              <a:latin typeface="Calibri" panose="020F0502020204030204" pitchFamily="34" charset="0"/>
            </a:endParaRPr>
          </a:p>
        </p:txBody>
      </p:sp>
    </p:spTree>
    <p:extLst>
      <p:ext uri="{BB962C8B-B14F-4D97-AF65-F5344CB8AC3E}">
        <p14:creationId xmlns:p14="http://schemas.microsoft.com/office/powerpoint/2010/main" val="10040834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a:ln>
            <a:solidFill>
              <a:srgbClr val="000000"/>
            </a:solidFill>
            <a:miter/>
          </a:ln>
        </p:spPr>
      </p:sp>
      <p:sp>
        <p:nvSpPr>
          <p:cNvPr id="3072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3072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latin typeface="Calibri" panose="020F0502020204030204" pitchFamily="34" charset="0"/>
                <a:ea typeface="宋体" panose="02010600030101010101" pitchFamily="2" charset="-122"/>
              </a:rPr>
              <a:t>10</a:t>
            </a:fld>
            <a:endParaRPr lang="zh-CN" altLang="en-US" sz="1200" dirty="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2182796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a:ln>
            <a:solidFill>
              <a:srgbClr val="000000"/>
            </a:solidFill>
            <a:miter/>
          </a:ln>
        </p:spPr>
      </p:sp>
      <p:sp>
        <p:nvSpPr>
          <p:cNvPr id="32771"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32772"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latin typeface="Calibri" panose="020F0502020204030204" pitchFamily="34" charset="0"/>
                <a:ea typeface="宋体" panose="02010600030101010101" pitchFamily="2" charset="-122"/>
              </a:rPr>
              <a:t>11</a:t>
            </a:fld>
            <a:endParaRPr lang="zh-CN" altLang="en-US" sz="1200" dirty="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8344819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a:ln>
            <a:solidFill>
              <a:srgbClr val="000000"/>
            </a:solidFill>
            <a:miter/>
          </a:ln>
        </p:spPr>
      </p:sp>
      <p:sp>
        <p:nvSpPr>
          <p:cNvPr id="34819"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34820"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latin typeface="Calibri" panose="020F0502020204030204" pitchFamily="34" charset="0"/>
                <a:ea typeface="宋体" panose="02010600030101010101" pitchFamily="2" charset="-122"/>
              </a:rPr>
              <a:t>12</a:t>
            </a:fld>
            <a:endParaRPr lang="zh-CN" altLang="en-US" sz="1200" dirty="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6864359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幻灯片图像占位符 1"/>
          <p:cNvSpPr>
            <a:spLocks noGrp="1" noRot="1" noChangeAspect="1" noTextEdit="1"/>
          </p:cNvSpPr>
          <p:nvPr>
            <p:ph type="sldImg"/>
          </p:nvPr>
        </p:nvSpPr>
        <p:spPr>
          <a:ln>
            <a:solidFill>
              <a:srgbClr val="000000">
                <a:alpha val="100000"/>
              </a:srgbClr>
            </a:solidFill>
            <a:miter lim="800000"/>
          </a:ln>
        </p:spPr>
      </p:sp>
      <p:sp>
        <p:nvSpPr>
          <p:cNvPr id="36867"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36868"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latin typeface="Calibri" panose="020F0502020204030204" pitchFamily="34" charset="0"/>
                <a:ea typeface="宋体" panose="02010600030101010101" pitchFamily="2" charset="-122"/>
              </a:rPr>
              <a:t>13</a:t>
            </a:fld>
            <a:endParaRPr lang="zh-CN" altLang="en-US" sz="1200" dirty="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1578852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a:ln>
            <a:solidFill>
              <a:srgbClr val="000000"/>
            </a:solidFill>
            <a:miter/>
          </a:ln>
        </p:spPr>
      </p:sp>
      <p:sp>
        <p:nvSpPr>
          <p:cNvPr id="38915"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38916"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latin typeface="Calibri" panose="020F0502020204030204" pitchFamily="34" charset="0"/>
                <a:ea typeface="宋体" panose="02010600030101010101" pitchFamily="2" charset="-122"/>
              </a:rPr>
              <a:t>14</a:t>
            </a:fld>
            <a:endParaRPr lang="zh-CN" altLang="en-US" sz="1200" dirty="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854507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a:ln>
            <a:solidFill>
              <a:srgbClr val="000000"/>
            </a:solidFill>
            <a:miter/>
          </a:ln>
        </p:spPr>
      </p:sp>
      <p:sp>
        <p:nvSpPr>
          <p:cNvPr id="4096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4096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latin typeface="Calibri" panose="020F0502020204030204" pitchFamily="34" charset="0"/>
                <a:ea typeface="宋体" panose="02010600030101010101" pitchFamily="2" charset="-122"/>
              </a:rPr>
              <a:t>15</a:t>
            </a:fld>
            <a:endParaRPr lang="zh-CN" altLang="en-US" sz="1200" dirty="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2872412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a:ln>
            <a:solidFill>
              <a:srgbClr val="000000"/>
            </a:solidFill>
            <a:miter/>
          </a:ln>
        </p:spPr>
      </p:sp>
      <p:sp>
        <p:nvSpPr>
          <p:cNvPr id="43011"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43012"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latin typeface="Calibri" panose="020F0502020204030204" pitchFamily="34" charset="0"/>
                <a:ea typeface="宋体" panose="02010600030101010101" pitchFamily="2" charset="-122"/>
              </a:rPr>
              <a:t>16</a:t>
            </a:fld>
            <a:endParaRPr lang="zh-CN" altLang="en-US" sz="1200" dirty="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3441092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a:ln>
            <a:solidFill>
              <a:srgbClr val="000000"/>
            </a:solidFill>
            <a:miter/>
          </a:ln>
        </p:spPr>
      </p:sp>
      <p:sp>
        <p:nvSpPr>
          <p:cNvPr id="45059"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45060"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latin typeface="Calibri" panose="020F0502020204030204" pitchFamily="34" charset="0"/>
                <a:ea typeface="宋体" panose="02010600030101010101" pitchFamily="2" charset="-122"/>
              </a:rPr>
              <a:t>17</a:t>
            </a:fld>
            <a:endParaRPr lang="zh-CN" altLang="en-US" sz="1200" dirty="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9077790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a:ln>
            <a:solidFill>
              <a:srgbClr val="000000">
                <a:alpha val="100000"/>
              </a:srgbClr>
            </a:solidFill>
            <a:miter lim="800000"/>
          </a:ln>
        </p:spPr>
      </p:sp>
      <p:sp>
        <p:nvSpPr>
          <p:cNvPr id="47107"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47108"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latin typeface="Calibri" panose="020F0502020204030204" pitchFamily="34" charset="0"/>
                <a:ea typeface="宋体" panose="02010600030101010101" pitchFamily="2" charset="-122"/>
              </a:rPr>
              <a:t>18</a:t>
            </a:fld>
            <a:endParaRPr lang="zh-CN" altLang="en-US" sz="1200" dirty="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1974572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a:ln>
            <a:solidFill>
              <a:srgbClr val="000000">
                <a:alpha val="100000"/>
              </a:srgbClr>
            </a:solidFill>
            <a:miter lim="800000"/>
          </a:ln>
        </p:spPr>
      </p:sp>
      <p:sp>
        <p:nvSpPr>
          <p:cNvPr id="49155"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49156"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en-US" altLang="zh-CN" sz="1200" dirty="0">
                <a:latin typeface="Calibri" panose="020F0502020204030204" pitchFamily="34" charset="0"/>
                <a:ea typeface="微软雅黑" panose="020B0503020204020204" pitchFamily="34" charset="-122"/>
              </a:rPr>
              <a:t>19</a:t>
            </a:fld>
            <a:endParaRPr lang="en-US" altLang="zh-CN" sz="1200" dirty="0">
              <a:latin typeface="Calibri" panose="020F0502020204030204" pitchFamily="34" charset="0"/>
              <a:ea typeface="微软雅黑" panose="020B0503020204020204" pitchFamily="34" charset="-122"/>
            </a:endParaRPr>
          </a:p>
        </p:txBody>
      </p:sp>
    </p:spTree>
    <p:extLst>
      <p:ext uri="{BB962C8B-B14F-4D97-AF65-F5344CB8AC3E}">
        <p14:creationId xmlns:p14="http://schemas.microsoft.com/office/powerpoint/2010/main" val="403550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幻灯片图像占位符 1"/>
          <p:cNvSpPr>
            <a:spLocks noGrp="1" noRot="1" noChangeAspect="1" noTextEdit="1"/>
          </p:cNvSpPr>
          <p:nvPr>
            <p:ph type="sldImg"/>
          </p:nvPr>
        </p:nvSpPr>
        <p:spPr>
          <a:ln>
            <a:solidFill>
              <a:srgbClr val="000000">
                <a:alpha val="100000"/>
              </a:srgbClr>
            </a:solidFill>
            <a:miter lim="800000"/>
          </a:ln>
        </p:spPr>
      </p:sp>
      <p:sp>
        <p:nvSpPr>
          <p:cNvPr id="1024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024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latin typeface="Calibri" panose="020F0502020204030204" pitchFamily="34" charset="0"/>
                <a:ea typeface="宋体" panose="02010600030101010101" pitchFamily="2" charset="-122"/>
              </a:rPr>
              <a:t>2</a:t>
            </a:fld>
            <a:endParaRPr lang="zh-CN" altLang="en-US" sz="1200" dirty="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7643051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a:ln>
            <a:solidFill>
              <a:srgbClr val="000000">
                <a:alpha val="100000"/>
              </a:srgbClr>
            </a:solidFill>
            <a:miter lim="800000"/>
          </a:ln>
        </p:spPr>
      </p:sp>
      <p:sp>
        <p:nvSpPr>
          <p:cNvPr id="5120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5120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latin typeface="Calibri" panose="020F0502020204030204" pitchFamily="34" charset="0"/>
                <a:ea typeface="宋体" panose="02010600030101010101" pitchFamily="2" charset="-122"/>
              </a:rPr>
              <a:t>20</a:t>
            </a:fld>
            <a:endParaRPr lang="zh-CN" altLang="en-US" sz="1200" dirty="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1698196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a:ln>
            <a:solidFill>
              <a:srgbClr val="000000"/>
            </a:solidFill>
            <a:miter/>
          </a:ln>
        </p:spPr>
      </p:sp>
      <p:sp>
        <p:nvSpPr>
          <p:cNvPr id="53251"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53252"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latin typeface="Calibri" panose="020F0502020204030204" pitchFamily="34" charset="0"/>
                <a:ea typeface="宋体" panose="02010600030101010101" pitchFamily="2" charset="-122"/>
              </a:rPr>
              <a:t>21</a:t>
            </a:fld>
            <a:endParaRPr lang="zh-CN" altLang="en-US" sz="1200" dirty="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8518126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TextEdit="1"/>
          </p:cNvSpPr>
          <p:nvPr>
            <p:ph type="sldImg"/>
          </p:nvPr>
        </p:nvSpPr>
        <p:spPr>
          <a:ln>
            <a:solidFill>
              <a:srgbClr val="000000"/>
            </a:solidFill>
            <a:miter/>
          </a:ln>
        </p:spPr>
      </p:sp>
      <p:sp>
        <p:nvSpPr>
          <p:cNvPr id="55299"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55300"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latin typeface="Calibri" panose="020F0502020204030204" pitchFamily="34" charset="0"/>
                <a:ea typeface="宋体" panose="02010600030101010101" pitchFamily="2" charset="-122"/>
              </a:rPr>
              <a:t>22</a:t>
            </a:fld>
            <a:endParaRPr lang="zh-CN" altLang="en-US" sz="1200" dirty="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5853511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幻灯片图像占位符 1"/>
          <p:cNvSpPr>
            <a:spLocks noGrp="1" noRot="1" noChangeAspect="1" noTextEdit="1"/>
          </p:cNvSpPr>
          <p:nvPr>
            <p:ph type="sldImg"/>
          </p:nvPr>
        </p:nvSpPr>
        <p:spPr>
          <a:ln>
            <a:solidFill>
              <a:srgbClr val="000000"/>
            </a:solidFill>
            <a:miter/>
          </a:ln>
        </p:spPr>
      </p:sp>
      <p:sp>
        <p:nvSpPr>
          <p:cNvPr id="57347"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57348"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en-US" altLang="zh-CN" sz="1200" dirty="0">
                <a:latin typeface="Calibri" panose="020F0502020204030204" pitchFamily="34" charset="0"/>
              </a:rPr>
              <a:t>23</a:t>
            </a:fld>
            <a:endParaRPr lang="en-US" altLang="zh-CN" sz="1200" dirty="0">
              <a:latin typeface="Calibri" panose="020F0502020204030204" pitchFamily="34" charset="0"/>
            </a:endParaRPr>
          </a:p>
        </p:txBody>
      </p:sp>
    </p:spTree>
    <p:extLst>
      <p:ext uri="{BB962C8B-B14F-4D97-AF65-F5344CB8AC3E}">
        <p14:creationId xmlns:p14="http://schemas.microsoft.com/office/powerpoint/2010/main" val="5390763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a:ln>
            <a:solidFill>
              <a:srgbClr val="000000">
                <a:alpha val="100000"/>
              </a:srgbClr>
            </a:solidFill>
            <a:miter lim="800000"/>
          </a:ln>
        </p:spPr>
      </p:sp>
      <p:sp>
        <p:nvSpPr>
          <p:cNvPr id="12291"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2292"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latin typeface="Calibri" panose="020F0502020204030204" pitchFamily="34" charset="0"/>
                <a:ea typeface="宋体" panose="02010600030101010101" pitchFamily="2" charset="-122"/>
              </a:rPr>
              <a:t>3</a:t>
            </a:fld>
            <a:endParaRPr lang="zh-CN" altLang="en-US" sz="1200" dirty="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1353002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幻灯片图像占位符 1"/>
          <p:cNvSpPr>
            <a:spLocks noGrp="1" noRot="1" noChangeAspect="1" noTextEdit="1"/>
          </p:cNvSpPr>
          <p:nvPr>
            <p:ph type="sldImg"/>
          </p:nvPr>
        </p:nvSpPr>
        <p:spPr>
          <a:ln>
            <a:solidFill>
              <a:srgbClr val="000000"/>
            </a:solidFill>
            <a:miter/>
          </a:ln>
        </p:spPr>
      </p:sp>
      <p:sp>
        <p:nvSpPr>
          <p:cNvPr id="18435"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18436"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latin typeface="Calibri" panose="020F0502020204030204" pitchFamily="34" charset="0"/>
                <a:ea typeface="宋体" panose="02010600030101010101" pitchFamily="2" charset="-122"/>
              </a:rPr>
              <a:t>4</a:t>
            </a:fld>
            <a:endParaRPr lang="zh-CN" altLang="en-US" sz="1200" dirty="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3371490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幻灯片图像占位符 1"/>
          <p:cNvSpPr>
            <a:spLocks noGrp="1" noRot="1" noChangeAspect="1" noTextEdit="1"/>
          </p:cNvSpPr>
          <p:nvPr>
            <p:ph type="sldImg"/>
          </p:nvPr>
        </p:nvSpPr>
        <p:spPr>
          <a:ln>
            <a:solidFill>
              <a:srgbClr val="000000"/>
            </a:solidFill>
            <a:miter/>
          </a:ln>
        </p:spPr>
      </p:sp>
      <p:sp>
        <p:nvSpPr>
          <p:cNvPr id="20483"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20484"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latin typeface="Calibri" panose="020F0502020204030204" pitchFamily="34" charset="0"/>
                <a:ea typeface="宋体" panose="02010600030101010101" pitchFamily="2" charset="-122"/>
              </a:rPr>
              <a:t>5</a:t>
            </a:fld>
            <a:endParaRPr lang="zh-CN" altLang="en-US" sz="1200" dirty="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2251646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1"/>
          <p:cNvSpPr>
            <a:spLocks noGrp="1" noRot="1" noChangeAspect="1" noTextEdit="1"/>
          </p:cNvSpPr>
          <p:nvPr>
            <p:ph type="sldImg"/>
          </p:nvPr>
        </p:nvSpPr>
        <p:spPr>
          <a:ln>
            <a:solidFill>
              <a:srgbClr val="000000"/>
            </a:solidFill>
            <a:miter/>
          </a:ln>
        </p:spPr>
      </p:sp>
      <p:sp>
        <p:nvSpPr>
          <p:cNvPr id="22531"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22532"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latin typeface="Calibri" panose="020F0502020204030204" pitchFamily="34" charset="0"/>
                <a:ea typeface="宋体" panose="02010600030101010101" pitchFamily="2" charset="-122"/>
              </a:rPr>
              <a:t>6</a:t>
            </a:fld>
            <a:endParaRPr lang="zh-CN" altLang="en-US" sz="1200" dirty="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2926889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a:ln>
            <a:solidFill>
              <a:srgbClr val="000000"/>
            </a:solidFill>
            <a:miter/>
          </a:ln>
        </p:spPr>
      </p:sp>
      <p:sp>
        <p:nvSpPr>
          <p:cNvPr id="24579"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24580"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latin typeface="Calibri" panose="020F0502020204030204" pitchFamily="34" charset="0"/>
                <a:ea typeface="宋体" panose="02010600030101010101" pitchFamily="2" charset="-122"/>
              </a:rPr>
              <a:t>7</a:t>
            </a:fld>
            <a:endParaRPr lang="zh-CN" altLang="en-US" sz="1200" dirty="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1575013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a:ln>
            <a:solidFill>
              <a:srgbClr val="000000">
                <a:alpha val="100000"/>
              </a:srgbClr>
            </a:solidFill>
            <a:miter lim="800000"/>
          </a:ln>
        </p:spPr>
      </p:sp>
      <p:sp>
        <p:nvSpPr>
          <p:cNvPr id="26627"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26628"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latin typeface="Calibri" panose="020F0502020204030204" pitchFamily="34" charset="0"/>
                <a:ea typeface="宋体" panose="02010600030101010101" pitchFamily="2" charset="-122"/>
              </a:rPr>
              <a:t>8</a:t>
            </a:fld>
            <a:endParaRPr lang="zh-CN" altLang="en-US" sz="1200" dirty="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6398061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TextEdit="1"/>
          </p:cNvSpPr>
          <p:nvPr>
            <p:ph type="sldImg"/>
          </p:nvPr>
        </p:nvSpPr>
        <p:spPr>
          <a:ln>
            <a:solidFill>
              <a:srgbClr val="000000"/>
            </a:solidFill>
            <a:miter/>
          </a:ln>
        </p:spPr>
      </p:sp>
      <p:sp>
        <p:nvSpPr>
          <p:cNvPr id="28675" name="备注占位符 2"/>
          <p:cNvSpPr>
            <a:spLocks noGrp="1"/>
          </p:cNvSpPr>
          <p:nvPr>
            <p:ph type="body" idx="1"/>
          </p:nvPr>
        </p:nvSpPr>
        <p:spPr>
          <a:noFill/>
          <a:ln>
            <a:noFill/>
          </a:ln>
        </p:spPr>
        <p:txBody>
          <a:bodyPr wrap="square" lIns="91440" tIns="45720" rIns="91440" bIns="45720" anchor="t"/>
          <a:lstStyle/>
          <a:p>
            <a:pPr lvl="0">
              <a:spcBef>
                <a:spcPct val="0"/>
              </a:spcBef>
            </a:pPr>
            <a:endParaRPr lang="zh-CN" altLang="en-US" dirty="0"/>
          </a:p>
        </p:txBody>
      </p:sp>
      <p:sp>
        <p:nvSpPr>
          <p:cNvPr id="28676"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latin typeface="Calibri" panose="020F0502020204030204" pitchFamily="34" charset="0"/>
                <a:ea typeface="宋体" panose="02010600030101010101" pitchFamily="2" charset="-122"/>
              </a:rPr>
              <a:t>9</a:t>
            </a:fld>
            <a:endParaRPr lang="zh-CN" altLang="en-US" sz="1200" dirty="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0550191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dirty="0"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smtClean="0"/>
              <a:t>单击此处编辑母版副标题样式</a:t>
            </a:r>
            <a:endParaRPr lang="en-US" dirty="0"/>
          </a:p>
        </p:txBody>
      </p:sp>
      <p:sp>
        <p:nvSpPr>
          <p:cNvPr id="4" name="日期占位符 3"/>
          <p:cNvSpPr>
            <a:spLocks noGrp="1"/>
          </p:cNvSpPr>
          <p:nvPr>
            <p:ph type="dt" sz="half" idx="10"/>
          </p:nvPr>
        </p:nvSpPr>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5" name="页脚占位符 4"/>
          <p:cNvSpPr>
            <a:spLocks noGrp="1"/>
          </p:cNvSpPr>
          <p:nvPr>
            <p:ph type="ftr" sz="quarter" idx="11"/>
          </p:nvPr>
        </p:nvSpPr>
        <p:spPr/>
        <p:txBody>
          <a:bodyP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6" name="灯片编号占位符 5"/>
          <p:cNvSpPr>
            <a:spLocks noGrp="1"/>
          </p:cNvSpPr>
          <p:nvPr>
            <p:ph type="sldNum" sz="quarter" idx="12"/>
          </p:nvPr>
        </p:nvSpPr>
        <p:spPr/>
        <p:txBody>
          <a:bodyPr/>
          <a:lstStyle/>
          <a:p>
            <a:pPr marL="0" marR="0" lvl="0" indent="0" algn="r" defTabSz="685165" rtl="0" eaLnBrk="1" fontAlgn="auto" latinLnBrk="0" hangingPunct="1">
              <a:lnSpc>
                <a:spcPct val="100000"/>
              </a:lnSpc>
              <a:spcBef>
                <a:spcPts val="0"/>
              </a:spcBef>
              <a:spcAft>
                <a:spcPts val="0"/>
              </a:spcAft>
              <a:buClrTx/>
              <a:buSzTx/>
              <a:buFontTx/>
              <a:buNone/>
              <a:defRPr/>
            </a:pPr>
            <a:fld id="{8AC99F02-1E23-4BD3-B63C-F56E222E4162}" type="slidenum">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t>‹#›</a:t>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dirty="0" smtClean="0"/>
              <a:t>单击此处编辑母版标题样式</a:t>
            </a:r>
            <a:endParaRPr lang="en-US" dirty="0"/>
          </a:p>
        </p:txBody>
      </p:sp>
      <p:sp>
        <p:nvSpPr>
          <p:cNvPr id="3" name="Content Placeholder 2"/>
          <p:cNvSpPr>
            <a:spLocks noGrp="1"/>
          </p:cNvSpPr>
          <p:nvPr>
            <p:ph idx="1"/>
          </p:nvPr>
        </p:nvSpPr>
        <p:spPr>
          <a:xfrm>
            <a:off x="3887391" y="740570"/>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Text Placeholder 3"/>
          <p:cNvSpPr>
            <a:spLocks noGrp="1"/>
          </p:cNvSpPr>
          <p:nvPr>
            <p:ph type="body" sz="half" idx="2"/>
          </p:nvPr>
        </p:nvSpPr>
        <p:spPr>
          <a:xfrm>
            <a:off x="629841" y="1543051"/>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dirty="0" smtClean="0"/>
              <a:t>单击此处编辑母版文本样式</a:t>
            </a:r>
          </a:p>
        </p:txBody>
      </p:sp>
      <p:sp>
        <p:nvSpPr>
          <p:cNvPr id="5" name="日期占位符 4"/>
          <p:cNvSpPr>
            <a:spLocks noGrp="1"/>
          </p:cNvSpPr>
          <p:nvPr>
            <p:ph type="dt" sz="half" idx="10"/>
          </p:nvPr>
        </p:nvSpPr>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6" name="页脚占位符 5"/>
          <p:cNvSpPr>
            <a:spLocks noGrp="1"/>
          </p:cNvSpPr>
          <p:nvPr>
            <p:ph type="ftr" sz="quarter" idx="11"/>
          </p:nvPr>
        </p:nvSpPr>
        <p:spPr/>
        <p:txBody>
          <a:bodyP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7" name="灯片编号占位符 6"/>
          <p:cNvSpPr>
            <a:spLocks noGrp="1"/>
          </p:cNvSpPr>
          <p:nvPr>
            <p:ph type="sldNum" sz="quarter" idx="12"/>
          </p:nvPr>
        </p:nvSpPr>
        <p:spPr/>
        <p:txBody>
          <a:bodyPr/>
          <a:lstStyle/>
          <a:p>
            <a:pPr marL="0" marR="0" lvl="0" indent="0" algn="r" defTabSz="685165" rtl="0" eaLnBrk="1" fontAlgn="auto" latinLnBrk="0" hangingPunct="1">
              <a:lnSpc>
                <a:spcPct val="100000"/>
              </a:lnSpc>
              <a:spcBef>
                <a:spcPts val="0"/>
              </a:spcBef>
              <a:spcAft>
                <a:spcPts val="0"/>
              </a:spcAft>
              <a:buClrTx/>
              <a:buSzTx/>
              <a:buFontTx/>
              <a:buNone/>
              <a:defRPr/>
            </a:pPr>
            <a:fld id="{8AC99F02-1E23-4BD3-B63C-F56E222E4162}" type="slidenum">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t>‹#›</a:t>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dirty="0" smtClean="0"/>
              <a:t>单击此处编辑母版标题样式</a:t>
            </a:r>
            <a:endParaRPr lang="en-US" dirty="0"/>
          </a:p>
        </p:txBody>
      </p:sp>
      <p:sp>
        <p:nvSpPr>
          <p:cNvPr id="3" name="Picture Placeholder 2"/>
          <p:cNvSpPr>
            <a:spLocks noGrp="1" noChangeAspect="1"/>
          </p:cNvSpPr>
          <p:nvPr>
            <p:ph type="pic" idx="1"/>
          </p:nvPr>
        </p:nvSpPr>
        <p:spPr>
          <a:xfrm>
            <a:off x="3887391" y="740570"/>
            <a:ext cx="4629150" cy="3655219"/>
          </a:xfrm>
        </p:spPr>
        <p:txBody>
          <a:bodyPr vert="horz" lIns="91440" tIns="45720" rIns="91440" bIns="45720" rtlCol="0" anchor="t">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defRPr/>
            </a:pPr>
            <a:r>
              <a:rPr kumimoji="0" lang="zh-CN" altLang="en-US" sz="2400" b="0" i="0" u="none" strike="noStrike" kern="1200" cap="none" spc="0" normalizeH="0" baseline="0" noProof="0" dirty="0" smtClean="0">
                <a:ln>
                  <a:noFill/>
                </a:ln>
                <a:solidFill>
                  <a:schemeClr val="tx1"/>
                </a:solidFill>
                <a:effectLst/>
                <a:uLnTx/>
                <a:uFillTx/>
                <a:latin typeface="华文细黑" panose="02010600040101010101" pitchFamily="2" charset="-122"/>
                <a:ea typeface="+mn-ea"/>
                <a:cs typeface="+mn-cs"/>
              </a:rPr>
              <a:t>单击图标添加图片</a:t>
            </a:r>
            <a:endParaRPr kumimoji="0" lang="en-US" sz="2400" b="0" i="0" u="none" strike="noStrike" kern="1200" cap="none" spc="0" normalizeH="0" baseline="0" noProof="0" dirty="0">
              <a:ln>
                <a:noFill/>
              </a:ln>
              <a:solidFill>
                <a:schemeClr val="tx1"/>
              </a:solidFill>
              <a:effectLst/>
              <a:uLnTx/>
              <a:uFillTx/>
              <a:latin typeface="华文细黑" panose="02010600040101010101" pitchFamily="2" charset="-122"/>
              <a:ea typeface="+mn-ea"/>
              <a:cs typeface="+mn-cs"/>
            </a:endParaRPr>
          </a:p>
        </p:txBody>
      </p:sp>
      <p:sp>
        <p:nvSpPr>
          <p:cNvPr id="4" name="Text Placeholder 3"/>
          <p:cNvSpPr>
            <a:spLocks noGrp="1"/>
          </p:cNvSpPr>
          <p:nvPr>
            <p:ph type="body" sz="half" idx="2"/>
          </p:nvPr>
        </p:nvSpPr>
        <p:spPr>
          <a:xfrm>
            <a:off x="629841" y="1543051"/>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dirty="0" smtClean="0"/>
              <a:t>单击此处编辑母版文本样式</a:t>
            </a:r>
          </a:p>
        </p:txBody>
      </p:sp>
      <p:sp>
        <p:nvSpPr>
          <p:cNvPr id="5" name="日期占位符 4"/>
          <p:cNvSpPr>
            <a:spLocks noGrp="1"/>
          </p:cNvSpPr>
          <p:nvPr>
            <p:ph type="dt" sz="half" idx="10"/>
          </p:nvPr>
        </p:nvSpPr>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6" name="页脚占位符 5"/>
          <p:cNvSpPr>
            <a:spLocks noGrp="1"/>
          </p:cNvSpPr>
          <p:nvPr>
            <p:ph type="ftr" sz="quarter" idx="11"/>
          </p:nvPr>
        </p:nvSpPr>
        <p:spPr/>
        <p:txBody>
          <a:bodyP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7" name="灯片编号占位符 6"/>
          <p:cNvSpPr>
            <a:spLocks noGrp="1"/>
          </p:cNvSpPr>
          <p:nvPr>
            <p:ph type="sldNum" sz="quarter" idx="12"/>
          </p:nvPr>
        </p:nvSpPr>
        <p:spPr/>
        <p:txBody>
          <a:bodyPr/>
          <a:lstStyle/>
          <a:p>
            <a:pPr marL="0" marR="0" lvl="0" indent="0" algn="r" defTabSz="685165" rtl="0" eaLnBrk="1" fontAlgn="auto" latinLnBrk="0" hangingPunct="1">
              <a:lnSpc>
                <a:spcPct val="100000"/>
              </a:lnSpc>
              <a:spcBef>
                <a:spcPts val="0"/>
              </a:spcBef>
              <a:spcAft>
                <a:spcPts val="0"/>
              </a:spcAft>
              <a:buClrTx/>
              <a:buSzTx/>
              <a:buFontTx/>
              <a:buNone/>
              <a:defRPr/>
            </a:pPr>
            <a:fld id="{8AC99F02-1E23-4BD3-B63C-F56E222E4162}" type="slidenum">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t>‹#›</a:t>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dirty="0"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日期占位符 3"/>
          <p:cNvSpPr>
            <a:spLocks noGrp="1"/>
          </p:cNvSpPr>
          <p:nvPr>
            <p:ph type="dt" sz="half" idx="10"/>
          </p:nvPr>
        </p:nvSpPr>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5" name="页脚占位符 4"/>
          <p:cNvSpPr>
            <a:spLocks noGrp="1"/>
          </p:cNvSpPr>
          <p:nvPr>
            <p:ph type="ftr" sz="quarter" idx="11"/>
          </p:nvPr>
        </p:nvSpPr>
        <p:spPr/>
        <p:txBody>
          <a:bodyP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6" name="灯片编号占位符 5"/>
          <p:cNvSpPr>
            <a:spLocks noGrp="1"/>
          </p:cNvSpPr>
          <p:nvPr>
            <p:ph type="sldNum" sz="quarter" idx="12"/>
          </p:nvPr>
        </p:nvSpPr>
        <p:spPr/>
        <p:txBody>
          <a:bodyPr/>
          <a:lstStyle/>
          <a:p>
            <a:pPr marL="0" marR="0" lvl="0" indent="0" algn="r" defTabSz="685165" rtl="0" eaLnBrk="1" fontAlgn="auto" latinLnBrk="0" hangingPunct="1">
              <a:lnSpc>
                <a:spcPct val="100000"/>
              </a:lnSpc>
              <a:spcBef>
                <a:spcPts val="0"/>
              </a:spcBef>
              <a:spcAft>
                <a:spcPts val="0"/>
              </a:spcAft>
              <a:buClrTx/>
              <a:buSzTx/>
              <a:buFontTx/>
              <a:buNone/>
              <a:defRPr/>
            </a:pPr>
            <a:fld id="{8AC99F02-1E23-4BD3-B63C-F56E222E4162}" type="slidenum">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t>‹#›</a:t>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5"/>
            <a:ext cx="1971675" cy="4358879"/>
          </a:xfrm>
        </p:spPr>
        <p:txBody>
          <a:bodyPr vert="eaVert"/>
          <a:lstStyle>
            <a:lvl1pPr>
              <a:defRPr/>
            </a:lvl1pPr>
          </a:lstStyle>
          <a:p>
            <a:r>
              <a:rPr lang="zh-CN" altLang="en-US" dirty="0" smtClean="0"/>
              <a:t>单击此处编辑母版标题样式</a:t>
            </a:r>
            <a:endParaRPr lang="en-US" dirty="0"/>
          </a:p>
        </p:txBody>
      </p:sp>
      <p:sp>
        <p:nvSpPr>
          <p:cNvPr id="3" name="Vertical Text Placeholder 2"/>
          <p:cNvSpPr>
            <a:spLocks noGrp="1"/>
          </p:cNvSpPr>
          <p:nvPr>
            <p:ph type="body" orient="vert" idx="1"/>
          </p:nvPr>
        </p:nvSpPr>
        <p:spPr>
          <a:xfrm>
            <a:off x="628651" y="273845"/>
            <a:ext cx="5800725" cy="4358879"/>
          </a:xfrm>
        </p:spPr>
        <p:txBody>
          <a:bodyPr vert="eaVert"/>
          <a:lstStyle>
            <a:lvl1pPr>
              <a:defRPr/>
            </a:lvl1pPr>
            <a:lvl2pPr>
              <a:defRPr/>
            </a:lvl2pPr>
            <a:lvl3pPr>
              <a:defRPr/>
            </a:lvl3pPr>
            <a:lvl4pPr>
              <a:defRPr/>
            </a:lvl4pPr>
            <a:lvl5pPr>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日期占位符 3"/>
          <p:cNvSpPr>
            <a:spLocks noGrp="1"/>
          </p:cNvSpPr>
          <p:nvPr>
            <p:ph type="dt" sz="half" idx="10"/>
          </p:nvPr>
        </p:nvSpPr>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5" name="页脚占位符 4"/>
          <p:cNvSpPr>
            <a:spLocks noGrp="1"/>
          </p:cNvSpPr>
          <p:nvPr>
            <p:ph type="ftr" sz="quarter" idx="11"/>
          </p:nvPr>
        </p:nvSpPr>
        <p:spPr/>
        <p:txBody>
          <a:bodyP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6" name="灯片编号占位符 5"/>
          <p:cNvSpPr>
            <a:spLocks noGrp="1"/>
          </p:cNvSpPr>
          <p:nvPr>
            <p:ph type="sldNum" sz="quarter" idx="12"/>
          </p:nvPr>
        </p:nvSpPr>
        <p:spPr/>
        <p:txBody>
          <a:bodyPr/>
          <a:lstStyle/>
          <a:p>
            <a:pPr marL="0" marR="0" lvl="0" indent="0" algn="r" defTabSz="685165" rtl="0" eaLnBrk="1" fontAlgn="auto" latinLnBrk="0" hangingPunct="1">
              <a:lnSpc>
                <a:spcPct val="100000"/>
              </a:lnSpc>
              <a:spcBef>
                <a:spcPts val="0"/>
              </a:spcBef>
              <a:spcAft>
                <a:spcPts val="0"/>
              </a:spcAft>
              <a:buClrTx/>
              <a:buSzTx/>
              <a:buFontTx/>
              <a:buNone/>
              <a:defRPr/>
            </a:pPr>
            <a:fld id="{8AC99F02-1E23-4BD3-B63C-F56E222E4162}" type="slidenum">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t>‹#›</a:t>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2050" name="图片 6"/>
          <p:cNvPicPr>
            <a:picLocks noChangeAspect="1"/>
          </p:cNvPicPr>
          <p:nvPr userDrawn="1"/>
        </p:nvPicPr>
        <p:blipFill>
          <a:blip r:embed="rId2"/>
          <a:stretch>
            <a:fillRect/>
          </a:stretch>
        </p:blipFill>
        <p:spPr>
          <a:xfrm>
            <a:off x="0" y="0"/>
            <a:ext cx="9144000" cy="5143500"/>
          </a:xfrm>
          <a:prstGeom prst="rect">
            <a:avLst/>
          </a:prstGeom>
          <a:noFill/>
          <a:ln w="9525">
            <a:noFill/>
          </a:ln>
        </p:spPr>
      </p:pic>
      <p:sp>
        <p:nvSpPr>
          <p:cNvPr id="2" name="日期占位符 1"/>
          <p:cNvSpPr>
            <a:spLocks noGrp="1"/>
          </p:cNvSpPr>
          <p:nvPr>
            <p:ph type="dt" sz="half" idx="10"/>
          </p:nvPr>
        </p:nvSpPr>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3" name="页脚占位符 2"/>
          <p:cNvSpPr>
            <a:spLocks noGrp="1"/>
          </p:cNvSpPr>
          <p:nvPr>
            <p:ph type="ftr" sz="quarter" idx="11"/>
          </p:nvPr>
        </p:nvSpPr>
        <p:spPr/>
        <p:txBody>
          <a:bodyP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4" name="灯片编号占位符 3"/>
          <p:cNvSpPr>
            <a:spLocks noGrp="1"/>
          </p:cNvSpPr>
          <p:nvPr>
            <p:ph type="sldNum" sz="quarter" idx="12"/>
          </p:nvPr>
        </p:nvSpPr>
        <p:spPr/>
        <p:txBody>
          <a:bodyPr/>
          <a:lstStyle/>
          <a:p>
            <a:pPr marL="0" marR="0" lvl="0" indent="0" algn="r" defTabSz="685165" rtl="0" eaLnBrk="1" fontAlgn="auto" latinLnBrk="0" hangingPunct="1">
              <a:lnSpc>
                <a:spcPct val="100000"/>
              </a:lnSpc>
              <a:spcBef>
                <a:spcPts val="0"/>
              </a:spcBef>
              <a:spcAft>
                <a:spcPts val="0"/>
              </a:spcAft>
              <a:buClrTx/>
              <a:buSzTx/>
              <a:buFontTx/>
              <a:buNone/>
              <a:defRPr/>
            </a:pPr>
            <a:fld id="{8AC99F02-1E23-4BD3-B63C-F56E222E4162}" type="slidenum">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t>‹#›</a:t>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5"/>
            <a:ext cx="7886700" cy="2139553"/>
          </a:xfrm>
        </p:spPr>
        <p:txBody>
          <a:bodyPr anchor="b"/>
          <a:lstStyle>
            <a:lvl1pPr>
              <a:defRPr sz="4500"/>
            </a:lvl1p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623888" y="3442099"/>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smtClean="0"/>
              <a:t>单击此处编辑母版文本样式</a:t>
            </a:r>
          </a:p>
        </p:txBody>
      </p:sp>
      <p:sp>
        <p:nvSpPr>
          <p:cNvPr id="4" name="日期占位符 3"/>
          <p:cNvSpPr>
            <a:spLocks noGrp="1"/>
          </p:cNvSpPr>
          <p:nvPr>
            <p:ph type="dt" sz="half" idx="10"/>
          </p:nvPr>
        </p:nvSpPr>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5" name="页脚占位符 4"/>
          <p:cNvSpPr>
            <a:spLocks noGrp="1"/>
          </p:cNvSpPr>
          <p:nvPr>
            <p:ph type="ftr" sz="quarter" idx="11"/>
          </p:nvPr>
        </p:nvSpPr>
        <p:spPr/>
        <p:txBody>
          <a:bodyP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6" name="灯片编号占位符 5"/>
          <p:cNvSpPr>
            <a:spLocks noGrp="1"/>
          </p:cNvSpPr>
          <p:nvPr>
            <p:ph type="sldNum" sz="quarter" idx="12"/>
          </p:nvPr>
        </p:nvSpPr>
        <p:spPr/>
        <p:txBody>
          <a:bodyPr/>
          <a:lstStyle/>
          <a:p>
            <a:pPr marL="0" marR="0" lvl="0" indent="0" algn="r" defTabSz="685165" rtl="0" eaLnBrk="1" fontAlgn="auto" latinLnBrk="0" hangingPunct="1">
              <a:lnSpc>
                <a:spcPct val="100000"/>
              </a:lnSpc>
              <a:spcBef>
                <a:spcPts val="0"/>
              </a:spcBef>
              <a:spcAft>
                <a:spcPts val="0"/>
              </a:spcAft>
              <a:buClrTx/>
              <a:buSzTx/>
              <a:buFontTx/>
              <a:buNone/>
              <a:defRPr/>
            </a:pPr>
            <a:fld id="{8AC99F02-1E23-4BD3-B63C-F56E222E4162}" type="slidenum">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t>‹#›</a:t>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dirty="0"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lvl1pPr>
              <a:defRPr/>
            </a:lvl1pPr>
            <a:lvl2pPr>
              <a:defRPr/>
            </a:lvl2pPr>
            <a:lvl3pPr>
              <a:defRPr/>
            </a:lvl3pPr>
            <a:lvl4pPr>
              <a:defRPr/>
            </a:lvl4pPr>
            <a:lvl5pPr>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lvl1pPr>
              <a:defRPr/>
            </a:lvl1pPr>
            <a:lvl2pPr>
              <a:defRPr/>
            </a:lvl2pPr>
            <a:lvl3pPr>
              <a:defRPr/>
            </a:lvl3pPr>
            <a:lvl4pPr>
              <a:defRPr/>
            </a:lvl4pPr>
            <a:lvl5pPr>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5" name="日期占位符 4"/>
          <p:cNvSpPr>
            <a:spLocks noGrp="1"/>
          </p:cNvSpPr>
          <p:nvPr>
            <p:ph type="dt" sz="half" idx="10"/>
          </p:nvPr>
        </p:nvSpPr>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6" name="页脚占位符 5"/>
          <p:cNvSpPr>
            <a:spLocks noGrp="1"/>
          </p:cNvSpPr>
          <p:nvPr>
            <p:ph type="ftr" sz="quarter" idx="11"/>
          </p:nvPr>
        </p:nvSpPr>
        <p:spPr/>
        <p:txBody>
          <a:bodyP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7" name="灯片编号占位符 6"/>
          <p:cNvSpPr>
            <a:spLocks noGrp="1"/>
          </p:cNvSpPr>
          <p:nvPr>
            <p:ph type="sldNum" sz="quarter" idx="12"/>
          </p:nvPr>
        </p:nvSpPr>
        <p:spPr/>
        <p:txBody>
          <a:bodyPr/>
          <a:lstStyle/>
          <a:p>
            <a:pPr marL="0" marR="0" lvl="0" indent="0" algn="r" defTabSz="685165" rtl="0" eaLnBrk="1" fontAlgn="auto" latinLnBrk="0" hangingPunct="1">
              <a:lnSpc>
                <a:spcPct val="100000"/>
              </a:lnSpc>
              <a:spcBef>
                <a:spcPts val="0"/>
              </a:spcBef>
              <a:spcAft>
                <a:spcPts val="0"/>
              </a:spcAft>
              <a:buClrTx/>
              <a:buSzTx/>
              <a:buFontTx/>
              <a:buNone/>
              <a:defRPr/>
            </a:pPr>
            <a:fld id="{8AC99F02-1E23-4BD3-B63C-F56E222E4162}" type="slidenum">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t>‹#›</a:t>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lvl1pPr>
              <a:defRPr/>
            </a:lvl1p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lvl1pPr>
              <a:defRPr/>
            </a:lvl1pPr>
            <a:lvl2pPr>
              <a:defRPr/>
            </a:lvl2pPr>
            <a:lvl3pPr>
              <a:defRPr/>
            </a:lvl3pPr>
            <a:lvl4pPr>
              <a:defRPr/>
            </a:lvl4pPr>
            <a:lvl5pPr>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5" name="Text Placeholder 4"/>
          <p:cNvSpPr>
            <a:spLocks noGrp="1"/>
          </p:cNvSpPr>
          <p:nvPr>
            <p:ph type="body" sz="quarter" idx="3"/>
          </p:nvPr>
        </p:nvSpPr>
        <p:spPr>
          <a:xfrm>
            <a:off x="4629151"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smtClean="0"/>
              <a:t>单击此处编辑母版文本样式</a:t>
            </a:r>
          </a:p>
        </p:txBody>
      </p:sp>
      <p:sp>
        <p:nvSpPr>
          <p:cNvPr id="6" name="Content Placeholder 5"/>
          <p:cNvSpPr>
            <a:spLocks noGrp="1"/>
          </p:cNvSpPr>
          <p:nvPr>
            <p:ph sz="quarter" idx="4"/>
          </p:nvPr>
        </p:nvSpPr>
        <p:spPr>
          <a:xfrm>
            <a:off x="4629151" y="1878806"/>
            <a:ext cx="3887391" cy="2763441"/>
          </a:xfrm>
        </p:spPr>
        <p:txBody>
          <a:bodyPr/>
          <a:lstStyle>
            <a:lvl1pPr>
              <a:defRPr/>
            </a:lvl1pPr>
            <a:lvl2pPr>
              <a:defRPr/>
            </a:lvl2pPr>
            <a:lvl3pPr>
              <a:defRPr/>
            </a:lvl3pPr>
            <a:lvl4pPr>
              <a:defRPr/>
            </a:lvl4pPr>
            <a:lvl5pPr>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7" name="日期占位符 6"/>
          <p:cNvSpPr>
            <a:spLocks noGrp="1"/>
          </p:cNvSpPr>
          <p:nvPr>
            <p:ph type="dt" sz="half" idx="10"/>
          </p:nvPr>
        </p:nvSpPr>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8" name="页脚占位符 7"/>
          <p:cNvSpPr>
            <a:spLocks noGrp="1"/>
          </p:cNvSpPr>
          <p:nvPr>
            <p:ph type="ftr" sz="quarter" idx="11"/>
          </p:nvPr>
        </p:nvSpPr>
        <p:spPr/>
        <p:txBody>
          <a:bodyP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9" name="灯片编号占位符 8"/>
          <p:cNvSpPr>
            <a:spLocks noGrp="1"/>
          </p:cNvSpPr>
          <p:nvPr>
            <p:ph type="sldNum" sz="quarter" idx="12"/>
          </p:nvPr>
        </p:nvSpPr>
        <p:spPr/>
        <p:txBody>
          <a:bodyPr/>
          <a:lstStyle/>
          <a:p>
            <a:pPr marL="0" marR="0" lvl="0" indent="0" algn="r" defTabSz="685165" rtl="0" eaLnBrk="1" fontAlgn="auto" latinLnBrk="0" hangingPunct="1">
              <a:lnSpc>
                <a:spcPct val="100000"/>
              </a:lnSpc>
              <a:spcBef>
                <a:spcPts val="0"/>
              </a:spcBef>
              <a:spcAft>
                <a:spcPts val="0"/>
              </a:spcAft>
              <a:buClrTx/>
              <a:buSzTx/>
              <a:buFontTx/>
              <a:buNone/>
              <a:defRPr/>
            </a:pPr>
            <a:fld id="{8AC99F02-1E23-4BD3-B63C-F56E222E4162}" type="slidenum">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t>‹#›</a:t>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dirty="0" smtClean="0"/>
              <a:t>单击此处编辑母版标题样式</a:t>
            </a:r>
            <a:endParaRPr lang="en-US" dirty="0"/>
          </a:p>
        </p:txBody>
      </p:sp>
      <p:sp>
        <p:nvSpPr>
          <p:cNvPr id="3" name="日期占位符 2"/>
          <p:cNvSpPr>
            <a:spLocks noGrp="1"/>
          </p:cNvSpPr>
          <p:nvPr>
            <p:ph type="dt" sz="half" idx="10"/>
          </p:nvPr>
        </p:nvSpPr>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4" name="页脚占位符 3"/>
          <p:cNvSpPr>
            <a:spLocks noGrp="1"/>
          </p:cNvSpPr>
          <p:nvPr>
            <p:ph type="ftr" sz="quarter" idx="11"/>
          </p:nvPr>
        </p:nvSpPr>
        <p:spPr/>
        <p:txBody>
          <a:bodyP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5" name="灯片编号占位符 4"/>
          <p:cNvSpPr>
            <a:spLocks noGrp="1"/>
          </p:cNvSpPr>
          <p:nvPr>
            <p:ph type="sldNum" sz="quarter" idx="12"/>
          </p:nvPr>
        </p:nvSpPr>
        <p:spPr/>
        <p:txBody>
          <a:bodyPr/>
          <a:lstStyle/>
          <a:p>
            <a:pPr marL="0" marR="0" lvl="0" indent="0" algn="r" defTabSz="685165" rtl="0" eaLnBrk="1" fontAlgn="auto" latinLnBrk="0" hangingPunct="1">
              <a:lnSpc>
                <a:spcPct val="100000"/>
              </a:lnSpc>
              <a:spcBef>
                <a:spcPts val="0"/>
              </a:spcBef>
              <a:spcAft>
                <a:spcPts val="0"/>
              </a:spcAft>
              <a:buClrTx/>
              <a:buSzTx/>
              <a:buFontTx/>
              <a:buNone/>
              <a:defRPr/>
            </a:pPr>
            <a:fld id="{8AC99F02-1E23-4BD3-B63C-F56E222E4162}" type="slidenum">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t>‹#›</a:t>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lumMod val="95000"/>
          </a:schemeClr>
        </a:solidFill>
        <a:effectLst/>
      </p:bgPr>
    </p:bg>
    <p:spTree>
      <p:nvGrpSpPr>
        <p:cNvPr id="1" name=""/>
        <p:cNvGrpSpPr/>
        <p:nvPr/>
      </p:nvGrpSpPr>
      <p:grpSpPr>
        <a:xfrm>
          <a:off x="0" y="0"/>
          <a:ext cx="0" cy="0"/>
          <a:chOff x="0" y="0"/>
          <a:chExt cx="0" cy="0"/>
        </a:xfrm>
      </p:grpSpPr>
      <p:sp>
        <p:nvSpPr>
          <p:cNvPr id="8" name="文本框 7"/>
          <p:cNvSpPr txBox="1"/>
          <p:nvPr userDrawn="1"/>
        </p:nvSpPr>
        <p:spPr>
          <a:xfrm>
            <a:off x="2722563" y="320675"/>
            <a:ext cx="3698875" cy="400050"/>
          </a:xfrm>
          <a:prstGeom prst="rect">
            <a:avLst/>
          </a:prstGeom>
          <a:noFill/>
          <a:ln w="9525">
            <a:noFill/>
          </a:ln>
        </p:spPr>
        <p:txBody>
          <a:bodyPr>
            <a:spAutoFit/>
          </a:bodyPr>
          <a:lstStyle/>
          <a:p>
            <a:pPr lvl="0" algn="ctr"/>
            <a:r>
              <a:rPr lang="en-US" altLang="zh-CN" sz="2000" dirty="0">
                <a:solidFill>
                  <a:schemeClr val="bg1"/>
                </a:solidFill>
              </a:rPr>
              <a:t>ADD YOUR TITLE HERE</a:t>
            </a:r>
            <a:endParaRPr lang="zh-CN" altLang="en-US" sz="2000" dirty="0">
              <a:solidFill>
                <a:schemeClr val="bg1"/>
              </a:solidFill>
            </a:endParaRPr>
          </a:p>
        </p:txBody>
      </p:sp>
      <p:sp>
        <p:nvSpPr>
          <p:cNvPr id="9" name="Content Placeholder 2"/>
          <p:cNvSpPr txBox="1"/>
          <p:nvPr/>
        </p:nvSpPr>
        <p:spPr>
          <a:xfrm>
            <a:off x="898525" y="766763"/>
            <a:ext cx="7137400" cy="322263"/>
          </a:xfrm>
          <a:prstGeom prst="rect">
            <a:avLst/>
          </a:prstGeom>
        </p:spPr>
        <p:txBody>
          <a:bodyPr vert="horz" lIns="91440" tIns="45720" rIns="91440" bIns="45720" rtlCol="0">
            <a:noAutofit/>
          </a:bodyPr>
          <a:lstStyle/>
          <a:p>
            <a:pPr lvl="0" algn="ctr" defTabSz="1087755">
              <a:spcBef>
                <a:spcPct val="20000"/>
              </a:spcBef>
              <a:buNone/>
            </a:pPr>
            <a:r>
              <a:rPr lang="en-US" altLang="zh-CN" sz="1200" dirty="0">
                <a:solidFill>
                  <a:schemeClr val="bg1"/>
                </a:solidFill>
              </a:rPr>
              <a:t>There are many variations of passages of Lorem available, but the majority have suffered</a:t>
            </a:r>
            <a:endParaRPr lang="en-US" altLang="zh-CN" sz="1200" dirty="0">
              <a:solidFill>
                <a:schemeClr val="bg1"/>
              </a:solidFill>
              <a:ea typeface="Arial" panose="020B0604020202020204" pitchFamily="34" charset="0"/>
            </a:endParaRPr>
          </a:p>
        </p:txBody>
      </p:sp>
      <p:sp>
        <p:nvSpPr>
          <p:cNvPr id="7" name="矩形 6"/>
          <p:cNvSpPr/>
          <p:nvPr/>
        </p:nvSpPr>
        <p:spPr>
          <a:xfrm>
            <a:off x="0" y="0"/>
            <a:ext cx="9144000" cy="51435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2" name="日期占位符 1"/>
          <p:cNvSpPr>
            <a:spLocks noGrp="1"/>
          </p:cNvSpPr>
          <p:nvPr>
            <p:ph type="dt" sz="half" idx="10"/>
          </p:nvPr>
        </p:nvSpPr>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3" name="页脚占位符 2"/>
          <p:cNvSpPr>
            <a:spLocks noGrp="1"/>
          </p:cNvSpPr>
          <p:nvPr>
            <p:ph type="ftr" sz="quarter" idx="11"/>
          </p:nvPr>
        </p:nvSpPr>
        <p:spPr/>
        <p:txBody>
          <a:bodyP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4" name="灯片编号占位符 3"/>
          <p:cNvSpPr>
            <a:spLocks noGrp="1"/>
          </p:cNvSpPr>
          <p:nvPr>
            <p:ph type="sldNum" sz="quarter" idx="12"/>
          </p:nvPr>
        </p:nvSpPr>
        <p:spPr/>
        <p:txBody>
          <a:bodyPr/>
          <a:lstStyle/>
          <a:p>
            <a:pPr marL="0" marR="0" lvl="0" indent="0" algn="r" defTabSz="685165" rtl="0" eaLnBrk="1" fontAlgn="auto" latinLnBrk="0" hangingPunct="1">
              <a:lnSpc>
                <a:spcPct val="100000"/>
              </a:lnSpc>
              <a:spcBef>
                <a:spcPts val="0"/>
              </a:spcBef>
              <a:spcAft>
                <a:spcPts val="0"/>
              </a:spcAft>
              <a:buClrTx/>
              <a:buSzTx/>
              <a:buFontTx/>
              <a:buNone/>
              <a:defRPr/>
            </a:pPr>
            <a:fld id="{8AC99F02-1E23-4BD3-B63C-F56E222E4162}" type="slidenum">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t>‹#›</a:t>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down)">
                                      <p:cBhvr>
                                        <p:cTn id="8" dur="500"/>
                                        <p:tgtEl>
                                          <p:spTgt spid="8"/>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p:tgtEl>
                                          <p:spTgt spid="9"/>
                                        </p:tgtEl>
                                        <p:attrNameLst>
                                          <p:attrName>ppt_y</p:attrName>
                                        </p:attrNameLst>
                                      </p:cBhvr>
                                      <p:tavLst>
                                        <p:tav tm="0">
                                          <p:val>
                                            <p:strVal val="#ppt_y-#ppt_h*1.125000"/>
                                          </p:val>
                                        </p:tav>
                                        <p:tav tm="100000">
                                          <p:val>
                                            <p:strVal val="#ppt_y"/>
                                          </p:val>
                                        </p:tav>
                                      </p:tavLst>
                                    </p:anim>
                                    <p:animEffect transition="in" filter="wipe(down)">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bg>
      <p:bgPr>
        <a:solidFill>
          <a:schemeClr val="bg1">
            <a:lumMod val="95000"/>
          </a:schemeClr>
        </a:solidFill>
        <a:effectLst/>
      </p:bgPr>
    </p:bg>
    <p:spTree>
      <p:nvGrpSpPr>
        <p:cNvPr id="1" name=""/>
        <p:cNvGrpSpPr/>
        <p:nvPr/>
      </p:nvGrpSpPr>
      <p:grpSpPr>
        <a:xfrm>
          <a:off x="0" y="0"/>
          <a:ext cx="0" cy="0"/>
          <a:chOff x="0" y="0"/>
          <a:chExt cx="0" cy="0"/>
        </a:xfrm>
      </p:grpSpPr>
      <p:sp>
        <p:nvSpPr>
          <p:cNvPr id="8" name="文本框 7"/>
          <p:cNvSpPr txBox="1"/>
          <p:nvPr userDrawn="1"/>
        </p:nvSpPr>
        <p:spPr>
          <a:xfrm>
            <a:off x="2722563" y="479425"/>
            <a:ext cx="3698875" cy="400050"/>
          </a:xfrm>
          <a:prstGeom prst="rect">
            <a:avLst/>
          </a:prstGeom>
          <a:noFill/>
          <a:ln w="9525">
            <a:noFill/>
          </a:ln>
        </p:spPr>
        <p:txBody>
          <a:bodyPr>
            <a:spAutoFit/>
          </a:bodyPr>
          <a:lstStyle/>
          <a:p>
            <a:pPr lvl="0" algn="ctr"/>
            <a:r>
              <a:rPr lang="en-US" altLang="zh-CN" sz="2000" dirty="0">
                <a:solidFill>
                  <a:schemeClr val="bg1"/>
                </a:solidFill>
              </a:rPr>
              <a:t>ADD YOUR TITLE HERE</a:t>
            </a:r>
            <a:endParaRPr lang="zh-CN" altLang="en-US" sz="2000" dirty="0">
              <a:solidFill>
                <a:schemeClr val="bg1"/>
              </a:solidFill>
            </a:endParaRPr>
          </a:p>
        </p:txBody>
      </p:sp>
      <p:sp>
        <p:nvSpPr>
          <p:cNvPr id="9" name="Content Placeholder 2"/>
          <p:cNvSpPr txBox="1"/>
          <p:nvPr/>
        </p:nvSpPr>
        <p:spPr>
          <a:xfrm>
            <a:off x="898525" y="954088"/>
            <a:ext cx="7137400" cy="322263"/>
          </a:xfrm>
          <a:prstGeom prst="rect">
            <a:avLst/>
          </a:prstGeom>
        </p:spPr>
        <p:txBody>
          <a:bodyPr vert="horz" lIns="91440" tIns="45720" rIns="91440" bIns="45720" rtlCol="0">
            <a:noAutofit/>
          </a:bodyPr>
          <a:lstStyle/>
          <a:p>
            <a:pPr lvl="0" algn="ctr" defTabSz="1087755">
              <a:spcBef>
                <a:spcPct val="20000"/>
              </a:spcBef>
              <a:buNone/>
            </a:pPr>
            <a:r>
              <a:rPr lang="en-US" altLang="zh-CN" sz="1200" dirty="0">
                <a:solidFill>
                  <a:schemeClr val="bg1"/>
                </a:solidFill>
              </a:rPr>
              <a:t>There are many variations of passages of Lorem available, but the majority have suffered</a:t>
            </a:r>
            <a:endParaRPr lang="en-US" altLang="zh-CN" sz="1200" dirty="0">
              <a:solidFill>
                <a:schemeClr val="bg1"/>
              </a:solidFill>
              <a:ea typeface="Arial" panose="020B0604020202020204" pitchFamily="34" charset="0"/>
            </a:endParaRPr>
          </a:p>
        </p:txBody>
      </p:sp>
      <p:sp>
        <p:nvSpPr>
          <p:cNvPr id="7" name="矩形 6"/>
          <p:cNvSpPr/>
          <p:nvPr/>
        </p:nvSpPr>
        <p:spPr>
          <a:xfrm>
            <a:off x="0" y="0"/>
            <a:ext cx="9144000" cy="51435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bg1"/>
              </a:solidFill>
              <a:effectLst/>
              <a:uLnTx/>
              <a:uFillTx/>
              <a:latin typeface="+mn-lt"/>
              <a:ea typeface="+mn-ea"/>
              <a:cs typeface="+mn-cs"/>
            </a:endParaRPr>
          </a:p>
        </p:txBody>
      </p:sp>
      <p:sp>
        <p:nvSpPr>
          <p:cNvPr id="2" name="日期占位符 1"/>
          <p:cNvSpPr>
            <a:spLocks noGrp="1"/>
          </p:cNvSpPr>
          <p:nvPr>
            <p:ph type="dt" sz="half" idx="10"/>
          </p:nvPr>
        </p:nvSpPr>
        <p:spPr/>
        <p:txBody>
          <a:body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3" name="页脚占位符 2"/>
          <p:cNvSpPr>
            <a:spLocks noGrp="1"/>
          </p:cNvSpPr>
          <p:nvPr>
            <p:ph type="ftr" sz="quarter" idx="11"/>
          </p:nvPr>
        </p:nvSpPr>
        <p:spPr/>
        <p:txBody>
          <a:bodyP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4" name="灯片编号占位符 3"/>
          <p:cNvSpPr>
            <a:spLocks noGrp="1"/>
          </p:cNvSpPr>
          <p:nvPr>
            <p:ph type="sldNum" sz="quarter" idx="12"/>
          </p:nvPr>
        </p:nvSpPr>
        <p:spPr/>
        <p:txBody>
          <a:bodyPr/>
          <a:lstStyle/>
          <a:p>
            <a:pPr marL="0" marR="0" lvl="0" indent="0" algn="r" defTabSz="685165" rtl="0" eaLnBrk="1" fontAlgn="auto" latinLnBrk="0" hangingPunct="1">
              <a:lnSpc>
                <a:spcPct val="100000"/>
              </a:lnSpc>
              <a:spcBef>
                <a:spcPts val="0"/>
              </a:spcBef>
              <a:spcAft>
                <a:spcPts val="0"/>
              </a:spcAft>
              <a:buClrTx/>
              <a:buSzTx/>
              <a:buFontTx/>
              <a:buNone/>
              <a:defRPr/>
            </a:pPr>
            <a:fld id="{8AC99F02-1E23-4BD3-B63C-F56E222E4162}" type="slidenum">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t>‹#›</a:t>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down)">
                                      <p:cBhvr>
                                        <p:cTn id="8" dur="500"/>
                                        <p:tgtEl>
                                          <p:spTgt spid="8"/>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p:tgtEl>
                                          <p:spTgt spid="9"/>
                                        </p:tgtEl>
                                        <p:attrNameLst>
                                          <p:attrName>ppt_y</p:attrName>
                                        </p:attrNameLst>
                                      </p:cBhvr>
                                      <p:tavLst>
                                        <p:tav tm="0">
                                          <p:val>
                                            <p:strVal val="#ppt_y-#ppt_h*1.125000"/>
                                          </p:val>
                                        </p:tav>
                                        <p:tav tm="100000">
                                          <p:val>
                                            <p:strVal val="#ppt_y"/>
                                          </p:val>
                                        </p:tav>
                                      </p:tavLst>
                                    </p:anim>
                                    <p:animEffect transition="in" filter="wipe(down)">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空白">
    <p:bg>
      <p:bgPr>
        <a:solidFill>
          <a:schemeClr val="bg1">
            <a:lumMod val="95000"/>
          </a:schemeClr>
        </a:solidFill>
        <a:effectLst/>
      </p:bgPr>
    </p:bg>
    <p:spTree>
      <p:nvGrpSpPr>
        <p:cNvPr id="1" name=""/>
        <p:cNvGrpSpPr/>
        <p:nvPr/>
      </p:nvGrpSpPr>
      <p:grpSpPr>
        <a:xfrm>
          <a:off x="0" y="0"/>
          <a:ext cx="0" cy="0"/>
          <a:chOff x="0" y="0"/>
          <a:chExt cx="0" cy="0"/>
        </a:xfrm>
      </p:grpSpPr>
      <p:sp>
        <p:nvSpPr>
          <p:cNvPr id="7" name="矩形 6"/>
          <p:cNvSpPr/>
          <p:nvPr/>
        </p:nvSpPr>
        <p:spPr>
          <a:xfrm>
            <a:off x="0" y="0"/>
            <a:ext cx="9144000" cy="51435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bg1"/>
              </a:solidFill>
              <a:effectLst/>
              <a:uLnTx/>
              <a:uFillTx/>
              <a:latin typeface="+mn-lt"/>
              <a:ea typeface="+mn-ea"/>
              <a:cs typeface="+mn-cs"/>
            </a:endParaRPr>
          </a:p>
        </p:txBody>
      </p:sp>
      <p:sp>
        <p:nvSpPr>
          <p:cNvPr id="2" name="日期占位符 1"/>
          <p:cNvSpPr>
            <a:spLocks noGrp="1"/>
          </p:cNvSpPr>
          <p:nvPr>
            <p:ph type="dt" sz="half" idx="10"/>
          </p:nvPr>
        </p:nvSpPr>
        <p:spPr/>
        <p:txBody>
          <a:bodyPr/>
          <a:lstStyle/>
          <a:p>
            <a:pPr marL="0" marR="0" lvl="0" indent="0" algn="l" defTabSz="685165" rtl="0" eaLnBrk="1" fontAlgn="auto" latinLnBrk="0" hangingPunct="1">
              <a:lnSpc>
                <a:spcPct val="100000"/>
              </a:lnSpc>
              <a:spcBef>
                <a:spcPts val="0"/>
              </a:spcBef>
              <a:spcAft>
                <a:spcPts val="0"/>
              </a:spcAft>
              <a:buClrTx/>
              <a:buSzTx/>
              <a:buFontTx/>
              <a:buNone/>
              <a:defRPr/>
            </a:pPr>
            <a:fld id="{29BF0C02-A196-4561-B28F-1EBF27CBEE3D}" type="datetimeFigureOut">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t>2018/4/7</a:t>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3" name="页脚占位符 2"/>
          <p:cNvSpPr>
            <a:spLocks noGrp="1"/>
          </p:cNvSpPr>
          <p:nvPr>
            <p:ph type="ftr" sz="quarter" idx="11"/>
          </p:nvPr>
        </p:nvSpPr>
        <p:spPr/>
        <p:txBody>
          <a:bodyP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4" name="灯片编号占位符 3"/>
          <p:cNvSpPr>
            <a:spLocks noGrp="1"/>
          </p:cNvSpPr>
          <p:nvPr>
            <p:ph type="sldNum" sz="quarter" idx="12"/>
          </p:nvPr>
        </p:nvSpPr>
        <p:spPr/>
        <p:txBody>
          <a:bodyPr/>
          <a:lstStyle/>
          <a:p>
            <a:pPr marL="0" marR="0" lvl="0" indent="0" algn="r" defTabSz="685165" rtl="0" eaLnBrk="1" fontAlgn="auto" latinLnBrk="0" hangingPunct="1">
              <a:lnSpc>
                <a:spcPct val="100000"/>
              </a:lnSpc>
              <a:spcBef>
                <a:spcPts val="0"/>
              </a:spcBef>
              <a:spcAft>
                <a:spcPts val="0"/>
              </a:spcAft>
              <a:buClrTx/>
              <a:buSzTx/>
              <a:buFontTx/>
              <a:buNone/>
              <a:defRPr/>
            </a:pPr>
            <a:fld id="{8AC99F02-1E23-4BD3-B63C-F56E222E4162}" type="slidenum">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t>‹#›</a:t>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a:xfrm>
            <a:off x="628650" y="274638"/>
            <a:ext cx="7886700" cy="993775"/>
          </a:xfrm>
          <a:prstGeom prst="rect">
            <a:avLst/>
          </a:prstGeom>
          <a:noFill/>
          <a:ln w="9525">
            <a:noFill/>
          </a:ln>
        </p:spPr>
        <p:txBody>
          <a:bodyPr anchor="ctr"/>
          <a:lstStyle/>
          <a:p>
            <a:pPr lvl="0"/>
            <a:r>
              <a:rPr lang="zh-CN" altLang="en-US" dirty="0"/>
              <a:t>单击此处编辑母版标题样式</a:t>
            </a:r>
            <a:endParaRPr lang="en-US" altLang="x-none" dirty="0"/>
          </a:p>
        </p:txBody>
      </p:sp>
      <p:sp>
        <p:nvSpPr>
          <p:cNvPr id="3" name="Text Placeholder 2"/>
          <p:cNvSpPr>
            <a:spLocks noGrp="1"/>
          </p:cNvSpPr>
          <p:nvPr>
            <p:ph type="body" idx="1"/>
          </p:nvPr>
        </p:nvSpPr>
        <p:spPr>
          <a:xfrm>
            <a:off x="628650" y="1370013"/>
            <a:ext cx="7886700" cy="3262313"/>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2"/>
          </p:nvPr>
        </p:nvSpPr>
        <p:spPr>
          <a:xfrm>
            <a:off x="628650" y="4767263"/>
            <a:ext cx="2057400" cy="274638"/>
          </a:xfrm>
          <a:prstGeom prst="rect">
            <a:avLst/>
          </a:prstGeom>
        </p:spPr>
        <p:txBody>
          <a:bodyPr vert="horz" lIns="91440" tIns="45720" rIns="91440" bIns="45720" rtlCol="0" anchor="ctr"/>
          <a:lstStyle>
            <a:lvl1pPr algn="l">
              <a:defRPr sz="900">
                <a:solidFill>
                  <a:schemeClr val="tx1">
                    <a:tint val="75000"/>
                  </a:schemeClr>
                </a:solidFill>
                <a:latin typeface="华文细黑" panose="02010600040101010101" pitchFamily="2" charset="-122"/>
              </a:defRPr>
            </a:lvl1pPr>
          </a:lstStyle>
          <a:p>
            <a:pPr marL="0" marR="0" lvl="0" indent="0" algn="l" defTabSz="685165" rtl="0" eaLnBrk="1" fontAlgn="auto" latinLnBrk="0" hangingPunct="1">
              <a:lnSpc>
                <a:spcPct val="100000"/>
              </a:lnSpc>
              <a:spcBef>
                <a:spcPts val="0"/>
              </a:spcBef>
              <a:spcAft>
                <a:spcPts val="0"/>
              </a:spcAft>
              <a:buClrTx/>
              <a:buSzTx/>
              <a:buFontTx/>
              <a:buNone/>
              <a:defRPr/>
            </a:pPr>
            <a:fld id="{29BF0C02-A196-4561-B28F-1EBF27CBEE3D}" type="datetimeFigureOut">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t>2018/4/7</a:t>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5" name="Footer Placeholder 4"/>
          <p:cNvSpPr>
            <a:spLocks noGrp="1"/>
          </p:cNvSpPr>
          <p:nvPr>
            <p:ph type="ftr" sz="quarter" idx="3"/>
          </p:nvPr>
        </p:nvSpPr>
        <p:spPr>
          <a:xfrm>
            <a:off x="3028950" y="4767263"/>
            <a:ext cx="3086100" cy="274638"/>
          </a:xfrm>
          <a:prstGeom prst="rect">
            <a:avLst/>
          </a:prstGeom>
        </p:spPr>
        <p:txBody>
          <a:bodyPr vert="horz" lIns="91440" tIns="45720" rIns="91440" bIns="45720" rtlCol="0" anchor="ctr"/>
          <a:lstStyle>
            <a:lvl1pPr algn="ctr">
              <a:defRPr sz="900">
                <a:solidFill>
                  <a:schemeClr val="tx1">
                    <a:tint val="75000"/>
                  </a:schemeClr>
                </a:solidFill>
                <a:latin typeface="华文细黑" panose="02010600040101010101" pitchFamily="2" charset="-122"/>
              </a:defRPr>
            </a:lvl1pP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6" name="Slide Number Placeholder 5"/>
          <p:cNvSpPr>
            <a:spLocks noGrp="1"/>
          </p:cNvSpPr>
          <p:nvPr>
            <p:ph type="sldNum" sz="quarter" idx="4"/>
          </p:nvPr>
        </p:nvSpPr>
        <p:spPr>
          <a:xfrm>
            <a:off x="6457950" y="4767263"/>
            <a:ext cx="2057400" cy="274638"/>
          </a:xfrm>
          <a:prstGeom prst="rect">
            <a:avLst/>
          </a:prstGeom>
        </p:spPr>
        <p:txBody>
          <a:bodyPr vert="horz" lIns="91440" tIns="45720" rIns="91440" bIns="45720" rtlCol="0" anchor="ctr"/>
          <a:lstStyle>
            <a:lvl1pPr algn="r">
              <a:defRPr sz="900">
                <a:solidFill>
                  <a:schemeClr val="tx1">
                    <a:tint val="75000"/>
                  </a:schemeClr>
                </a:solidFill>
                <a:latin typeface="华文细黑" panose="02010600040101010101" pitchFamily="2" charset="-122"/>
              </a:defRPr>
            </a:lvl1pPr>
          </a:lstStyle>
          <a:p>
            <a:pPr marL="0" marR="0" lvl="0" indent="0" algn="r" defTabSz="685165" rtl="0" eaLnBrk="1" fontAlgn="auto" latinLnBrk="0" hangingPunct="1">
              <a:lnSpc>
                <a:spcPct val="100000"/>
              </a:lnSpc>
              <a:spcBef>
                <a:spcPts val="0"/>
              </a:spcBef>
              <a:spcAft>
                <a:spcPts val="0"/>
              </a:spcAft>
              <a:buClrTx/>
              <a:buSzTx/>
              <a:buFontTx/>
              <a:buNone/>
              <a:defRPr/>
            </a:pPr>
            <a:fld id="{8AC99F02-1E23-4BD3-B63C-F56E222E4162}" type="slidenum">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t>‹#›</a:t>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华文细黑" panose="02010600040101010101" pitchFamily="2" charset="-122"/>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华文细黑" panose="02010600040101010101" pitchFamily="2" charset="-122"/>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华文细黑" panose="02010600040101010101" pitchFamily="2" charset="-122"/>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华文细黑" panose="02010600040101010101" pitchFamily="2" charset="-122"/>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12"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9.xml"/><Relationship Id="rId6" Type="http://schemas.openxmlformats.org/officeDocument/2006/relationships/image" Target="../media/image28.png"/><Relationship Id="rId11" Type="http://schemas.openxmlformats.org/officeDocument/2006/relationships/image" Target="../media/image33.png"/><Relationship Id="rId5" Type="http://schemas.openxmlformats.org/officeDocument/2006/relationships/image" Target="../media/image27.png"/><Relationship Id="rId10" Type="http://schemas.openxmlformats.org/officeDocument/2006/relationships/image" Target="../media/image32.png"/><Relationship Id="rId4" Type="http://schemas.openxmlformats.org/officeDocument/2006/relationships/image" Target="../media/image26.png"/><Relationship Id="rId9" Type="http://schemas.openxmlformats.org/officeDocument/2006/relationships/image" Target="../media/image31.png"/></Relationships>
</file>

<file path=ppt/slides/_rels/slide1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2.xml"/><Relationship Id="rId1" Type="http://schemas.openxmlformats.org/officeDocument/2006/relationships/slideLayout" Target="../slideLayouts/slideLayout9.xml"/><Relationship Id="rId4" Type="http://schemas.openxmlformats.org/officeDocument/2006/relationships/image" Target="../media/image36.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8.xml"/><Relationship Id="rId6" Type="http://schemas.openxmlformats.org/officeDocument/2006/relationships/image" Target="../media/image13.png"/><Relationship Id="rId5" Type="http://schemas.openxmlformats.org/officeDocument/2006/relationships/image" Target="../media/image38.png"/><Relationship Id="rId4" Type="http://schemas.openxmlformats.org/officeDocument/2006/relationships/image" Target="../media/image37.png"/></Relationships>
</file>

<file path=ppt/slides/_rels/slide1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6.xml"/><Relationship Id="rId1" Type="http://schemas.openxmlformats.org/officeDocument/2006/relationships/slideLayout" Target="../slideLayouts/slideLayout8.xml"/><Relationship Id="rId5" Type="http://schemas.openxmlformats.org/officeDocument/2006/relationships/image" Target="../media/image9.png"/><Relationship Id="rId4" Type="http://schemas.openxmlformats.org/officeDocument/2006/relationships/image" Target="../media/image40.png"/></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9.xml"/><Relationship Id="rId4" Type="http://schemas.openxmlformats.org/officeDocument/2006/relationships/image" Target="../media/image36.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1.xml"/><Relationship Id="rId1" Type="http://schemas.openxmlformats.org/officeDocument/2006/relationships/slideLayout" Target="../slideLayouts/slideLayout8.xml"/><Relationship Id="rId5" Type="http://schemas.openxmlformats.org/officeDocument/2006/relationships/image" Target="../media/image43.png"/><Relationship Id="rId4" Type="http://schemas.openxmlformats.org/officeDocument/2006/relationships/image" Target="../media/image42.png"/></Relationships>
</file>

<file path=ppt/slides/_rels/slide2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2.xml"/><Relationship Id="rId1" Type="http://schemas.openxmlformats.org/officeDocument/2006/relationships/slideLayout" Target="../slideLayouts/slideLayout8.xml"/><Relationship Id="rId5" Type="http://schemas.openxmlformats.org/officeDocument/2006/relationships/image" Target="../media/image37.png"/><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9.xml"/><Relationship Id="rId5" Type="http://schemas.openxmlformats.org/officeDocument/2006/relationships/image" Target="../media/image16.jpe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7.xml"/><Relationship Id="rId1" Type="http://schemas.openxmlformats.org/officeDocument/2006/relationships/slideLayout" Target="../slideLayouts/slideLayout9.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8.xml"/><Relationship Id="rId4" Type="http://schemas.openxmlformats.org/officeDocument/2006/relationships/image" Target="../media/image2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398588" y="2520950"/>
            <a:ext cx="6461125" cy="1016000"/>
          </a:xfrm>
          <a:prstGeom prst="rect">
            <a:avLst/>
          </a:prstGeom>
          <a:noFill/>
          <a:ln w="9525">
            <a:noFill/>
          </a:ln>
        </p:spPr>
        <p:txBody>
          <a:bodyPr>
            <a:spAutoFit/>
          </a:bodyPr>
          <a:lstStyle/>
          <a:p>
            <a:pPr lvl="0" algn="ctr" eaLnBrk="1" hangingPunct="1"/>
            <a:r>
              <a:rPr lang="en-US" altLang="zh-CN" sz="6000" dirty="0">
                <a:solidFill>
                  <a:schemeClr val="bg1"/>
                </a:solidFill>
                <a:latin typeface="华文细黑" panose="02010600040101010101" pitchFamily="2" charset="-122"/>
                <a:ea typeface="华文细黑" panose="02010600040101010101" pitchFamily="2" charset="-122"/>
              </a:rPr>
              <a:t> </a:t>
            </a:r>
            <a:r>
              <a:rPr lang="en-US" altLang="zh-CN" sz="4800" dirty="0">
                <a:solidFill>
                  <a:schemeClr val="bg1"/>
                </a:solidFill>
                <a:latin typeface="华文细黑" panose="02010600040101010101" pitchFamily="2" charset="-122"/>
                <a:ea typeface="华文细黑" panose="02010600040101010101" pitchFamily="2" charset="-122"/>
              </a:rPr>
              <a:t>BUSINESS REPORT</a:t>
            </a:r>
            <a:endParaRPr lang="zh-CN" altLang="en-US" sz="4800" dirty="0">
              <a:solidFill>
                <a:schemeClr val="bg1"/>
              </a:solidFill>
              <a:latin typeface="华文细黑" panose="02010600040101010101" pitchFamily="2" charset="-122"/>
              <a:ea typeface="华文细黑" panose="02010600040101010101" pitchFamily="2" charset="-122"/>
            </a:endParaRPr>
          </a:p>
        </p:txBody>
      </p:sp>
      <p:sp>
        <p:nvSpPr>
          <p:cNvPr id="11" name="TextBox 111"/>
          <p:cNvSpPr txBox="1"/>
          <p:nvPr/>
        </p:nvSpPr>
        <p:spPr>
          <a:xfrm>
            <a:off x="1668463" y="3643313"/>
            <a:ext cx="6191250" cy="622300"/>
          </a:xfrm>
          <a:prstGeom prst="rect">
            <a:avLst/>
          </a:prstGeom>
          <a:noFill/>
          <a:ln w="9525">
            <a:noFill/>
          </a:ln>
        </p:spPr>
        <p:txBody>
          <a:bodyPr lIns="68529" tIns="34263" rIns="68529" bIns="34263">
            <a:spAutoFit/>
          </a:bodyPr>
          <a:lstStyle/>
          <a:p>
            <a:pPr lvl="0" algn="ctr" eaLnBrk="1" hangingPunct="1">
              <a:lnSpc>
                <a:spcPct val="120000"/>
              </a:lnSpc>
            </a:pPr>
            <a:r>
              <a:rPr lang="en-US" altLang="zh-CN" sz="1000" dirty="0">
                <a:solidFill>
                  <a:schemeClr val="bg1"/>
                </a:solidFill>
                <a:latin typeface="华文细黑" panose="02010600040101010101" pitchFamily="2" charset="-122"/>
                <a:ea typeface="Arial" panose="020B0604020202020204" pitchFamily="34" charset="0"/>
              </a:rPr>
              <a:t>Click here to modify the text , you may post text here . Click here to modify the text . Click here to modify the text , you may post text here . Click here to modify the text , you may post text here . Click here to modify the text . Click here to modify the text , </a:t>
            </a:r>
            <a:endParaRPr lang="zh-CN" altLang="en-US" sz="1000" baseline="-3000" dirty="0">
              <a:solidFill>
                <a:schemeClr val="bg1"/>
              </a:solidFill>
              <a:latin typeface="华文细黑" panose="02010600040101010101" pitchFamily="2" charset="-122"/>
              <a:ea typeface="Arial" panose="020B0604020202020204" pitchFamily="34" charset="0"/>
            </a:endParaRPr>
          </a:p>
        </p:txBody>
      </p:sp>
      <p:sp>
        <p:nvSpPr>
          <p:cNvPr id="10" name="文本框 9"/>
          <p:cNvSpPr txBox="1"/>
          <p:nvPr/>
        </p:nvSpPr>
        <p:spPr>
          <a:xfrm>
            <a:off x="3611563" y="993775"/>
            <a:ext cx="2036762" cy="829945"/>
          </a:xfrm>
          <a:prstGeom prst="rect">
            <a:avLst/>
          </a:prstGeom>
          <a:noFill/>
          <a:ln w="9525">
            <a:noFill/>
          </a:ln>
        </p:spPr>
        <p:txBody>
          <a:bodyPr>
            <a:spAutoFit/>
          </a:bodyPr>
          <a:lstStyle/>
          <a:p>
            <a:pPr lvl="0" algn="ctr" eaLnBrk="1" hangingPunct="1"/>
            <a:r>
              <a:rPr lang="en-US" altLang="zh-CN" sz="4800" dirty="0" smtClean="0">
                <a:solidFill>
                  <a:schemeClr val="bg1"/>
                </a:solidFill>
                <a:latin typeface="华文细黑" panose="02010600040101010101" pitchFamily="2" charset="-122"/>
                <a:ea typeface="华文细黑" panose="02010600040101010101" pitchFamily="2" charset="-122"/>
              </a:rPr>
              <a:t>20XX </a:t>
            </a:r>
            <a:endParaRPr lang="en-US" altLang="zh-CN" sz="4800" dirty="0">
              <a:solidFill>
                <a:schemeClr val="bg1"/>
              </a:solidFill>
              <a:latin typeface="华文细黑" panose="02010600040101010101" pitchFamily="2" charset="-122"/>
              <a:ea typeface="华文细黑" panose="02010600040101010101" pitchFamily="2" charset="-122"/>
            </a:endParaRPr>
          </a:p>
        </p:txBody>
      </p:sp>
      <p:sp>
        <p:nvSpPr>
          <p:cNvPr id="2" name="矩形 1"/>
          <p:cNvSpPr/>
          <p:nvPr/>
        </p:nvSpPr>
        <p:spPr>
          <a:xfrm>
            <a:off x="3808413" y="946150"/>
            <a:ext cx="1674813" cy="1352550"/>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lt1"/>
              </a:solidFill>
              <a:effectLst/>
              <a:uLnTx/>
              <a:uFillTx/>
              <a:latin typeface="+mn-lt"/>
              <a:ea typeface="+mn-ea"/>
              <a:cs typeface="+mn-cs"/>
            </a:endParaRPr>
          </a:p>
        </p:txBody>
      </p:sp>
      <p:cxnSp>
        <p:nvCxnSpPr>
          <p:cNvPr id="5" name="直接连接符 4"/>
          <p:cNvCxnSpPr/>
          <p:nvPr/>
        </p:nvCxnSpPr>
        <p:spPr>
          <a:xfrm>
            <a:off x="3925888" y="1873250"/>
            <a:ext cx="1376363"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810000" y="1943100"/>
            <a:ext cx="1673225" cy="276225"/>
          </a:xfrm>
          <a:prstGeom prst="rect">
            <a:avLst/>
          </a:prstGeom>
          <a:noFill/>
          <a:ln w="9525">
            <a:noFill/>
          </a:ln>
        </p:spPr>
        <p:txBody>
          <a:bodyPr>
            <a:spAutoFit/>
          </a:bodyPr>
          <a:lstStyle/>
          <a:p>
            <a:pPr lvl="0" algn="ctr" eaLnBrk="1" hangingPunct="1"/>
            <a:r>
              <a:rPr lang="en-US" altLang="zh-CN" sz="1200" dirty="0">
                <a:solidFill>
                  <a:schemeClr val="bg1"/>
                </a:solidFill>
                <a:latin typeface="华文细黑" panose="02010600040101010101" pitchFamily="2" charset="-122"/>
                <a:ea typeface="华文细黑" panose="02010600040101010101" pitchFamily="2" charset="-122"/>
              </a:rPr>
              <a:t>MORE THAN PPT</a:t>
            </a:r>
            <a:endParaRPr lang="zh-CN" altLang="en-US" sz="1200" dirty="0">
              <a:solidFill>
                <a:schemeClr val="bg1"/>
              </a:solidFill>
              <a:latin typeface="华文细黑" panose="02010600040101010101" pitchFamily="2" charset="-122"/>
              <a:ea typeface="华文细黑" panose="02010600040101010101" pitchFamily="2" charset="-122"/>
            </a:endParaRPr>
          </a:p>
        </p:txBody>
      </p:sp>
      <p:pic>
        <p:nvPicPr>
          <p:cNvPr id="12" name="bg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925888" y="-758899"/>
            <a:ext cx="487363" cy="487363"/>
          </a:xfrm>
          <a:prstGeom prst="rect">
            <a:avLst/>
          </a:prstGeom>
        </p:spPr>
      </p:pic>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par>
                          <p:cTn id="7" fill="hold">
                            <p:stCondLst>
                              <p:cond delay="0"/>
                            </p:stCondLst>
                            <p:childTnLst>
                              <p:par>
                                <p:cTn id="8" presetID="2" presetClass="entr" presetSubtype="8" decel="100000"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0-#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2" presetClass="entr" presetSubtype="4"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p:tgtEl>
                                          <p:spTgt spid="10"/>
                                        </p:tgtEl>
                                        <p:attrNameLst>
                                          <p:attrName>ppt_y</p:attrName>
                                        </p:attrNameLst>
                                      </p:cBhvr>
                                      <p:tavLst>
                                        <p:tav tm="0">
                                          <p:val>
                                            <p:strVal val="#ppt_y+#ppt_h*1.125000"/>
                                          </p:val>
                                        </p:tav>
                                        <p:tav tm="100000">
                                          <p:val>
                                            <p:strVal val="#ppt_y"/>
                                          </p:val>
                                        </p:tav>
                                      </p:tavLst>
                                    </p:anim>
                                    <p:animEffect transition="in" filter="wipe(up)">
                                      <p:cBhvr>
                                        <p:cTn id="17" dur="500"/>
                                        <p:tgtEl>
                                          <p:spTgt spid="10"/>
                                        </p:tgtEl>
                                      </p:cBhvr>
                                    </p:animEffect>
                                  </p:childTnLst>
                                </p:cTn>
                              </p:par>
                              <p:par>
                                <p:cTn id="18" presetID="12" presetClass="entr" presetSubtype="1"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p:tgtEl>
                                          <p:spTgt spid="7"/>
                                        </p:tgtEl>
                                        <p:attrNameLst>
                                          <p:attrName>ppt_y</p:attrName>
                                        </p:attrNameLst>
                                      </p:cBhvr>
                                      <p:tavLst>
                                        <p:tav tm="0">
                                          <p:val>
                                            <p:strVal val="#ppt_y-#ppt_h*1.125000"/>
                                          </p:val>
                                        </p:tav>
                                        <p:tav tm="100000">
                                          <p:val>
                                            <p:strVal val="#ppt_y"/>
                                          </p:val>
                                        </p:tav>
                                      </p:tavLst>
                                    </p:anim>
                                    <p:animEffect transition="in" filter="wipe(down)">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21" presetClass="entr" presetSubtype="2"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heel(2)">
                                      <p:cBhvr>
                                        <p:cTn id="26" dur="1250"/>
                                        <p:tgtEl>
                                          <p:spTgt spid="2"/>
                                        </p:tgtEl>
                                      </p:cBhvr>
                                    </p:animEffect>
                                  </p:childTnLst>
                                </p:cTn>
                              </p:par>
                            </p:childTnLst>
                          </p:cTn>
                        </p:par>
                      </p:childTnLst>
                    </p:cTn>
                  </p:par>
                  <p:par>
                    <p:cTn id="27" fill="hold">
                      <p:stCondLst>
                        <p:cond delay="indefinite"/>
                      </p:stCondLst>
                      <p:childTnLst>
                        <p:par>
                          <p:cTn id="28" fill="hold">
                            <p:stCondLst>
                              <p:cond delay="0"/>
                            </p:stCondLst>
                            <p:childTnLst>
                              <p:par>
                                <p:cTn id="29" presetID="56" presetClass="entr" presetSubtype="0" fill="hold" grpId="0" nodeType="clickEffect">
                                  <p:stCondLst>
                                    <p:cond delay="0"/>
                                  </p:stCondLst>
                                  <p:iterate type="lt">
                                    <p:tmPct val="15000"/>
                                  </p:iterate>
                                  <p:childTnLst>
                                    <p:set>
                                      <p:cBhvr>
                                        <p:cTn id="30" dur="1" fill="hold">
                                          <p:stCondLst>
                                            <p:cond delay="0"/>
                                          </p:stCondLst>
                                        </p:cTn>
                                        <p:tgtEl>
                                          <p:spTgt spid="9"/>
                                        </p:tgtEl>
                                        <p:attrNameLst>
                                          <p:attrName>style.visibility</p:attrName>
                                        </p:attrNameLst>
                                      </p:cBhvr>
                                      <p:to>
                                        <p:strVal val="visible"/>
                                      </p:to>
                                    </p:set>
                                    <p:anim by="(-#ppt_w*2)" calcmode="lin" valueType="num">
                                      <p:cBhvr rctx="PPT">
                                        <p:cTn id="31" dur="500" autoRev="1" fill="hold">
                                          <p:stCondLst>
                                            <p:cond delay="0"/>
                                          </p:stCondLst>
                                        </p:cTn>
                                        <p:tgtEl>
                                          <p:spTgt spid="9"/>
                                        </p:tgtEl>
                                        <p:attrNameLst>
                                          <p:attrName>ppt_w</p:attrName>
                                        </p:attrNameLst>
                                      </p:cBhvr>
                                    </p:anim>
                                    <p:anim by="(#ppt_w*0.50)" calcmode="lin" valueType="num">
                                      <p:cBhvr>
                                        <p:cTn id="32" dur="500" decel="50000" autoRev="1" fill="hold">
                                          <p:stCondLst>
                                            <p:cond delay="0"/>
                                          </p:stCondLst>
                                        </p:cTn>
                                        <p:tgtEl>
                                          <p:spTgt spid="9"/>
                                        </p:tgtEl>
                                        <p:attrNameLst>
                                          <p:attrName>ppt_x</p:attrName>
                                        </p:attrNameLst>
                                      </p:cBhvr>
                                    </p:anim>
                                    <p:anim from="(-#ppt_h/2)" to="(#ppt_y)" calcmode="lin" valueType="num">
                                      <p:cBhvr>
                                        <p:cTn id="33" dur="1000" fill="hold">
                                          <p:stCondLst>
                                            <p:cond delay="0"/>
                                          </p:stCondLst>
                                        </p:cTn>
                                        <p:tgtEl>
                                          <p:spTgt spid="9"/>
                                        </p:tgtEl>
                                        <p:attrNameLst>
                                          <p:attrName>ppt_y</p:attrName>
                                        </p:attrNameLst>
                                      </p:cBhvr>
                                    </p:anim>
                                    <p:animRot by="21600000">
                                      <p:cBhvr>
                                        <p:cTn id="34" dur="1000" fill="hold">
                                          <p:stCondLst>
                                            <p:cond delay="0"/>
                                          </p:stCondLst>
                                        </p:cTn>
                                        <p:tgtEl>
                                          <p:spTgt spid="9"/>
                                        </p:tgtEl>
                                        <p:attrNameLst>
                                          <p:attrName>r</p:attrName>
                                        </p:attrNameLst>
                                      </p:cBhvr>
                                    </p:animRot>
                                  </p:childTnLst>
                                </p:cTn>
                              </p:par>
                            </p:childTnLst>
                          </p:cTn>
                        </p:par>
                        <p:par>
                          <p:cTn id="35" fill="hold">
                            <p:stCondLst>
                              <p:cond delay="2950"/>
                            </p:stCondLst>
                            <p:childTnLst>
                              <p:par>
                                <p:cTn id="36" presetID="10" presetClass="entr" presetSubtype="0" fill="hold" grpId="0" nodeType="afterEffect">
                                  <p:stCondLst>
                                    <p:cond delay="0"/>
                                  </p:stCondLst>
                                  <p:iterate type="lt">
                                    <p:tmPct val="10000"/>
                                  </p:iterate>
                                  <p:childTnLst>
                                    <p:set>
                                      <p:cBhvr>
                                        <p:cTn id="37" dur="1" fill="hold">
                                          <p:stCondLst>
                                            <p:cond delay="0"/>
                                          </p:stCondLst>
                                        </p:cTn>
                                        <p:tgtEl>
                                          <p:spTgt spid="11"/>
                                        </p:tgtEl>
                                        <p:attrNameLst>
                                          <p:attrName>style.visibility</p:attrName>
                                        </p:attrNameLst>
                                      </p:cBhvr>
                                      <p:to>
                                        <p:strVal val="visible"/>
                                      </p:to>
                                    </p:set>
                                    <p:animEffect transition="in" filter="fade">
                                      <p:cBhvr>
                                        <p:cTn id="38" dur="1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9" repeatCount="indefinite" fill="hold" display="0">
                  <p:stCondLst>
                    <p:cond delay="indefinite"/>
                  </p:stCondLst>
                  <p:endCondLst>
                    <p:cond evt="onStopAudio" delay="0">
                      <p:tgtEl>
                        <p:sldTgt/>
                      </p:tgtEl>
                    </p:cond>
                  </p:endCondLst>
                </p:cTn>
                <p:tgtEl>
                  <p:spTgt spid="12"/>
                </p:tgtEl>
              </p:cMediaNode>
            </p:audio>
          </p:childTnLst>
        </p:cTn>
      </p:par>
    </p:tnLst>
    <p:bldLst>
      <p:bldP spid="9" grpId="0"/>
      <p:bldP spid="11" grpId="0"/>
      <p:bldP spid="10" grpId="0"/>
      <p:bldP spid="2" grpId="0" animBg="1"/>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46250"/>
            <a:ext cx="4378325" cy="263207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nvGrpSpPr>
          <p:cNvPr id="8" name="组合 7"/>
          <p:cNvGrpSpPr/>
          <p:nvPr/>
        </p:nvGrpSpPr>
        <p:grpSpPr>
          <a:xfrm>
            <a:off x="4578350" y="1746250"/>
            <a:ext cx="4433888" cy="2573338"/>
            <a:chOff x="4578926" y="1496291"/>
            <a:chExt cx="4433456" cy="2573280"/>
          </a:xfrm>
        </p:grpSpPr>
        <p:sp>
          <p:nvSpPr>
            <p:cNvPr id="3" name="文本框 2"/>
            <p:cNvSpPr txBox="1"/>
            <p:nvPr/>
          </p:nvSpPr>
          <p:spPr>
            <a:xfrm>
              <a:off x="4578927" y="1496291"/>
              <a:ext cx="2784764" cy="338554"/>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600" b="1" i="0" u="none" strike="noStrike" kern="1200" cap="none" spc="0" normalizeH="0" baseline="0" noProof="0" dirty="0" smtClean="0">
                  <a:ln>
                    <a:noFill/>
                  </a:ln>
                  <a:solidFill>
                    <a:schemeClr val="bg1"/>
                  </a:solidFill>
                  <a:effectLst/>
                  <a:uLnTx/>
                  <a:uFillTx/>
                  <a:latin typeface="+mn-ea"/>
                  <a:ea typeface="+mn-ea"/>
                  <a:cs typeface="+mn-cs"/>
                </a:rPr>
                <a:t>WHAT WE DO</a:t>
              </a:r>
              <a:r>
                <a:rPr kumimoji="0" lang="zh-CN" altLang="en-US" sz="1600" b="0" i="0" u="none" strike="noStrike" kern="1200" cap="none" spc="0" normalizeH="0" baseline="0" noProof="0" dirty="0">
                  <a:ln>
                    <a:noFill/>
                  </a:ln>
                  <a:solidFill>
                    <a:schemeClr val="bg1"/>
                  </a:solidFill>
                  <a:effectLst/>
                  <a:uLnTx/>
                  <a:uFillTx/>
                  <a:latin typeface="+mn-ea"/>
                  <a:ea typeface="+mn-ea"/>
                  <a:cs typeface="+mn-cs"/>
                </a:rPr>
                <a:t>？</a:t>
              </a:r>
              <a:endParaRPr kumimoji="0" lang="zh-CN" altLang="en-US" sz="1600" b="1" i="0" u="none" strike="noStrike" kern="1200" cap="none" spc="0" normalizeH="0" baseline="0" noProof="0" dirty="0">
                <a:ln>
                  <a:noFill/>
                </a:ln>
                <a:solidFill>
                  <a:schemeClr val="bg1"/>
                </a:solidFill>
                <a:effectLst/>
                <a:uLnTx/>
                <a:uFillTx/>
                <a:latin typeface="+mn-ea"/>
                <a:ea typeface="+mn-ea"/>
                <a:cs typeface="+mn-cs"/>
              </a:endParaRPr>
            </a:p>
          </p:txBody>
        </p:sp>
        <p:sp>
          <p:nvSpPr>
            <p:cNvPr id="5" name="文本框 4"/>
            <p:cNvSpPr txBox="1"/>
            <p:nvPr/>
          </p:nvSpPr>
          <p:spPr>
            <a:xfrm>
              <a:off x="4578926" y="1898073"/>
              <a:ext cx="4433456" cy="769441"/>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chemeClr val="bg1"/>
                  </a:solidFill>
                  <a:effectLst/>
                  <a:uLnTx/>
                  <a:uFillTx/>
                  <a:latin typeface="+mn-ea"/>
                  <a:ea typeface="+mn-ea"/>
                  <a:cs typeface="+mn-cs"/>
                </a:rPr>
                <a:t>There are many variations of passages of Lorem available, but the majority have suffered alteration in some form, by injected humor, or randomized words which don't look even slightly believable. </a:t>
              </a:r>
              <a:endParaRPr kumimoji="0" lang="zh-CN" altLang="en-US" sz="1100" b="0" i="0" u="none" strike="noStrike" kern="1200" cap="none" spc="0" normalizeH="0" baseline="0" noProof="0" dirty="0">
                <a:ln>
                  <a:noFill/>
                </a:ln>
                <a:solidFill>
                  <a:schemeClr val="bg1"/>
                </a:solidFill>
                <a:effectLst/>
                <a:uLnTx/>
                <a:uFillTx/>
                <a:latin typeface="+mn-ea"/>
                <a:ea typeface="+mn-ea"/>
                <a:cs typeface="+mn-cs"/>
              </a:endParaRPr>
            </a:p>
          </p:txBody>
        </p:sp>
        <p:sp>
          <p:nvSpPr>
            <p:cNvPr id="6" name="文本框 5"/>
            <p:cNvSpPr txBox="1"/>
            <p:nvPr/>
          </p:nvSpPr>
          <p:spPr>
            <a:xfrm>
              <a:off x="4578926" y="2792298"/>
              <a:ext cx="4433456" cy="1277273"/>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chemeClr val="bg1"/>
                  </a:solidFill>
                  <a:effectLst/>
                  <a:uLnTx/>
                  <a:uFillTx/>
                  <a:latin typeface="+mn-ea"/>
                  <a:ea typeface="+mn-ea"/>
                  <a:cs typeface="+mn-cs"/>
                </a:rPr>
                <a:t>There are many variations of passages of Lorem available, but the majority have suffered alteration in some form, by injected humor, or randomized words which don't look even slightly believable. There are many variations of passages of Lorem available, but the majority have suffered alteration in some </a:t>
              </a:r>
              <a:r>
                <a:rPr kumimoji="0" lang="en-US" altLang="zh-CN" sz="1100" b="0" i="0" u="none" strike="noStrike" kern="1200" cap="none" spc="0" normalizeH="0" baseline="0" noProof="0" dirty="0" smtClean="0">
                  <a:ln>
                    <a:noFill/>
                  </a:ln>
                  <a:solidFill>
                    <a:schemeClr val="bg1"/>
                  </a:solidFill>
                  <a:effectLst/>
                  <a:uLnTx/>
                  <a:uFillTx/>
                  <a:latin typeface="+mn-ea"/>
                  <a:ea typeface="+mn-ea"/>
                  <a:cs typeface="+mn-cs"/>
                </a:rPr>
                <a:t>form,</a:t>
              </a:r>
              <a:r>
                <a:rPr kumimoji="0" lang="en-US" altLang="zh-CN" sz="1100" b="0" i="0" u="none" strike="noStrike" kern="1200" cap="none" spc="0" normalizeH="0" baseline="0" noProof="0" dirty="0">
                  <a:ln>
                    <a:noFill/>
                  </a:ln>
                  <a:solidFill>
                    <a:schemeClr val="bg1"/>
                  </a:solidFill>
                  <a:effectLst/>
                  <a:uLnTx/>
                  <a:uFillTx/>
                  <a:latin typeface="+mn-ea"/>
                  <a:ea typeface="+mn-ea"/>
                  <a:cs typeface="+mn-cs"/>
                </a:rPr>
                <a:t> There are many variations of passages of Lorem available, but the majority </a:t>
              </a:r>
              <a:r>
                <a:rPr kumimoji="0" lang="en-US" altLang="zh-CN" sz="1100" b="0" i="0" u="none" strike="noStrike" kern="1200" cap="none" spc="0" normalizeH="0" baseline="0" noProof="0" dirty="0" smtClean="0">
                  <a:ln>
                    <a:noFill/>
                  </a:ln>
                  <a:solidFill>
                    <a:schemeClr val="bg1"/>
                  </a:solidFill>
                  <a:effectLst/>
                  <a:uLnTx/>
                  <a:uFillTx/>
                  <a:latin typeface="+mn-ea"/>
                  <a:ea typeface="+mn-ea"/>
                  <a:cs typeface="+mn-cs"/>
                </a:rPr>
                <a:t>have</a:t>
              </a:r>
              <a:endParaRPr kumimoji="0" lang="zh-CN" altLang="en-US" sz="1100" b="0" i="0" u="none" strike="noStrike" kern="1200" cap="none" spc="0" normalizeH="0" baseline="0" noProof="0" dirty="0">
                <a:ln>
                  <a:noFill/>
                </a:ln>
                <a:solidFill>
                  <a:schemeClr val="bg1"/>
                </a:solidFill>
                <a:effectLst/>
                <a:uLnTx/>
                <a:uFillTx/>
                <a:latin typeface="+mn-ea"/>
                <a:ea typeface="+mn-ea"/>
                <a:cs typeface="+mn-cs"/>
              </a:endParaRPr>
            </a:p>
          </p:txBody>
        </p:sp>
      </p:grpSp>
      <p:pic>
        <p:nvPicPr>
          <p:cNvPr id="16" name="Zara Larsson-Uncover">
            <a:hlinkClick r:id="" action="ppaction://media"/>
          </p:cNvPr>
          <p:cNvPicPr>
            <a:picLocks noChangeAspect="1"/>
          </p:cNvPicPr>
          <p:nvPr/>
        </p:nvPicPr>
        <p:blipFill>
          <a:blip r:embed="rId4"/>
          <a:stretch>
            <a:fillRect/>
          </a:stretch>
        </p:blipFill>
        <p:spPr>
          <a:xfrm>
            <a:off x="4267200" y="-671512"/>
            <a:ext cx="609600" cy="609600"/>
          </a:xfrm>
          <a:prstGeom prst="rect">
            <a:avLst/>
          </a:prstGeom>
          <a:noFill/>
          <a:ln w="9525">
            <a:noFill/>
          </a:ln>
        </p:spPr>
      </p:pic>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par>
                          <p:cTn id="8" fill="hold">
                            <p:stCondLst>
                              <p:cond delay="500"/>
                            </p:stCondLst>
                            <p:childTnLst>
                              <p:par>
                                <p:cTn id="9" presetID="2" presetClass="entr" presetSubtype="2" decel="10000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13"/>
          <p:cNvSpPr txBox="1"/>
          <p:nvPr/>
        </p:nvSpPr>
        <p:spPr>
          <a:xfrm>
            <a:off x="366713" y="3254375"/>
            <a:ext cx="4056062" cy="461963"/>
          </a:xfrm>
          <a:prstGeom prst="rect">
            <a:avLst/>
          </a:prstGeom>
          <a:noFill/>
          <a:ln w="9525">
            <a:noFill/>
          </a:ln>
        </p:spPr>
        <p:txBody>
          <a:bodyPr/>
          <a:lstStyle/>
          <a:p>
            <a:pPr lvl="0" defTabSz="685800" eaLnBrk="1" hangingPunct="1">
              <a:lnSpc>
                <a:spcPct val="90000"/>
              </a:lnSpc>
            </a:pPr>
            <a:r>
              <a:rPr lang="en-US" altLang="zh-CN" sz="3300" dirty="0">
                <a:solidFill>
                  <a:schemeClr val="bg1"/>
                </a:solidFill>
                <a:latin typeface="华文细黑" panose="02010600040101010101" pitchFamily="2" charset="-122"/>
                <a:ea typeface="华文细黑" panose="02010600040101010101" pitchFamily="2" charset="-122"/>
              </a:rPr>
              <a:t>BLOG POST</a:t>
            </a:r>
          </a:p>
        </p:txBody>
      </p:sp>
      <p:sp>
        <p:nvSpPr>
          <p:cNvPr id="26" name="Content Placeholder 2"/>
          <p:cNvSpPr txBox="1"/>
          <p:nvPr/>
        </p:nvSpPr>
        <p:spPr>
          <a:xfrm>
            <a:off x="381000" y="3851275"/>
            <a:ext cx="8493125" cy="609600"/>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华文细黑" panose="02010600040101010101" pitchFamily="2" charset="-122"/>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华文细黑" panose="02010600040101010101" pitchFamily="2" charset="-122"/>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华文细黑" panose="02010600040101010101" pitchFamily="2" charset="-122"/>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5pPr>
          </a:lstStyle>
          <a:p>
            <a:pPr marL="0" lvl="0" indent="0" defTabSz="1087755">
              <a:lnSpc>
                <a:spcPct val="100000"/>
              </a:lnSpc>
              <a:spcBef>
                <a:spcPct val="20000"/>
              </a:spcBef>
              <a:buNone/>
            </a:pPr>
            <a:r>
              <a:rPr lang="en-US" altLang="zh-CN" sz="1000" dirty="0">
                <a:solidFill>
                  <a:schemeClr val="bg1"/>
                </a:solidFill>
              </a:rPr>
              <a:t>There are many variations of passages of Lorem available, but the majority have suffered alteration in some form, by injected humor, or randomized words which don't look even slightly believable. If you are going to use a passage of Lorem, you need to be sure there isn't anything embarrassing. There are many variations of passages</a:t>
            </a:r>
            <a:endParaRPr lang="en-US" altLang="zh-CN" sz="1000" dirty="0">
              <a:solidFill>
                <a:schemeClr val="bg1"/>
              </a:solidFill>
              <a:ea typeface="Arial" panose="020B0604020202020204" pitchFamily="34" charset="0"/>
            </a:endParaRPr>
          </a:p>
        </p:txBody>
      </p:sp>
      <p:sp>
        <p:nvSpPr>
          <p:cNvPr id="28" name="Rectangle 1"/>
          <p:cNvSpPr/>
          <p:nvPr/>
        </p:nvSpPr>
        <p:spPr>
          <a:xfrm>
            <a:off x="0" y="0"/>
            <a:ext cx="1828800" cy="14859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lt1"/>
              </a:solidFill>
              <a:effectLst/>
              <a:uLnTx/>
              <a:uFillTx/>
              <a:latin typeface="+mn-lt"/>
              <a:ea typeface="+mn-ea"/>
              <a:cs typeface="+mn-cs"/>
            </a:endParaRPr>
          </a:p>
        </p:txBody>
      </p:sp>
      <p:sp>
        <p:nvSpPr>
          <p:cNvPr id="29" name="Rectangle 24"/>
          <p:cNvSpPr/>
          <p:nvPr/>
        </p:nvSpPr>
        <p:spPr>
          <a:xfrm>
            <a:off x="0" y="1485900"/>
            <a:ext cx="1828800" cy="148590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lt1"/>
              </a:solidFill>
              <a:effectLst/>
              <a:uLnTx/>
              <a:uFillTx/>
              <a:latin typeface="+mn-lt"/>
              <a:ea typeface="+mn-ea"/>
              <a:cs typeface="+mn-cs"/>
            </a:endParaRPr>
          </a:p>
        </p:txBody>
      </p:sp>
      <p:sp>
        <p:nvSpPr>
          <p:cNvPr id="34" name="Rectangle 26"/>
          <p:cNvSpPr/>
          <p:nvPr/>
        </p:nvSpPr>
        <p:spPr>
          <a:xfrm>
            <a:off x="3657600" y="1485900"/>
            <a:ext cx="1828800" cy="1485900"/>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lt1"/>
              </a:solidFill>
              <a:effectLst/>
              <a:uLnTx/>
              <a:uFillTx/>
              <a:latin typeface="+mn-lt"/>
              <a:ea typeface="+mn-ea"/>
              <a:cs typeface="+mn-cs"/>
            </a:endParaRPr>
          </a:p>
        </p:txBody>
      </p:sp>
      <p:sp>
        <p:nvSpPr>
          <p:cNvPr id="38" name="Rectangle 8"/>
          <p:cNvSpPr/>
          <p:nvPr/>
        </p:nvSpPr>
        <p:spPr>
          <a:xfrm>
            <a:off x="5486400" y="0"/>
            <a:ext cx="1828800" cy="1485900"/>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lt1"/>
              </a:solidFill>
              <a:effectLst/>
              <a:uLnTx/>
              <a:uFillTx/>
              <a:latin typeface="+mn-lt"/>
              <a:ea typeface="+mn-ea"/>
              <a:cs typeface="+mn-cs"/>
            </a:endParaRPr>
          </a:p>
        </p:txBody>
      </p:sp>
      <p:sp>
        <p:nvSpPr>
          <p:cNvPr id="39" name="Rectangle 27"/>
          <p:cNvSpPr/>
          <p:nvPr/>
        </p:nvSpPr>
        <p:spPr>
          <a:xfrm>
            <a:off x="5486400" y="1485900"/>
            <a:ext cx="1828800" cy="1485900"/>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lt1"/>
              </a:solidFill>
              <a:effectLst/>
              <a:uLnTx/>
              <a:uFillTx/>
              <a:latin typeface="+mn-lt"/>
              <a:ea typeface="+mn-ea"/>
              <a:cs typeface="+mn-cs"/>
            </a:endParaRPr>
          </a:p>
        </p:txBody>
      </p:sp>
      <p:sp>
        <p:nvSpPr>
          <p:cNvPr id="43" name="Rectangle 28"/>
          <p:cNvSpPr/>
          <p:nvPr/>
        </p:nvSpPr>
        <p:spPr>
          <a:xfrm>
            <a:off x="7315200" y="0"/>
            <a:ext cx="1828800" cy="1485900"/>
          </a:xfrm>
          <a:prstGeom prst="rect">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lt1"/>
              </a:solidFill>
              <a:effectLst/>
              <a:uLnTx/>
              <a:uFillTx/>
              <a:latin typeface="+mn-lt"/>
              <a:ea typeface="+mn-ea"/>
              <a:cs typeface="+mn-cs"/>
            </a:endParaRPr>
          </a:p>
        </p:txBody>
      </p:sp>
      <p:sp>
        <p:nvSpPr>
          <p:cNvPr id="44" name="Rectangle 29"/>
          <p:cNvSpPr/>
          <p:nvPr/>
        </p:nvSpPr>
        <p:spPr>
          <a:xfrm>
            <a:off x="7315200" y="1485900"/>
            <a:ext cx="1828800" cy="1485900"/>
          </a:xfrm>
          <a:prstGeom prst="rect">
            <a:avLst/>
          </a:pr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lt1"/>
              </a:solidFill>
              <a:effectLst/>
              <a:uLnTx/>
              <a:uFillTx/>
              <a:latin typeface="+mn-lt"/>
              <a:ea typeface="+mn-ea"/>
              <a:cs typeface="+mn-cs"/>
            </a:endParaRPr>
          </a:p>
        </p:txBody>
      </p:sp>
      <p:sp>
        <p:nvSpPr>
          <p:cNvPr id="48" name="Rectangle 41"/>
          <p:cNvSpPr/>
          <p:nvPr/>
        </p:nvSpPr>
        <p:spPr>
          <a:xfrm>
            <a:off x="1825625" y="0"/>
            <a:ext cx="1828800" cy="1485900"/>
          </a:xfrm>
          <a:prstGeom prst="rect">
            <a:avLst/>
          </a:prstGeom>
          <a:blipFill>
            <a:blip r:embed="rId10"/>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lt1"/>
              </a:solidFill>
              <a:effectLst/>
              <a:uLnTx/>
              <a:uFillTx/>
              <a:latin typeface="+mn-lt"/>
              <a:ea typeface="+mn-ea"/>
              <a:cs typeface="+mn-cs"/>
            </a:endParaRPr>
          </a:p>
        </p:txBody>
      </p:sp>
      <p:sp>
        <p:nvSpPr>
          <p:cNvPr id="49" name="Rectangle 42"/>
          <p:cNvSpPr/>
          <p:nvPr/>
        </p:nvSpPr>
        <p:spPr>
          <a:xfrm>
            <a:off x="1825625" y="1485900"/>
            <a:ext cx="1828800" cy="1485900"/>
          </a:xfrm>
          <a:prstGeom prst="rect">
            <a:avLst/>
          </a:prstGeom>
          <a:blipFill>
            <a:blip r:embed="rId1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lt1"/>
              </a:solidFill>
              <a:effectLst/>
              <a:uLnTx/>
              <a:uFillTx/>
              <a:latin typeface="+mn-lt"/>
              <a:ea typeface="+mn-ea"/>
              <a:cs typeface="+mn-cs"/>
            </a:endParaRPr>
          </a:p>
        </p:txBody>
      </p:sp>
      <p:grpSp>
        <p:nvGrpSpPr>
          <p:cNvPr id="3" name="组合 2"/>
          <p:cNvGrpSpPr/>
          <p:nvPr/>
        </p:nvGrpSpPr>
        <p:grpSpPr>
          <a:xfrm>
            <a:off x="3622675" y="0"/>
            <a:ext cx="1873250" cy="1485900"/>
            <a:chOff x="3623193" y="-456"/>
            <a:chExt cx="1872287" cy="1486109"/>
          </a:xfrm>
        </p:grpSpPr>
        <p:sp>
          <p:nvSpPr>
            <p:cNvPr id="33" name="Rectangle 6"/>
            <p:cNvSpPr/>
            <p:nvPr/>
          </p:nvSpPr>
          <p:spPr>
            <a:xfrm>
              <a:off x="3656820" y="-456"/>
              <a:ext cx="1829060" cy="1486109"/>
            </a:xfrm>
            <a:prstGeom prst="rect">
              <a:avLst/>
            </a:prstGeom>
            <a:blipFill>
              <a:blip r:embed="rId1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lt1"/>
                </a:solidFill>
                <a:effectLst/>
                <a:uLnTx/>
                <a:uFillTx/>
                <a:latin typeface="+mn-lt"/>
                <a:ea typeface="+mn-ea"/>
                <a:cs typeface="+mn-cs"/>
              </a:endParaRPr>
            </a:p>
          </p:txBody>
        </p:sp>
        <p:sp>
          <p:nvSpPr>
            <p:cNvPr id="2" name="矩形 1"/>
            <p:cNvSpPr/>
            <p:nvPr/>
          </p:nvSpPr>
          <p:spPr>
            <a:xfrm>
              <a:off x="3654673" y="-456"/>
              <a:ext cx="1831206" cy="1486109"/>
            </a:xfrm>
            <a:prstGeom prst="rect">
              <a:avLst/>
            </a:prstGeom>
            <a:solidFill>
              <a:srgbClr val="255D6E">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31760" name="文本框 26"/>
            <p:cNvSpPr txBox="1"/>
            <p:nvPr/>
          </p:nvSpPr>
          <p:spPr>
            <a:xfrm>
              <a:off x="3695897" y="351326"/>
              <a:ext cx="1746613" cy="338554"/>
            </a:xfrm>
            <a:prstGeom prst="rect">
              <a:avLst/>
            </a:prstGeom>
            <a:noFill/>
            <a:ln w="9525">
              <a:noFill/>
            </a:ln>
          </p:spPr>
          <p:txBody>
            <a:bodyPr>
              <a:spAutoFit/>
            </a:bodyPr>
            <a:lstStyle/>
            <a:p>
              <a:pPr lvl="0" algn="ctr" eaLnBrk="1" hangingPunct="1"/>
              <a:r>
                <a:rPr lang="en-US" altLang="zh-CN" sz="1600" dirty="0">
                  <a:solidFill>
                    <a:schemeClr val="bg1"/>
                  </a:solidFill>
                  <a:latin typeface="华文细黑" panose="02010600040101010101" pitchFamily="2" charset="-122"/>
                  <a:ea typeface="华文细黑" panose="02010600040101010101" pitchFamily="2" charset="-122"/>
                </a:rPr>
                <a:t>PREMIUM</a:t>
              </a:r>
              <a:endParaRPr lang="zh-CN" altLang="en-US" sz="1600" dirty="0">
                <a:solidFill>
                  <a:schemeClr val="bg1"/>
                </a:solidFill>
                <a:latin typeface="华文细黑" panose="02010600040101010101" pitchFamily="2" charset="-122"/>
                <a:ea typeface="华文细黑" panose="02010600040101010101" pitchFamily="2" charset="-122"/>
              </a:endParaRPr>
            </a:p>
          </p:txBody>
        </p:sp>
        <p:sp>
          <p:nvSpPr>
            <p:cNvPr id="31761" name="文本框 31"/>
            <p:cNvSpPr txBox="1"/>
            <p:nvPr/>
          </p:nvSpPr>
          <p:spPr>
            <a:xfrm>
              <a:off x="4079173" y="658048"/>
              <a:ext cx="960329" cy="400110"/>
            </a:xfrm>
            <a:prstGeom prst="rect">
              <a:avLst/>
            </a:prstGeom>
            <a:noFill/>
            <a:ln w="9525">
              <a:noFill/>
            </a:ln>
          </p:spPr>
          <p:txBody>
            <a:bodyPr>
              <a:spAutoFit/>
            </a:bodyPr>
            <a:lstStyle/>
            <a:p>
              <a:pPr lvl="0" algn="ctr" eaLnBrk="1" hangingPunct="1"/>
              <a:r>
                <a:rPr lang="en-US" altLang="zh-CN" sz="2000" dirty="0">
                  <a:solidFill>
                    <a:schemeClr val="bg1"/>
                  </a:solidFill>
                  <a:latin typeface="华文细黑" panose="02010600040101010101" pitchFamily="2" charset="-122"/>
                  <a:ea typeface="华文细黑" panose="02010600040101010101" pitchFamily="2" charset="-122"/>
                </a:rPr>
                <a:t>235</a:t>
              </a:r>
              <a:endParaRPr lang="zh-CN" altLang="en-US" sz="1400" dirty="0">
                <a:solidFill>
                  <a:schemeClr val="bg1"/>
                </a:solidFill>
                <a:latin typeface="华文细黑" panose="02010600040101010101" pitchFamily="2" charset="-122"/>
                <a:ea typeface="华文细黑" panose="02010600040101010101" pitchFamily="2" charset="-122"/>
              </a:endParaRPr>
            </a:p>
          </p:txBody>
        </p:sp>
        <p:sp>
          <p:nvSpPr>
            <p:cNvPr id="37" name="文本框 36"/>
            <p:cNvSpPr txBox="1"/>
            <p:nvPr/>
          </p:nvSpPr>
          <p:spPr>
            <a:xfrm>
              <a:off x="3623193" y="1141100"/>
              <a:ext cx="1872287" cy="261610"/>
            </a:xfrm>
            <a:prstGeom prst="rect">
              <a:avLst/>
            </a:prstGeom>
            <a:noFill/>
          </p:spPr>
          <p:txBody>
            <a:bodyPr wrap="square" rtlCol="0">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smtClean="0">
                  <a:ln>
                    <a:noFill/>
                  </a:ln>
                  <a:solidFill>
                    <a:schemeClr val="bg1"/>
                  </a:solidFill>
                  <a:effectLst/>
                  <a:uLnTx/>
                  <a:uFillTx/>
                  <a:latin typeface="+mn-lt"/>
                  <a:ea typeface="+mn-ea"/>
                  <a:cs typeface="+mn-cs"/>
                </a:rPr>
                <a:t>IMPRESED WITH US NOW</a:t>
              </a:r>
              <a:endParaRPr kumimoji="0" lang="zh-CN" altLang="en-US" sz="1050" b="0" i="0" u="none" strike="noStrike" kern="1200" cap="none" spc="0" normalizeH="0" baseline="0" noProof="0" dirty="0">
                <a:ln>
                  <a:noFill/>
                </a:ln>
                <a:solidFill>
                  <a:schemeClr val="bg1"/>
                </a:solidFill>
                <a:effectLst/>
                <a:uLnTx/>
                <a:uFillTx/>
                <a:latin typeface="+mn-lt"/>
                <a:ea typeface="+mn-ea"/>
                <a:cs typeface="+mn-cs"/>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nodeType="withEffect">
                                  <p:stCondLst>
                                    <p:cond delay="4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grpId="0" nodeType="withEffect">
                                  <p:stCondLst>
                                    <p:cond delay="600"/>
                                  </p:stCondLst>
                                  <p:childTnLst>
                                    <p:set>
                                      <p:cBhvr>
                                        <p:cTn id="15" dur="1" fill="hold">
                                          <p:stCondLst>
                                            <p:cond delay="0"/>
                                          </p:stCondLst>
                                        </p:cTn>
                                        <p:tgtEl>
                                          <p:spTgt spid="49"/>
                                        </p:tgtEl>
                                        <p:attrNameLst>
                                          <p:attrName>style.visibility</p:attrName>
                                        </p:attrNameLst>
                                      </p:cBhvr>
                                      <p:to>
                                        <p:strVal val="visible"/>
                                      </p:to>
                                    </p:set>
                                    <p:animEffect transition="in" filter="fade">
                                      <p:cBhvr>
                                        <p:cTn id="16" dur="500"/>
                                        <p:tgtEl>
                                          <p:spTgt spid="49"/>
                                        </p:tgtEl>
                                      </p:cBhvr>
                                    </p:animEffect>
                                  </p:childTnLst>
                                </p:cTn>
                              </p:par>
                              <p:par>
                                <p:cTn id="17" presetID="10" presetClass="entr" presetSubtype="0" fill="hold" grpId="0" nodeType="withEffect">
                                  <p:stCondLst>
                                    <p:cond delay="80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childTnLst>
                                </p:cTn>
                              </p:par>
                              <p:par>
                                <p:cTn id="20" presetID="10" presetClass="entr" presetSubtype="0" fill="hold" grpId="0" nodeType="withEffect">
                                  <p:stCondLst>
                                    <p:cond delay="100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par>
                                <p:cTn id="23" presetID="10" presetClass="entr" presetSubtype="0" fill="hold" grpId="0" nodeType="withEffect">
                                  <p:stCondLst>
                                    <p:cond delay="120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500"/>
                                        <p:tgtEl>
                                          <p:spTgt spid="48"/>
                                        </p:tgtEl>
                                      </p:cBhvr>
                                    </p:animEffect>
                                  </p:childTnLst>
                                </p:cTn>
                              </p:par>
                              <p:par>
                                <p:cTn id="26" presetID="10" presetClass="entr" presetSubtype="0" fill="hold" grpId="0" nodeType="withEffect">
                                  <p:stCondLst>
                                    <p:cond delay="140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par>
                                <p:cTn id="29" presetID="10" presetClass="entr" presetSubtype="0" fill="hold" grpId="0" nodeType="withEffect">
                                  <p:stCondLst>
                                    <p:cond delay="160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par>
                                <p:cTn id="32" presetID="10" presetClass="entr" presetSubtype="0" fill="hold" grpId="0" nodeType="withEffect">
                                  <p:stCondLst>
                                    <p:cond delay="1800"/>
                                  </p:stCondLst>
                                  <p:childTnLst>
                                    <p:set>
                                      <p:cBhvr>
                                        <p:cTn id="33" dur="1" fill="hold">
                                          <p:stCondLst>
                                            <p:cond delay="0"/>
                                          </p:stCondLst>
                                        </p:cTn>
                                        <p:tgtEl>
                                          <p:spTgt spid="44"/>
                                        </p:tgtEl>
                                        <p:attrNameLst>
                                          <p:attrName>style.visibility</p:attrName>
                                        </p:attrNameLst>
                                      </p:cBhvr>
                                      <p:to>
                                        <p:strVal val="visible"/>
                                      </p:to>
                                    </p:set>
                                    <p:animEffect transition="in" filter="fade">
                                      <p:cBhvr>
                                        <p:cTn id="34" dur="500"/>
                                        <p:tgtEl>
                                          <p:spTgt spid="44"/>
                                        </p:tgtEl>
                                      </p:cBhvr>
                                    </p:animEffect>
                                  </p:childTnLst>
                                </p:cTn>
                              </p:par>
                            </p:childTnLst>
                          </p:cTn>
                        </p:par>
                        <p:par>
                          <p:cTn id="35" fill="hold">
                            <p:stCondLst>
                              <p:cond delay="500"/>
                            </p:stCondLst>
                            <p:childTnLst>
                              <p:par>
                                <p:cTn id="36" presetID="26" presetClass="emph" presetSubtype="0" fill="hold" nodeType="afterEffect">
                                  <p:stCondLst>
                                    <p:cond delay="0"/>
                                  </p:stCondLst>
                                  <p:childTnLst>
                                    <p:animEffect transition="out" filter="fade">
                                      <p:cBhvr>
                                        <p:cTn id="37" dur="500" tmFilter="0, 0; .2, .5; .8, .5; 1, 0"/>
                                        <p:tgtEl>
                                          <p:spTgt spid="3"/>
                                        </p:tgtEl>
                                      </p:cBhvr>
                                    </p:animEffect>
                                    <p:animScale>
                                      <p:cBhvr>
                                        <p:cTn id="38" dur="250" autoRev="1" fill="hold"/>
                                        <p:tgtEl>
                                          <p:spTgt spid="3"/>
                                        </p:tgtEl>
                                      </p:cBhvr>
                                      <p:by x="105000" y="105000"/>
                                    </p:animScale>
                                  </p:childTnLst>
                                </p:cTn>
                              </p:par>
                            </p:childTnLst>
                          </p:cTn>
                        </p:par>
                        <p:par>
                          <p:cTn id="39" fill="hold">
                            <p:stCondLst>
                              <p:cond delay="1000"/>
                            </p:stCondLst>
                            <p:childTnLst>
                              <p:par>
                                <p:cTn id="40" presetID="26" presetClass="emph" presetSubtype="0" fill="hold" nodeType="afterEffect">
                                  <p:stCondLst>
                                    <p:cond delay="0"/>
                                  </p:stCondLst>
                                  <p:childTnLst>
                                    <p:animEffect transition="out" filter="fade">
                                      <p:cBhvr>
                                        <p:cTn id="41" dur="500" tmFilter="0, 0; .2, .5; .8, .5; 1, 0"/>
                                        <p:tgtEl>
                                          <p:spTgt spid="3"/>
                                        </p:tgtEl>
                                      </p:cBhvr>
                                    </p:animEffect>
                                    <p:animScale>
                                      <p:cBhvr>
                                        <p:cTn id="42" dur="250" autoRev="1" fill="hold"/>
                                        <p:tgtEl>
                                          <p:spTgt spid="3"/>
                                        </p:tgtEl>
                                      </p:cBhvr>
                                      <p:by x="105000" y="105000"/>
                                    </p:animScale>
                                  </p:childTnLst>
                                </p:cTn>
                              </p:par>
                            </p:childTnLst>
                          </p:cTn>
                        </p:par>
                        <p:par>
                          <p:cTn id="43" fill="hold">
                            <p:stCondLst>
                              <p:cond delay="1500"/>
                            </p:stCondLst>
                            <p:childTnLst>
                              <p:par>
                                <p:cTn id="44" presetID="2" presetClass="entr" presetSubtype="4" decel="100000" fill="hold" grpId="0" nodeType="after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additive="base">
                                        <p:cTn id="46" dur="500" fill="hold"/>
                                        <p:tgtEl>
                                          <p:spTgt spid="25"/>
                                        </p:tgtEl>
                                        <p:attrNameLst>
                                          <p:attrName>ppt_x</p:attrName>
                                        </p:attrNameLst>
                                      </p:cBhvr>
                                      <p:tavLst>
                                        <p:tav tm="0">
                                          <p:val>
                                            <p:strVal val="#ppt_x"/>
                                          </p:val>
                                        </p:tav>
                                        <p:tav tm="100000">
                                          <p:val>
                                            <p:strVal val="#ppt_x"/>
                                          </p:val>
                                        </p:tav>
                                      </p:tavLst>
                                    </p:anim>
                                    <p:anim calcmode="lin" valueType="num">
                                      <p:cBhvr additive="base">
                                        <p:cTn id="47"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wipe(left)">
                                      <p:cBhvr>
                                        <p:cTn id="5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8" grpId="0" animBg="1"/>
      <p:bldP spid="29" grpId="0" animBg="1"/>
      <p:bldP spid="34" grpId="0" animBg="1"/>
      <p:bldP spid="38" grpId="0" animBg="1"/>
      <p:bldP spid="39" grpId="0" animBg="1"/>
      <p:bldP spid="43" grpId="0" animBg="1"/>
      <p:bldP spid="44" grpId="0" animBg="1"/>
      <p:bldP spid="48" grpId="0" animBg="1"/>
      <p:bldP spid="4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8"/>
          <p:cNvSpPr/>
          <p:nvPr/>
        </p:nvSpPr>
        <p:spPr>
          <a:xfrm flipH="1">
            <a:off x="0" y="0"/>
            <a:ext cx="9144000" cy="2932113"/>
          </a:xfrm>
          <a:prstGeom prst="rect">
            <a:avLst/>
          </a:prstGeom>
          <a:solidFill>
            <a:srgbClr val="255D6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lt1"/>
              </a:solidFill>
              <a:effectLst/>
              <a:uLnTx/>
              <a:uFillTx/>
              <a:latin typeface="+mn-lt"/>
              <a:ea typeface="+mn-ea"/>
              <a:cs typeface="+mn-cs"/>
            </a:endParaRPr>
          </a:p>
        </p:txBody>
      </p:sp>
      <p:sp>
        <p:nvSpPr>
          <p:cNvPr id="4" name="Title 13"/>
          <p:cNvSpPr txBox="1"/>
          <p:nvPr/>
        </p:nvSpPr>
        <p:spPr>
          <a:xfrm>
            <a:off x="2921000" y="419100"/>
            <a:ext cx="5383213" cy="85725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sz="3200" b="0" i="0" u="none" strike="noStrike" kern="1200" cap="none" spc="0" normalizeH="0" baseline="0" noProof="0" dirty="0" smtClean="0">
                <a:ln>
                  <a:noFill/>
                </a:ln>
                <a:solidFill>
                  <a:schemeClr val="bg1"/>
                </a:solidFill>
                <a:effectLst/>
                <a:uLnTx/>
                <a:uFillTx/>
                <a:latin typeface="+mn-ea"/>
                <a:ea typeface="+mn-ea"/>
                <a:cs typeface="+mj-cs"/>
              </a:rPr>
              <a:t>App Project Sample</a:t>
            </a:r>
            <a:endParaRPr kumimoji="0" lang="en-US" sz="3200" b="0" i="0" u="none" strike="noStrike" kern="1200" cap="none" spc="0" normalizeH="0" baseline="0" noProof="0" dirty="0">
              <a:ln>
                <a:noFill/>
              </a:ln>
              <a:solidFill>
                <a:schemeClr val="bg1"/>
              </a:solidFill>
              <a:effectLst/>
              <a:uLnTx/>
              <a:uFillTx/>
              <a:latin typeface="+mn-ea"/>
              <a:ea typeface="+mn-ea"/>
              <a:cs typeface="+mj-cs"/>
            </a:endParaRPr>
          </a:p>
        </p:txBody>
      </p:sp>
      <p:sp>
        <p:nvSpPr>
          <p:cNvPr id="5" name="Content Placeholder 2"/>
          <p:cNvSpPr txBox="1"/>
          <p:nvPr/>
        </p:nvSpPr>
        <p:spPr>
          <a:xfrm>
            <a:off x="3025775" y="1243013"/>
            <a:ext cx="4511675" cy="1400175"/>
          </a:xfrm>
          <a:prstGeom prst="rect">
            <a:avLst/>
          </a:prstGeom>
          <a:noFill/>
          <a:ln w="9525">
            <a:noFill/>
          </a:ln>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华文细黑" panose="02010600040101010101" pitchFamily="2" charset="-122"/>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华文细黑" panose="02010600040101010101" pitchFamily="2" charset="-122"/>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华文细黑" panose="02010600040101010101" pitchFamily="2" charset="-122"/>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5pPr>
          </a:lstStyle>
          <a:p>
            <a:pPr marL="0" lvl="0" indent="0" defTabSz="1087755">
              <a:lnSpc>
                <a:spcPct val="150000"/>
              </a:lnSpc>
              <a:spcBef>
                <a:spcPct val="0"/>
              </a:spcBef>
              <a:buNone/>
            </a:pPr>
            <a:r>
              <a:rPr lang="en-US" altLang="zh-CN" sz="1000" dirty="0">
                <a:solidFill>
                  <a:schemeClr val="bg1"/>
                </a:solidFill>
              </a:rPr>
              <a:t>There are many variations of passages of Lorem available,</a:t>
            </a:r>
          </a:p>
          <a:p>
            <a:pPr marL="0" lvl="0" indent="0" defTabSz="1087755">
              <a:lnSpc>
                <a:spcPct val="150000"/>
              </a:lnSpc>
              <a:spcBef>
                <a:spcPct val="0"/>
              </a:spcBef>
              <a:buNone/>
            </a:pPr>
            <a:r>
              <a:rPr lang="en-US" altLang="zh-CN" sz="1000" dirty="0">
                <a:solidFill>
                  <a:schemeClr val="bg1"/>
                </a:solidFill>
              </a:rPr>
              <a:t> but the majority have suffered alteration</a:t>
            </a:r>
          </a:p>
          <a:p>
            <a:pPr marL="0" lvl="0" indent="0" defTabSz="1087755">
              <a:lnSpc>
                <a:spcPct val="150000"/>
              </a:lnSpc>
              <a:spcBef>
                <a:spcPct val="0"/>
              </a:spcBef>
              <a:buNone/>
            </a:pPr>
            <a:r>
              <a:rPr lang="en-US" altLang="zh-CN" sz="1000" dirty="0">
                <a:solidFill>
                  <a:schemeClr val="bg1"/>
                </a:solidFill>
              </a:rPr>
              <a:t> in some form, by injected humor, or randomized words</a:t>
            </a:r>
          </a:p>
          <a:p>
            <a:pPr marL="0" lvl="0" indent="0" defTabSz="1087755">
              <a:lnSpc>
                <a:spcPct val="150000"/>
              </a:lnSpc>
              <a:spcBef>
                <a:spcPct val="0"/>
              </a:spcBef>
              <a:buNone/>
            </a:pPr>
            <a:r>
              <a:rPr lang="en-US" altLang="zh-CN" sz="1000" dirty="0">
                <a:solidFill>
                  <a:schemeClr val="bg1"/>
                </a:solidFill>
              </a:rPr>
              <a:t> which don't look even slightly believable. If you </a:t>
            </a:r>
          </a:p>
          <a:p>
            <a:pPr marL="0" lvl="0" indent="0" defTabSz="1087755">
              <a:lnSpc>
                <a:spcPct val="150000"/>
              </a:lnSpc>
              <a:spcBef>
                <a:spcPct val="0"/>
              </a:spcBef>
              <a:buNone/>
            </a:pPr>
            <a:r>
              <a:rPr lang="en-US" altLang="zh-CN" sz="1000" dirty="0">
                <a:solidFill>
                  <a:schemeClr val="bg1"/>
                </a:solidFill>
              </a:rPr>
              <a:t>are going to use a passage</a:t>
            </a:r>
            <a:endParaRPr lang="en-US" altLang="zh-CN" sz="1000" dirty="0">
              <a:solidFill>
                <a:schemeClr val="bg1"/>
              </a:solidFill>
              <a:ea typeface="Arial" panose="020B0604020202020204" pitchFamily="34" charset="0"/>
            </a:endParaRPr>
          </a:p>
        </p:txBody>
      </p:sp>
      <p:grpSp>
        <p:nvGrpSpPr>
          <p:cNvPr id="36" name="组合 35"/>
          <p:cNvGrpSpPr/>
          <p:nvPr/>
        </p:nvGrpSpPr>
        <p:grpSpPr>
          <a:xfrm>
            <a:off x="5508625" y="3189288"/>
            <a:ext cx="614363" cy="614362"/>
            <a:chOff x="4052453" y="3044495"/>
            <a:chExt cx="613105" cy="613105"/>
          </a:xfrm>
        </p:grpSpPr>
        <p:sp>
          <p:nvSpPr>
            <p:cNvPr id="37" name="椭圆 36"/>
            <p:cNvSpPr/>
            <p:nvPr/>
          </p:nvSpPr>
          <p:spPr>
            <a:xfrm>
              <a:off x="4052453" y="3044495"/>
              <a:ext cx="613105" cy="61310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accent1"/>
                </a:solidFill>
                <a:effectLst/>
                <a:uLnTx/>
                <a:uFillTx/>
                <a:latin typeface="华文细黑" panose="02010600040101010101" pitchFamily="2" charset="-122"/>
                <a:ea typeface="+mn-ea"/>
                <a:cs typeface="+mn-cs"/>
              </a:endParaRPr>
            </a:p>
          </p:txBody>
        </p:sp>
        <p:sp>
          <p:nvSpPr>
            <p:cNvPr id="33817" name="文本框 37"/>
            <p:cNvSpPr txBox="1"/>
            <p:nvPr/>
          </p:nvSpPr>
          <p:spPr>
            <a:xfrm>
              <a:off x="4100945" y="3110346"/>
              <a:ext cx="512619" cy="523220"/>
            </a:xfrm>
            <a:prstGeom prst="rect">
              <a:avLst/>
            </a:prstGeom>
            <a:noFill/>
            <a:ln w="9525">
              <a:noFill/>
            </a:ln>
          </p:spPr>
          <p:txBody>
            <a:bodyPr>
              <a:spAutoFit/>
            </a:bodyPr>
            <a:lstStyle/>
            <a:p>
              <a:pPr lvl="0" algn="ctr" eaLnBrk="1" hangingPunct="1"/>
              <a:r>
                <a:rPr lang="zh-CN" altLang="en-US" sz="2800" dirty="0">
                  <a:solidFill>
                    <a:schemeClr val="accent1"/>
                  </a:solidFill>
                  <a:latin typeface="FontAwesome" pitchFamily="2" charset="0"/>
                  <a:ea typeface="华文细黑" panose="02010600040101010101" pitchFamily="2" charset="-122"/>
                </a:rPr>
                <a:t></a:t>
              </a:r>
              <a:endParaRPr lang="zh-CN" altLang="en-US" sz="2800" dirty="0">
                <a:solidFill>
                  <a:schemeClr val="accent1"/>
                </a:solidFill>
                <a:latin typeface="华文细黑" panose="02010600040101010101" pitchFamily="2" charset="-122"/>
                <a:ea typeface="华文细黑" panose="02010600040101010101" pitchFamily="2" charset="-122"/>
              </a:endParaRPr>
            </a:p>
          </p:txBody>
        </p:sp>
      </p:grpSp>
      <p:grpSp>
        <p:nvGrpSpPr>
          <p:cNvPr id="3" name="组合 2"/>
          <p:cNvGrpSpPr/>
          <p:nvPr/>
        </p:nvGrpSpPr>
        <p:grpSpPr>
          <a:xfrm>
            <a:off x="2787650" y="3930650"/>
            <a:ext cx="1779588" cy="627063"/>
            <a:chOff x="2787394" y="3931169"/>
            <a:chExt cx="1780309" cy="627085"/>
          </a:xfrm>
        </p:grpSpPr>
        <p:sp>
          <p:nvSpPr>
            <p:cNvPr id="33814" name="文本框 39"/>
            <p:cNvSpPr txBox="1"/>
            <p:nvPr/>
          </p:nvSpPr>
          <p:spPr>
            <a:xfrm>
              <a:off x="2972745" y="3931169"/>
              <a:ext cx="1460739" cy="261610"/>
            </a:xfrm>
            <a:prstGeom prst="rect">
              <a:avLst/>
            </a:prstGeom>
            <a:noFill/>
            <a:ln w="9525">
              <a:noFill/>
            </a:ln>
          </p:spPr>
          <p:txBody>
            <a:bodyPr>
              <a:spAutoFit/>
            </a:bodyPr>
            <a:lstStyle/>
            <a:p>
              <a:pPr lvl="0" algn="ctr" eaLnBrk="1" hangingPunct="1"/>
              <a:r>
                <a:rPr lang="en-US" altLang="zh-CN" sz="1100" dirty="0">
                  <a:solidFill>
                    <a:schemeClr val="bg1"/>
                  </a:solidFill>
                  <a:latin typeface="华文细黑" panose="02010600040101010101" pitchFamily="2" charset="-122"/>
                  <a:ea typeface="华文细黑" panose="02010600040101010101" pitchFamily="2" charset="-122"/>
                </a:rPr>
                <a:t>PHOTOGRAPHY</a:t>
              </a:r>
              <a:endParaRPr lang="zh-CN" altLang="en-US" sz="1100" dirty="0">
                <a:solidFill>
                  <a:schemeClr val="bg1"/>
                </a:solidFill>
                <a:latin typeface="华文细黑" panose="02010600040101010101" pitchFamily="2" charset="-122"/>
                <a:ea typeface="华文细黑" panose="02010600040101010101" pitchFamily="2" charset="-122"/>
              </a:endParaRPr>
            </a:p>
          </p:txBody>
        </p:sp>
        <p:sp>
          <p:nvSpPr>
            <p:cNvPr id="33815" name="文本框 40"/>
            <p:cNvSpPr txBox="1"/>
            <p:nvPr/>
          </p:nvSpPr>
          <p:spPr>
            <a:xfrm>
              <a:off x="2787394" y="4158144"/>
              <a:ext cx="1780309" cy="400110"/>
            </a:xfrm>
            <a:prstGeom prst="rect">
              <a:avLst/>
            </a:prstGeom>
            <a:noFill/>
            <a:ln w="9525">
              <a:noFill/>
            </a:ln>
          </p:spPr>
          <p:txBody>
            <a:bodyPr>
              <a:spAutoFit/>
            </a:bodyPr>
            <a:lstStyle/>
            <a:p>
              <a:pPr lvl="0" algn="ctr" eaLnBrk="1" hangingPunct="1"/>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a:t>
              </a:r>
              <a:endParaRPr lang="zh-CN" altLang="en-US" sz="1000" dirty="0">
                <a:solidFill>
                  <a:schemeClr val="bg1"/>
                </a:solidFill>
                <a:latin typeface="华文细黑" panose="02010600040101010101" pitchFamily="2" charset="-122"/>
                <a:ea typeface="华文细黑" panose="02010600040101010101" pitchFamily="2" charset="-122"/>
              </a:endParaRPr>
            </a:p>
          </p:txBody>
        </p:sp>
      </p:grpSp>
      <p:grpSp>
        <p:nvGrpSpPr>
          <p:cNvPr id="42" name="组合 41"/>
          <p:cNvGrpSpPr/>
          <p:nvPr/>
        </p:nvGrpSpPr>
        <p:grpSpPr>
          <a:xfrm>
            <a:off x="3360738" y="3214688"/>
            <a:ext cx="612775" cy="612775"/>
            <a:chOff x="4052453" y="3044495"/>
            <a:chExt cx="613105" cy="613105"/>
          </a:xfrm>
        </p:grpSpPr>
        <p:sp>
          <p:nvSpPr>
            <p:cNvPr id="43" name="椭圆 42"/>
            <p:cNvSpPr/>
            <p:nvPr/>
          </p:nvSpPr>
          <p:spPr>
            <a:xfrm>
              <a:off x="4052453" y="3044495"/>
              <a:ext cx="613105" cy="61310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accent1"/>
                </a:solidFill>
                <a:effectLst/>
                <a:uLnTx/>
                <a:uFillTx/>
                <a:latin typeface="华文细黑" panose="02010600040101010101" pitchFamily="2" charset="-122"/>
                <a:ea typeface="+mn-ea"/>
                <a:cs typeface="+mn-cs"/>
              </a:endParaRPr>
            </a:p>
          </p:txBody>
        </p:sp>
        <p:sp>
          <p:nvSpPr>
            <p:cNvPr id="33813" name="文本框 43"/>
            <p:cNvSpPr txBox="1"/>
            <p:nvPr/>
          </p:nvSpPr>
          <p:spPr>
            <a:xfrm>
              <a:off x="4100945" y="3110346"/>
              <a:ext cx="512619" cy="523220"/>
            </a:xfrm>
            <a:prstGeom prst="rect">
              <a:avLst/>
            </a:prstGeom>
            <a:noFill/>
            <a:ln w="9525">
              <a:noFill/>
            </a:ln>
          </p:spPr>
          <p:txBody>
            <a:bodyPr>
              <a:spAutoFit/>
            </a:bodyPr>
            <a:lstStyle/>
            <a:p>
              <a:pPr lvl="0" algn="ctr" eaLnBrk="1" hangingPunct="1"/>
              <a:r>
                <a:rPr lang="zh-CN" altLang="en-US" sz="2800" dirty="0">
                  <a:solidFill>
                    <a:schemeClr val="accent1"/>
                  </a:solidFill>
                  <a:latin typeface="FontAwesome" pitchFamily="2" charset="0"/>
                  <a:ea typeface="华文细黑" panose="02010600040101010101" pitchFamily="2" charset="-122"/>
                </a:rPr>
                <a:t></a:t>
              </a:r>
              <a:endParaRPr lang="zh-CN" altLang="en-US" sz="2800" dirty="0">
                <a:solidFill>
                  <a:schemeClr val="accent1"/>
                </a:solidFill>
                <a:latin typeface="华文细黑" panose="02010600040101010101" pitchFamily="2" charset="-122"/>
                <a:ea typeface="华文细黑" panose="02010600040101010101" pitchFamily="2" charset="-122"/>
              </a:endParaRPr>
            </a:p>
          </p:txBody>
        </p:sp>
      </p:grpSp>
      <p:grpSp>
        <p:nvGrpSpPr>
          <p:cNvPr id="48" name="组合 47"/>
          <p:cNvGrpSpPr/>
          <p:nvPr/>
        </p:nvGrpSpPr>
        <p:grpSpPr>
          <a:xfrm>
            <a:off x="7713663" y="3208338"/>
            <a:ext cx="614362" cy="614362"/>
            <a:chOff x="4052453" y="3044495"/>
            <a:chExt cx="613105" cy="613105"/>
          </a:xfrm>
        </p:grpSpPr>
        <p:sp>
          <p:nvSpPr>
            <p:cNvPr id="49" name="椭圆 48"/>
            <p:cNvSpPr/>
            <p:nvPr/>
          </p:nvSpPr>
          <p:spPr>
            <a:xfrm>
              <a:off x="4052453" y="3044495"/>
              <a:ext cx="613105" cy="61310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accent1"/>
                </a:solidFill>
                <a:effectLst/>
                <a:uLnTx/>
                <a:uFillTx/>
                <a:latin typeface="华文细黑" panose="02010600040101010101" pitchFamily="2" charset="-122"/>
                <a:ea typeface="+mn-ea"/>
                <a:cs typeface="+mn-cs"/>
              </a:endParaRPr>
            </a:p>
          </p:txBody>
        </p:sp>
        <p:sp>
          <p:nvSpPr>
            <p:cNvPr id="33811" name="文本框 49"/>
            <p:cNvSpPr txBox="1"/>
            <p:nvPr/>
          </p:nvSpPr>
          <p:spPr>
            <a:xfrm>
              <a:off x="4100945" y="3110346"/>
              <a:ext cx="512619" cy="523220"/>
            </a:xfrm>
            <a:prstGeom prst="rect">
              <a:avLst/>
            </a:prstGeom>
            <a:noFill/>
            <a:ln w="9525">
              <a:noFill/>
            </a:ln>
          </p:spPr>
          <p:txBody>
            <a:bodyPr>
              <a:spAutoFit/>
            </a:bodyPr>
            <a:lstStyle/>
            <a:p>
              <a:pPr lvl="0" algn="ctr" eaLnBrk="1" hangingPunct="1"/>
              <a:r>
                <a:rPr lang="zh-CN" altLang="en-US" sz="2800" dirty="0">
                  <a:solidFill>
                    <a:schemeClr val="accent1"/>
                  </a:solidFill>
                  <a:latin typeface="FontAwesome" pitchFamily="2" charset="0"/>
                  <a:ea typeface="华文细黑" panose="02010600040101010101" pitchFamily="2" charset="-122"/>
                </a:rPr>
                <a:t></a:t>
              </a:r>
              <a:endParaRPr lang="zh-CN" altLang="en-US" sz="2800" dirty="0">
                <a:solidFill>
                  <a:schemeClr val="accent1"/>
                </a:solidFill>
                <a:latin typeface="华文细黑" panose="02010600040101010101" pitchFamily="2" charset="-122"/>
                <a:ea typeface="华文细黑" panose="02010600040101010101" pitchFamily="2" charset="-122"/>
              </a:endParaRPr>
            </a:p>
          </p:txBody>
        </p:sp>
      </p:grpSp>
      <p:grpSp>
        <p:nvGrpSpPr>
          <p:cNvPr id="8" name="组合 7"/>
          <p:cNvGrpSpPr/>
          <p:nvPr/>
        </p:nvGrpSpPr>
        <p:grpSpPr>
          <a:xfrm>
            <a:off x="4935538" y="3930650"/>
            <a:ext cx="1779587" cy="627063"/>
            <a:chOff x="4935245" y="3931169"/>
            <a:chExt cx="1780309" cy="627085"/>
          </a:xfrm>
        </p:grpSpPr>
        <p:sp>
          <p:nvSpPr>
            <p:cNvPr id="51" name="文本框 50"/>
            <p:cNvSpPr txBox="1"/>
            <p:nvPr/>
          </p:nvSpPr>
          <p:spPr>
            <a:xfrm>
              <a:off x="5120596" y="3931169"/>
              <a:ext cx="1460739" cy="261610"/>
            </a:xfrm>
            <a:prstGeom prst="rect">
              <a:avLst/>
            </a:prstGeom>
            <a:noFill/>
          </p:spPr>
          <p:txBody>
            <a:bodyPr wrap="square" rtlCol="0">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chemeClr val="bg1"/>
                  </a:solidFill>
                  <a:effectLst/>
                  <a:uLnTx/>
                  <a:uFillTx/>
                  <a:latin typeface="+mn-ea"/>
                  <a:ea typeface="+mn-ea"/>
                  <a:cs typeface="Open Sans" panose="020B0606030504020204" pitchFamily="34" charset="0"/>
                </a:rPr>
                <a:t>BRANDING</a:t>
              </a:r>
            </a:p>
          </p:txBody>
        </p:sp>
        <p:sp>
          <p:nvSpPr>
            <p:cNvPr id="33809" name="文本框 51"/>
            <p:cNvSpPr txBox="1"/>
            <p:nvPr/>
          </p:nvSpPr>
          <p:spPr>
            <a:xfrm>
              <a:off x="4935245" y="4158144"/>
              <a:ext cx="1780309" cy="400110"/>
            </a:xfrm>
            <a:prstGeom prst="rect">
              <a:avLst/>
            </a:prstGeom>
            <a:noFill/>
            <a:ln w="9525">
              <a:noFill/>
            </a:ln>
          </p:spPr>
          <p:txBody>
            <a:bodyPr>
              <a:spAutoFit/>
            </a:bodyPr>
            <a:lstStyle/>
            <a:p>
              <a:pPr lvl="0" algn="ctr" eaLnBrk="1" hangingPunct="1"/>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a:t>
              </a:r>
              <a:endParaRPr lang="zh-CN" altLang="en-US" sz="1000" dirty="0">
                <a:solidFill>
                  <a:schemeClr val="bg1"/>
                </a:solidFill>
                <a:latin typeface="华文细黑" panose="02010600040101010101" pitchFamily="2" charset="-122"/>
                <a:ea typeface="华文细黑" panose="02010600040101010101" pitchFamily="2" charset="-122"/>
              </a:endParaRPr>
            </a:p>
          </p:txBody>
        </p:sp>
      </p:grpSp>
      <p:grpSp>
        <p:nvGrpSpPr>
          <p:cNvPr id="9" name="组合 8"/>
          <p:cNvGrpSpPr/>
          <p:nvPr/>
        </p:nvGrpSpPr>
        <p:grpSpPr>
          <a:xfrm>
            <a:off x="7119938" y="3930650"/>
            <a:ext cx="1781175" cy="627063"/>
            <a:chOff x="7120362" y="3931169"/>
            <a:chExt cx="1780309" cy="627085"/>
          </a:xfrm>
        </p:grpSpPr>
        <p:sp>
          <p:nvSpPr>
            <p:cNvPr id="33806" name="文本框 52"/>
            <p:cNvSpPr txBox="1"/>
            <p:nvPr/>
          </p:nvSpPr>
          <p:spPr>
            <a:xfrm>
              <a:off x="7305713" y="3931169"/>
              <a:ext cx="1460739" cy="261610"/>
            </a:xfrm>
            <a:prstGeom prst="rect">
              <a:avLst/>
            </a:prstGeom>
            <a:noFill/>
            <a:ln w="9525">
              <a:noFill/>
            </a:ln>
          </p:spPr>
          <p:txBody>
            <a:bodyPr>
              <a:spAutoFit/>
            </a:bodyPr>
            <a:lstStyle/>
            <a:p>
              <a:pPr lvl="0" algn="ctr" eaLnBrk="1" hangingPunct="1"/>
              <a:r>
                <a:rPr lang="en-US" altLang="zh-CN" sz="1100" dirty="0">
                  <a:solidFill>
                    <a:schemeClr val="bg1"/>
                  </a:solidFill>
                  <a:latin typeface="华文细黑" panose="02010600040101010101" pitchFamily="2" charset="-122"/>
                  <a:ea typeface="华文细黑" panose="02010600040101010101" pitchFamily="2" charset="-122"/>
                </a:rPr>
                <a:t>SOLUTIONS</a:t>
              </a:r>
              <a:endParaRPr lang="zh-CN" altLang="en-US" sz="1100" dirty="0">
                <a:solidFill>
                  <a:schemeClr val="bg1"/>
                </a:solidFill>
                <a:latin typeface="华文细黑" panose="02010600040101010101" pitchFamily="2" charset="-122"/>
                <a:ea typeface="华文细黑" panose="02010600040101010101" pitchFamily="2" charset="-122"/>
              </a:endParaRPr>
            </a:p>
          </p:txBody>
        </p:sp>
        <p:sp>
          <p:nvSpPr>
            <p:cNvPr id="33807" name="文本框 53"/>
            <p:cNvSpPr txBox="1"/>
            <p:nvPr/>
          </p:nvSpPr>
          <p:spPr>
            <a:xfrm>
              <a:off x="7120362" y="4158144"/>
              <a:ext cx="1780309" cy="400110"/>
            </a:xfrm>
            <a:prstGeom prst="rect">
              <a:avLst/>
            </a:prstGeom>
            <a:noFill/>
            <a:ln w="9525">
              <a:noFill/>
            </a:ln>
          </p:spPr>
          <p:txBody>
            <a:bodyPr>
              <a:spAutoFit/>
            </a:bodyPr>
            <a:lstStyle/>
            <a:p>
              <a:pPr lvl="0" algn="ctr" eaLnBrk="1" hangingPunct="1"/>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a:t>
              </a:r>
              <a:endParaRPr lang="zh-CN" altLang="en-US" sz="1000" dirty="0">
                <a:solidFill>
                  <a:schemeClr val="bg1"/>
                </a:solidFill>
                <a:latin typeface="华文细黑" panose="02010600040101010101" pitchFamily="2" charset="-122"/>
                <a:ea typeface="华文细黑" panose="02010600040101010101" pitchFamily="2" charset="-122"/>
              </a:endParaRPr>
            </a:p>
          </p:txBody>
        </p:sp>
      </p:grpSp>
      <p:grpSp>
        <p:nvGrpSpPr>
          <p:cNvPr id="7" name="组合 6"/>
          <p:cNvGrpSpPr/>
          <p:nvPr/>
        </p:nvGrpSpPr>
        <p:grpSpPr>
          <a:xfrm>
            <a:off x="-147637" y="609600"/>
            <a:ext cx="3044825" cy="4533900"/>
            <a:chOff x="-148166" y="609832"/>
            <a:chExt cx="3045114" cy="4533668"/>
          </a:xfrm>
        </p:grpSpPr>
        <p:pic>
          <p:nvPicPr>
            <p:cNvPr id="33804" name="Picture 2"/>
            <p:cNvPicPr>
              <a:picLocks noChangeAspect="1"/>
            </p:cNvPicPr>
            <p:nvPr/>
          </p:nvPicPr>
          <p:blipFill>
            <a:blip r:embed="rId3"/>
            <a:stretch>
              <a:fillRect/>
            </a:stretch>
          </p:blipFill>
          <p:spPr>
            <a:xfrm>
              <a:off x="-148166" y="609832"/>
              <a:ext cx="3045114" cy="4533668"/>
            </a:xfrm>
            <a:prstGeom prst="rect">
              <a:avLst/>
            </a:prstGeom>
            <a:noFill/>
            <a:ln w="9525">
              <a:noFill/>
            </a:ln>
          </p:spPr>
        </p:pic>
        <p:sp>
          <p:nvSpPr>
            <p:cNvPr id="6" name="矩形 5"/>
            <p:cNvSpPr/>
            <p:nvPr/>
          </p:nvSpPr>
          <p:spPr>
            <a:xfrm>
              <a:off x="602575" y="1336963"/>
              <a:ext cx="1645792" cy="2902527"/>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750"/>
                                        <p:tgtEl>
                                          <p:spTgt spid="7"/>
                                        </p:tgtEl>
                                      </p:cBhvr>
                                    </p:animEffect>
                                    <p:anim calcmode="lin" valueType="num">
                                      <p:cBhvr>
                                        <p:cTn id="13" dur="750" fill="hold"/>
                                        <p:tgtEl>
                                          <p:spTgt spid="7"/>
                                        </p:tgtEl>
                                        <p:attrNameLst>
                                          <p:attrName>ppt_x</p:attrName>
                                        </p:attrNameLst>
                                      </p:cBhvr>
                                      <p:tavLst>
                                        <p:tav tm="0">
                                          <p:val>
                                            <p:strVal val="#ppt_x"/>
                                          </p:val>
                                        </p:tav>
                                        <p:tav tm="100000">
                                          <p:val>
                                            <p:strVal val="#ppt_x"/>
                                          </p:val>
                                        </p:tav>
                                      </p:tavLst>
                                    </p:anim>
                                    <p:anim calcmode="lin" valueType="num">
                                      <p:cBhvr>
                                        <p:cTn id="14" dur="75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fade">
                                      <p:cBhvr>
                                        <p:cTn id="22" dur="500"/>
                                        <p:tgtEl>
                                          <p:spTgt spid="5">
                                            <p:txEl>
                                              <p:pRg st="0" end="0"/>
                                            </p:txEl>
                                          </p:spTgt>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5">
                                            <p:txEl>
                                              <p:pRg st="1" end="1"/>
                                            </p:txEl>
                                          </p:spTgt>
                                        </p:tgtEl>
                                        <p:attrNameLst>
                                          <p:attrName>style.visibility</p:attrName>
                                        </p:attrNameLst>
                                      </p:cBhvr>
                                      <p:to>
                                        <p:strVal val="visible"/>
                                      </p:to>
                                    </p:set>
                                    <p:animEffect transition="in" filter="fade">
                                      <p:cBhvr>
                                        <p:cTn id="26" dur="500"/>
                                        <p:tgtEl>
                                          <p:spTgt spid="5">
                                            <p:txEl>
                                              <p:pRg st="1" end="1"/>
                                            </p:txEl>
                                          </p:spTgt>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5">
                                            <p:txEl>
                                              <p:pRg st="2" end="2"/>
                                            </p:txEl>
                                          </p:spTgt>
                                        </p:tgtEl>
                                        <p:attrNameLst>
                                          <p:attrName>style.visibility</p:attrName>
                                        </p:attrNameLst>
                                      </p:cBhvr>
                                      <p:to>
                                        <p:strVal val="visible"/>
                                      </p:to>
                                    </p:set>
                                    <p:animEffect transition="in" filter="fade">
                                      <p:cBhvr>
                                        <p:cTn id="30" dur="500"/>
                                        <p:tgtEl>
                                          <p:spTgt spid="5">
                                            <p:txEl>
                                              <p:pRg st="2" end="2"/>
                                            </p:txEl>
                                          </p:spTgt>
                                        </p:tgtEl>
                                      </p:cBhvr>
                                    </p:animEffect>
                                  </p:childTnLst>
                                </p:cTn>
                              </p:par>
                            </p:childTnLst>
                          </p:cTn>
                        </p:par>
                        <p:par>
                          <p:cTn id="31" fill="hold">
                            <p:stCondLst>
                              <p:cond delay="3000"/>
                            </p:stCondLst>
                            <p:childTnLst>
                              <p:par>
                                <p:cTn id="32" presetID="10" presetClass="entr" presetSubtype="0" fill="hold" nodeType="afterEffect">
                                  <p:stCondLst>
                                    <p:cond delay="0"/>
                                  </p:stCondLst>
                                  <p:childTnLst>
                                    <p:set>
                                      <p:cBhvr>
                                        <p:cTn id="33" dur="1" fill="hold">
                                          <p:stCondLst>
                                            <p:cond delay="0"/>
                                          </p:stCondLst>
                                        </p:cTn>
                                        <p:tgtEl>
                                          <p:spTgt spid="5">
                                            <p:txEl>
                                              <p:pRg st="3" end="3"/>
                                            </p:txEl>
                                          </p:spTgt>
                                        </p:tgtEl>
                                        <p:attrNameLst>
                                          <p:attrName>style.visibility</p:attrName>
                                        </p:attrNameLst>
                                      </p:cBhvr>
                                      <p:to>
                                        <p:strVal val="visible"/>
                                      </p:to>
                                    </p:set>
                                    <p:animEffect transition="in" filter="fade">
                                      <p:cBhvr>
                                        <p:cTn id="34" dur="500"/>
                                        <p:tgtEl>
                                          <p:spTgt spid="5">
                                            <p:txEl>
                                              <p:pRg st="3" end="3"/>
                                            </p:txEl>
                                          </p:spTgt>
                                        </p:tgtEl>
                                      </p:cBhvr>
                                    </p:animEffect>
                                  </p:childTnLst>
                                </p:cTn>
                              </p:par>
                            </p:childTnLst>
                          </p:cTn>
                        </p:par>
                        <p:par>
                          <p:cTn id="35" fill="hold">
                            <p:stCondLst>
                              <p:cond delay="3500"/>
                            </p:stCondLst>
                            <p:childTnLst>
                              <p:par>
                                <p:cTn id="36" presetID="10" presetClass="entr" presetSubtype="0" fill="hold" nodeType="afterEffect">
                                  <p:stCondLst>
                                    <p:cond delay="0"/>
                                  </p:stCondLst>
                                  <p:childTnLst>
                                    <p:set>
                                      <p:cBhvr>
                                        <p:cTn id="37" dur="1" fill="hold">
                                          <p:stCondLst>
                                            <p:cond delay="0"/>
                                          </p:stCondLst>
                                        </p:cTn>
                                        <p:tgtEl>
                                          <p:spTgt spid="5">
                                            <p:txEl>
                                              <p:pRg st="4" end="4"/>
                                            </p:txEl>
                                          </p:spTgt>
                                        </p:tgtEl>
                                        <p:attrNameLst>
                                          <p:attrName>style.visibility</p:attrName>
                                        </p:attrNameLst>
                                      </p:cBhvr>
                                      <p:to>
                                        <p:strVal val="visible"/>
                                      </p:to>
                                    </p:set>
                                    <p:animEffect transition="in" filter="fade">
                                      <p:cBhvr>
                                        <p:cTn id="38" dur="500"/>
                                        <p:tgtEl>
                                          <p:spTgt spid="5">
                                            <p:txEl>
                                              <p:pRg st="4" end="4"/>
                                            </p:txEl>
                                          </p:spTgt>
                                        </p:tgtEl>
                                      </p:cBhvr>
                                    </p:animEffect>
                                  </p:childTnLst>
                                </p:cTn>
                              </p:par>
                            </p:childTnLst>
                          </p:cTn>
                        </p:par>
                        <p:par>
                          <p:cTn id="39" fill="hold">
                            <p:stCondLst>
                              <p:cond delay="4000"/>
                            </p:stCondLst>
                            <p:childTnLst>
                              <p:par>
                                <p:cTn id="40" presetID="53" presetClass="entr" presetSubtype="16" fill="hold" nodeType="afterEffect">
                                  <p:stCondLst>
                                    <p:cond delay="0"/>
                                  </p:stCondLst>
                                  <p:childTnLst>
                                    <p:set>
                                      <p:cBhvr>
                                        <p:cTn id="41" dur="1" fill="hold">
                                          <p:stCondLst>
                                            <p:cond delay="0"/>
                                          </p:stCondLst>
                                        </p:cTn>
                                        <p:tgtEl>
                                          <p:spTgt spid="42"/>
                                        </p:tgtEl>
                                        <p:attrNameLst>
                                          <p:attrName>style.visibility</p:attrName>
                                        </p:attrNameLst>
                                      </p:cBhvr>
                                      <p:to>
                                        <p:strVal val="visible"/>
                                      </p:to>
                                    </p:set>
                                    <p:anim calcmode="lin" valueType="num">
                                      <p:cBhvr>
                                        <p:cTn id="42" dur="250" fill="hold"/>
                                        <p:tgtEl>
                                          <p:spTgt spid="42"/>
                                        </p:tgtEl>
                                        <p:attrNameLst>
                                          <p:attrName>ppt_w</p:attrName>
                                        </p:attrNameLst>
                                      </p:cBhvr>
                                      <p:tavLst>
                                        <p:tav tm="0">
                                          <p:val>
                                            <p:fltVal val="0"/>
                                          </p:val>
                                        </p:tav>
                                        <p:tav tm="100000">
                                          <p:val>
                                            <p:strVal val="#ppt_w"/>
                                          </p:val>
                                        </p:tav>
                                      </p:tavLst>
                                    </p:anim>
                                    <p:anim calcmode="lin" valueType="num">
                                      <p:cBhvr>
                                        <p:cTn id="43" dur="250" fill="hold"/>
                                        <p:tgtEl>
                                          <p:spTgt spid="42"/>
                                        </p:tgtEl>
                                        <p:attrNameLst>
                                          <p:attrName>ppt_h</p:attrName>
                                        </p:attrNameLst>
                                      </p:cBhvr>
                                      <p:tavLst>
                                        <p:tav tm="0">
                                          <p:val>
                                            <p:fltVal val="0"/>
                                          </p:val>
                                        </p:tav>
                                        <p:tav tm="100000">
                                          <p:val>
                                            <p:strVal val="#ppt_h"/>
                                          </p:val>
                                        </p:tav>
                                      </p:tavLst>
                                    </p:anim>
                                    <p:animEffect transition="in" filter="fade">
                                      <p:cBhvr>
                                        <p:cTn id="44" dur="250"/>
                                        <p:tgtEl>
                                          <p:spTgt spid="42"/>
                                        </p:tgtEl>
                                      </p:cBhvr>
                                    </p:animEffect>
                                  </p:childTnLst>
                                </p:cTn>
                              </p:par>
                              <p:par>
                                <p:cTn id="45" presetID="6" presetClass="emph" presetSubtype="0" decel="100000" fill="hold" nodeType="withEffect">
                                  <p:stCondLst>
                                    <p:cond delay="200"/>
                                  </p:stCondLst>
                                  <p:childTnLst>
                                    <p:animScale>
                                      <p:cBhvr>
                                        <p:cTn id="46" dur="250" fill="hold"/>
                                        <p:tgtEl>
                                          <p:spTgt spid="42"/>
                                        </p:tgtEl>
                                      </p:cBhvr>
                                      <p:by x="110000" y="110000"/>
                                    </p:animScale>
                                  </p:childTnLst>
                                </p:cTn>
                              </p:par>
                              <p:par>
                                <p:cTn id="47" presetID="6" presetClass="emph" presetSubtype="0" decel="100000" fill="hold" nodeType="withEffect">
                                  <p:stCondLst>
                                    <p:cond delay="300"/>
                                  </p:stCondLst>
                                  <p:childTnLst>
                                    <p:animScale>
                                      <p:cBhvr>
                                        <p:cTn id="48" dur="250" fill="hold"/>
                                        <p:tgtEl>
                                          <p:spTgt spid="42"/>
                                        </p:tgtEl>
                                      </p:cBhvr>
                                      <p:by x="91000" y="91000"/>
                                    </p:animScale>
                                  </p:childTnLst>
                                </p:cTn>
                              </p:par>
                            </p:childTnLst>
                          </p:cTn>
                        </p:par>
                        <p:par>
                          <p:cTn id="49" fill="hold">
                            <p:stCondLst>
                              <p:cond delay="4500"/>
                            </p:stCondLst>
                            <p:childTnLst>
                              <p:par>
                                <p:cTn id="50" presetID="2" presetClass="entr" presetSubtype="4" decel="100000" fill="hold" nodeType="afterEffect">
                                  <p:stCondLst>
                                    <p:cond delay="0"/>
                                  </p:stCondLst>
                                  <p:childTnLst>
                                    <p:set>
                                      <p:cBhvr>
                                        <p:cTn id="51" dur="1" fill="hold">
                                          <p:stCondLst>
                                            <p:cond delay="0"/>
                                          </p:stCondLst>
                                        </p:cTn>
                                        <p:tgtEl>
                                          <p:spTgt spid="3"/>
                                        </p:tgtEl>
                                        <p:attrNameLst>
                                          <p:attrName>style.visibility</p:attrName>
                                        </p:attrNameLst>
                                      </p:cBhvr>
                                      <p:to>
                                        <p:strVal val="visible"/>
                                      </p:to>
                                    </p:set>
                                    <p:anim calcmode="lin" valueType="num">
                                      <p:cBhvr additive="base">
                                        <p:cTn id="52" dur="500" fill="hold"/>
                                        <p:tgtEl>
                                          <p:spTgt spid="3"/>
                                        </p:tgtEl>
                                        <p:attrNameLst>
                                          <p:attrName>ppt_x</p:attrName>
                                        </p:attrNameLst>
                                      </p:cBhvr>
                                      <p:tavLst>
                                        <p:tav tm="0">
                                          <p:val>
                                            <p:strVal val="#ppt_x"/>
                                          </p:val>
                                        </p:tav>
                                        <p:tav tm="100000">
                                          <p:val>
                                            <p:strVal val="#ppt_x"/>
                                          </p:val>
                                        </p:tav>
                                      </p:tavLst>
                                    </p:anim>
                                    <p:anim calcmode="lin" valueType="num">
                                      <p:cBhvr additive="base">
                                        <p:cTn id="53" dur="500" fill="hold"/>
                                        <p:tgtEl>
                                          <p:spTgt spid="3"/>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53" presetClass="entr" presetSubtype="16" fill="hold" nodeType="after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p:cTn id="57" dur="250" fill="hold"/>
                                        <p:tgtEl>
                                          <p:spTgt spid="36"/>
                                        </p:tgtEl>
                                        <p:attrNameLst>
                                          <p:attrName>ppt_w</p:attrName>
                                        </p:attrNameLst>
                                      </p:cBhvr>
                                      <p:tavLst>
                                        <p:tav tm="0">
                                          <p:val>
                                            <p:fltVal val="0"/>
                                          </p:val>
                                        </p:tav>
                                        <p:tav tm="100000">
                                          <p:val>
                                            <p:strVal val="#ppt_w"/>
                                          </p:val>
                                        </p:tav>
                                      </p:tavLst>
                                    </p:anim>
                                    <p:anim calcmode="lin" valueType="num">
                                      <p:cBhvr>
                                        <p:cTn id="58" dur="250" fill="hold"/>
                                        <p:tgtEl>
                                          <p:spTgt spid="36"/>
                                        </p:tgtEl>
                                        <p:attrNameLst>
                                          <p:attrName>ppt_h</p:attrName>
                                        </p:attrNameLst>
                                      </p:cBhvr>
                                      <p:tavLst>
                                        <p:tav tm="0">
                                          <p:val>
                                            <p:fltVal val="0"/>
                                          </p:val>
                                        </p:tav>
                                        <p:tav tm="100000">
                                          <p:val>
                                            <p:strVal val="#ppt_h"/>
                                          </p:val>
                                        </p:tav>
                                      </p:tavLst>
                                    </p:anim>
                                    <p:animEffect transition="in" filter="fade">
                                      <p:cBhvr>
                                        <p:cTn id="59" dur="250"/>
                                        <p:tgtEl>
                                          <p:spTgt spid="36"/>
                                        </p:tgtEl>
                                      </p:cBhvr>
                                    </p:animEffect>
                                  </p:childTnLst>
                                </p:cTn>
                              </p:par>
                              <p:par>
                                <p:cTn id="60" presetID="6" presetClass="emph" presetSubtype="0" decel="100000" fill="hold" nodeType="withEffect">
                                  <p:stCondLst>
                                    <p:cond delay="200"/>
                                  </p:stCondLst>
                                  <p:childTnLst>
                                    <p:animScale>
                                      <p:cBhvr>
                                        <p:cTn id="61" dur="250" fill="hold"/>
                                        <p:tgtEl>
                                          <p:spTgt spid="36"/>
                                        </p:tgtEl>
                                      </p:cBhvr>
                                      <p:by x="110000" y="110000"/>
                                    </p:animScale>
                                  </p:childTnLst>
                                </p:cTn>
                              </p:par>
                              <p:par>
                                <p:cTn id="62" presetID="6" presetClass="emph" presetSubtype="0" decel="100000" fill="hold" nodeType="withEffect">
                                  <p:stCondLst>
                                    <p:cond delay="300"/>
                                  </p:stCondLst>
                                  <p:childTnLst>
                                    <p:animScale>
                                      <p:cBhvr>
                                        <p:cTn id="63" dur="250" fill="hold"/>
                                        <p:tgtEl>
                                          <p:spTgt spid="36"/>
                                        </p:tgtEl>
                                      </p:cBhvr>
                                      <p:by x="91000" y="91000"/>
                                    </p:animScale>
                                  </p:childTnLst>
                                </p:cTn>
                              </p:par>
                            </p:childTnLst>
                          </p:cTn>
                        </p:par>
                        <p:par>
                          <p:cTn id="64" fill="hold">
                            <p:stCondLst>
                              <p:cond delay="5500"/>
                            </p:stCondLst>
                            <p:childTnLst>
                              <p:par>
                                <p:cTn id="65" presetID="2" presetClass="entr" presetSubtype="4" decel="100000" fill="hold" nodeType="afterEffect">
                                  <p:stCondLst>
                                    <p:cond delay="0"/>
                                  </p:stCondLst>
                                  <p:childTnLst>
                                    <p:set>
                                      <p:cBhvr>
                                        <p:cTn id="66" dur="1" fill="hold">
                                          <p:stCondLst>
                                            <p:cond delay="0"/>
                                          </p:stCondLst>
                                        </p:cTn>
                                        <p:tgtEl>
                                          <p:spTgt spid="8"/>
                                        </p:tgtEl>
                                        <p:attrNameLst>
                                          <p:attrName>style.visibility</p:attrName>
                                        </p:attrNameLst>
                                      </p:cBhvr>
                                      <p:to>
                                        <p:strVal val="visible"/>
                                      </p:to>
                                    </p:set>
                                    <p:anim calcmode="lin" valueType="num">
                                      <p:cBhvr additive="base">
                                        <p:cTn id="67" dur="500" fill="hold"/>
                                        <p:tgtEl>
                                          <p:spTgt spid="8"/>
                                        </p:tgtEl>
                                        <p:attrNameLst>
                                          <p:attrName>ppt_x</p:attrName>
                                        </p:attrNameLst>
                                      </p:cBhvr>
                                      <p:tavLst>
                                        <p:tav tm="0">
                                          <p:val>
                                            <p:strVal val="#ppt_x"/>
                                          </p:val>
                                        </p:tav>
                                        <p:tav tm="100000">
                                          <p:val>
                                            <p:strVal val="#ppt_x"/>
                                          </p:val>
                                        </p:tav>
                                      </p:tavLst>
                                    </p:anim>
                                    <p:anim calcmode="lin" valueType="num">
                                      <p:cBhvr additive="base">
                                        <p:cTn id="68" dur="500" fill="hold"/>
                                        <p:tgtEl>
                                          <p:spTgt spid="8"/>
                                        </p:tgtEl>
                                        <p:attrNameLst>
                                          <p:attrName>ppt_y</p:attrName>
                                        </p:attrNameLst>
                                      </p:cBhvr>
                                      <p:tavLst>
                                        <p:tav tm="0">
                                          <p:val>
                                            <p:strVal val="1+#ppt_h/2"/>
                                          </p:val>
                                        </p:tav>
                                        <p:tav tm="100000">
                                          <p:val>
                                            <p:strVal val="#ppt_y"/>
                                          </p:val>
                                        </p:tav>
                                      </p:tavLst>
                                    </p:anim>
                                  </p:childTnLst>
                                </p:cTn>
                              </p:par>
                            </p:childTnLst>
                          </p:cTn>
                        </p:par>
                        <p:par>
                          <p:cTn id="69" fill="hold">
                            <p:stCondLst>
                              <p:cond delay="6000"/>
                            </p:stCondLst>
                            <p:childTnLst>
                              <p:par>
                                <p:cTn id="70" presetID="53" presetClass="entr" presetSubtype="16" fill="hold" nodeType="after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p:cTn id="72" dur="250" fill="hold"/>
                                        <p:tgtEl>
                                          <p:spTgt spid="48"/>
                                        </p:tgtEl>
                                        <p:attrNameLst>
                                          <p:attrName>ppt_w</p:attrName>
                                        </p:attrNameLst>
                                      </p:cBhvr>
                                      <p:tavLst>
                                        <p:tav tm="0">
                                          <p:val>
                                            <p:fltVal val="0"/>
                                          </p:val>
                                        </p:tav>
                                        <p:tav tm="100000">
                                          <p:val>
                                            <p:strVal val="#ppt_w"/>
                                          </p:val>
                                        </p:tav>
                                      </p:tavLst>
                                    </p:anim>
                                    <p:anim calcmode="lin" valueType="num">
                                      <p:cBhvr>
                                        <p:cTn id="73" dur="250" fill="hold"/>
                                        <p:tgtEl>
                                          <p:spTgt spid="48"/>
                                        </p:tgtEl>
                                        <p:attrNameLst>
                                          <p:attrName>ppt_h</p:attrName>
                                        </p:attrNameLst>
                                      </p:cBhvr>
                                      <p:tavLst>
                                        <p:tav tm="0">
                                          <p:val>
                                            <p:fltVal val="0"/>
                                          </p:val>
                                        </p:tav>
                                        <p:tav tm="100000">
                                          <p:val>
                                            <p:strVal val="#ppt_h"/>
                                          </p:val>
                                        </p:tav>
                                      </p:tavLst>
                                    </p:anim>
                                    <p:animEffect transition="in" filter="fade">
                                      <p:cBhvr>
                                        <p:cTn id="74" dur="250"/>
                                        <p:tgtEl>
                                          <p:spTgt spid="48"/>
                                        </p:tgtEl>
                                      </p:cBhvr>
                                    </p:animEffect>
                                  </p:childTnLst>
                                </p:cTn>
                              </p:par>
                              <p:par>
                                <p:cTn id="75" presetID="6" presetClass="emph" presetSubtype="0" decel="100000" fill="hold" nodeType="withEffect">
                                  <p:stCondLst>
                                    <p:cond delay="200"/>
                                  </p:stCondLst>
                                  <p:childTnLst>
                                    <p:animScale>
                                      <p:cBhvr>
                                        <p:cTn id="76" dur="250" fill="hold"/>
                                        <p:tgtEl>
                                          <p:spTgt spid="48"/>
                                        </p:tgtEl>
                                      </p:cBhvr>
                                      <p:by x="110000" y="110000"/>
                                    </p:animScale>
                                  </p:childTnLst>
                                </p:cTn>
                              </p:par>
                              <p:par>
                                <p:cTn id="77" presetID="6" presetClass="emph" presetSubtype="0" decel="100000" fill="hold" nodeType="withEffect">
                                  <p:stCondLst>
                                    <p:cond delay="300"/>
                                  </p:stCondLst>
                                  <p:childTnLst>
                                    <p:animScale>
                                      <p:cBhvr>
                                        <p:cTn id="78" dur="250" fill="hold"/>
                                        <p:tgtEl>
                                          <p:spTgt spid="48"/>
                                        </p:tgtEl>
                                      </p:cBhvr>
                                      <p:by x="91000" y="91000"/>
                                    </p:animScale>
                                  </p:childTnLst>
                                </p:cTn>
                              </p:par>
                            </p:childTnLst>
                          </p:cTn>
                        </p:par>
                        <p:par>
                          <p:cTn id="79" fill="hold">
                            <p:stCondLst>
                              <p:cond delay="6500"/>
                            </p:stCondLst>
                            <p:childTnLst>
                              <p:par>
                                <p:cTn id="80" presetID="2" presetClass="entr" presetSubtype="4" decel="100000" fill="hold" nodeType="afterEffect">
                                  <p:stCondLst>
                                    <p:cond delay="0"/>
                                  </p:stCondLst>
                                  <p:childTnLst>
                                    <p:set>
                                      <p:cBhvr>
                                        <p:cTn id="81" dur="1" fill="hold">
                                          <p:stCondLst>
                                            <p:cond delay="0"/>
                                          </p:stCondLst>
                                        </p:cTn>
                                        <p:tgtEl>
                                          <p:spTgt spid="9"/>
                                        </p:tgtEl>
                                        <p:attrNameLst>
                                          <p:attrName>style.visibility</p:attrName>
                                        </p:attrNameLst>
                                      </p:cBhvr>
                                      <p:to>
                                        <p:strVal val="visible"/>
                                      </p:to>
                                    </p:set>
                                    <p:anim calcmode="lin" valueType="num">
                                      <p:cBhvr additive="base">
                                        <p:cTn id="82" dur="500" fill="hold"/>
                                        <p:tgtEl>
                                          <p:spTgt spid="9"/>
                                        </p:tgtEl>
                                        <p:attrNameLst>
                                          <p:attrName>ppt_x</p:attrName>
                                        </p:attrNameLst>
                                      </p:cBhvr>
                                      <p:tavLst>
                                        <p:tav tm="0">
                                          <p:val>
                                            <p:strVal val="#ppt_x"/>
                                          </p:val>
                                        </p:tav>
                                        <p:tav tm="100000">
                                          <p:val>
                                            <p:strVal val="#ppt_x"/>
                                          </p:val>
                                        </p:tav>
                                      </p:tavLst>
                                    </p:anim>
                                    <p:anim calcmode="lin" valueType="num">
                                      <p:cBhvr additive="base">
                                        <p:cTn id="8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六边形 10"/>
          <p:cNvSpPr>
            <a:spLocks noChangeAspect="1"/>
          </p:cNvSpPr>
          <p:nvPr/>
        </p:nvSpPr>
        <p:spPr>
          <a:xfrm rot="16200000">
            <a:off x="2947988" y="2703513"/>
            <a:ext cx="719138" cy="62071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2" name="六边形 11"/>
          <p:cNvSpPr>
            <a:spLocks noChangeAspect="1"/>
          </p:cNvSpPr>
          <p:nvPr/>
        </p:nvSpPr>
        <p:spPr>
          <a:xfrm rot="16200000">
            <a:off x="1526381" y="3151981"/>
            <a:ext cx="431800" cy="37306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3" name="六边形 12"/>
          <p:cNvSpPr>
            <a:spLocks noChangeAspect="1"/>
          </p:cNvSpPr>
          <p:nvPr/>
        </p:nvSpPr>
        <p:spPr>
          <a:xfrm rot="16200000">
            <a:off x="1472406" y="1600994"/>
            <a:ext cx="539750" cy="465138"/>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nvGrpSpPr>
          <p:cNvPr id="4" name="组合 3"/>
          <p:cNvGrpSpPr/>
          <p:nvPr/>
        </p:nvGrpSpPr>
        <p:grpSpPr>
          <a:xfrm>
            <a:off x="1771650" y="1573213"/>
            <a:ext cx="1428750" cy="1657350"/>
            <a:chOff x="1772354" y="1534077"/>
            <a:chExt cx="1427586" cy="1656000"/>
          </a:xfrm>
        </p:grpSpPr>
        <p:sp>
          <p:nvSpPr>
            <p:cNvPr id="2" name="六边形 1"/>
            <p:cNvSpPr>
              <a:spLocks noChangeAspect="1"/>
            </p:cNvSpPr>
            <p:nvPr/>
          </p:nvSpPr>
          <p:spPr>
            <a:xfrm rot="16200000">
              <a:off x="1658147" y="1648284"/>
              <a:ext cx="1656000" cy="1427586"/>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35849" name="文本框 2"/>
            <p:cNvSpPr txBox="1"/>
            <p:nvPr/>
          </p:nvSpPr>
          <p:spPr>
            <a:xfrm>
              <a:off x="1835696" y="1635646"/>
              <a:ext cx="1224644" cy="1446550"/>
            </a:xfrm>
            <a:prstGeom prst="rect">
              <a:avLst/>
            </a:prstGeom>
            <a:noFill/>
            <a:ln w="9525">
              <a:noFill/>
            </a:ln>
          </p:spPr>
          <p:txBody>
            <a:bodyPr>
              <a:spAutoFit/>
            </a:bodyPr>
            <a:lstStyle/>
            <a:p>
              <a:pPr lvl="0" algn="ctr" eaLnBrk="1" hangingPunct="1"/>
              <a:r>
                <a:rPr lang="en-US" altLang="zh-CN" sz="8800" dirty="0">
                  <a:solidFill>
                    <a:schemeClr val="bg1"/>
                  </a:solidFill>
                  <a:latin typeface="Impact" panose="020B0806030902050204" pitchFamily="34" charset="0"/>
                  <a:ea typeface="Arial Unicode MS" panose="020B0604020202020204" pitchFamily="34" charset="-122"/>
                </a:rPr>
                <a:t>3</a:t>
              </a:r>
              <a:endParaRPr lang="zh-CN" altLang="en-US" sz="8800" dirty="0">
                <a:solidFill>
                  <a:schemeClr val="bg1"/>
                </a:solidFill>
                <a:latin typeface="Impact" panose="020B0806030902050204" pitchFamily="34" charset="0"/>
                <a:ea typeface="Arial Unicode MS" panose="020B0604020202020204" pitchFamily="34" charset="-122"/>
              </a:endParaRPr>
            </a:p>
          </p:txBody>
        </p:sp>
      </p:grpSp>
      <p:sp>
        <p:nvSpPr>
          <p:cNvPr id="15" name="文本框 14"/>
          <p:cNvSpPr txBox="1"/>
          <p:nvPr/>
        </p:nvSpPr>
        <p:spPr bwMode="auto">
          <a:xfrm>
            <a:off x="3924300" y="1563688"/>
            <a:ext cx="3671888" cy="830263"/>
          </a:xfrm>
          <a:prstGeom prst="rect">
            <a:avLst/>
          </a:prstGeom>
          <a:noFill/>
        </p:spPr>
        <p:txBody>
          <a:bodyPr wrap="square">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48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华文细黑" panose="02010600040101010101" pitchFamily="2" charset="-122"/>
                <a:cs typeface="Arial" panose="020B0604020202020204" pitchFamily="34" charset="0"/>
              </a:rPr>
              <a:t>PART </a:t>
            </a:r>
            <a:r>
              <a:rPr kumimoji="0" lang="en-US" altLang="zh-CN" sz="4800" b="0" i="0" u="none" strike="noStrike" kern="1200" cap="none" spc="0" normalizeH="0" baseline="0" noProof="0" dirty="0" smtClean="0">
                <a:ln>
                  <a:noFill/>
                </a:ln>
                <a:solidFill>
                  <a:schemeClr val="bg1">
                    <a:lumMod val="95000"/>
                  </a:schemeClr>
                </a:solidFill>
                <a:effectLst/>
                <a:uLnTx/>
                <a:uFillTx/>
                <a:latin typeface="华文细黑" panose="02010600040101010101" pitchFamily="2" charset="-122"/>
                <a:ea typeface="华文细黑" panose="02010600040101010101" pitchFamily="2" charset="-122"/>
                <a:cs typeface="Arial" panose="020B0604020202020204" pitchFamily="34" charset="0"/>
              </a:rPr>
              <a:t>THREE</a:t>
            </a:r>
            <a:endParaRPr kumimoji="0" lang="zh-CN" altLang="en-US" sz="4800" b="0" i="0" u="none" strike="noStrike" kern="1200" cap="none" spc="0" normalizeH="0" baseline="-3000" noProof="0" dirty="0">
              <a:ln>
                <a:noFill/>
              </a:ln>
              <a:solidFill>
                <a:schemeClr val="bg1">
                  <a:lumMod val="95000"/>
                </a:schemeClr>
              </a:solidFill>
              <a:effectLst/>
              <a:uLnTx/>
              <a:uFillTx/>
              <a:latin typeface="华文细黑" panose="02010600040101010101" pitchFamily="2" charset="-122"/>
              <a:ea typeface="华文细黑" panose="02010600040101010101" pitchFamily="2" charset="-122"/>
              <a:cs typeface="Arial" panose="020B0604020202020204" pitchFamily="34" charset="0"/>
            </a:endParaRPr>
          </a:p>
        </p:txBody>
      </p:sp>
      <p:sp>
        <p:nvSpPr>
          <p:cNvPr id="17" name="TextBox 111"/>
          <p:cNvSpPr txBox="1">
            <a:spLocks noChangeArrowheads="1"/>
          </p:cNvSpPr>
          <p:nvPr/>
        </p:nvSpPr>
        <p:spPr bwMode="auto">
          <a:xfrm>
            <a:off x="3924300" y="2344738"/>
            <a:ext cx="4268788" cy="84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marL="0" marR="0" lvl="0" indent="0" algn="l" defTabSz="685165" rtl="0" eaLnBrk="1" fontAlgn="auto" latinLnBrk="0" hangingPunct="1">
              <a:lnSpc>
                <a:spcPct val="12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rPr>
              <a:t>Click here to modify the text , you may post text here . Click here to modify the text . Click here to modify the text , you may post text here . Click here to modify the text , you may post text here </a:t>
            </a:r>
            <a:r>
              <a:rPr kumimoji="0" lang="en-US" altLang="zh-CN" sz="1050" b="0" i="0" u="none" strike="noStrike" kern="1200" cap="none" spc="0" normalizeH="0" baseline="0" noProof="0" dirty="0" smtClean="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rPr>
              <a:t>. Click </a:t>
            </a:r>
            <a:r>
              <a:rPr kumimoji="0" lang="en-US" altLang="zh-CN" sz="1050" b="0" i="0" u="none" strike="noStrike" kern="1200" cap="none" spc="0" normalizeH="0" baseline="0" noProof="0" dirty="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rPr>
              <a:t>here to modify the text </a:t>
            </a:r>
            <a:endParaRPr kumimoji="0" lang="zh-CN" altLang="en-US" sz="1050" b="0" i="0" u="none" strike="noStrike" kern="1200" cap="none" spc="0" normalizeH="0" baseline="-3000" noProof="0" dirty="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ppt_w</p:attrName>
                                        </p:attrNameLst>
                                      </p:cBhvr>
                                      <p:tavLst>
                                        <p:tav tm="0">
                                          <p:val>
                                            <p:fltVal val="0"/>
                                          </p:val>
                                        </p:tav>
                                        <p:tav tm="100000">
                                          <p:val>
                                            <p:strVal val="#ppt_w"/>
                                          </p:val>
                                        </p:tav>
                                      </p:tavLst>
                                    </p:anim>
                                    <p:anim calcmode="lin" valueType="num">
                                      <p:cBhvr>
                                        <p:cTn id="8" dur="250" fill="hold"/>
                                        <p:tgtEl>
                                          <p:spTgt spid="4"/>
                                        </p:tgtEl>
                                        <p:attrNameLst>
                                          <p:attrName>ppt_h</p:attrName>
                                        </p:attrNameLst>
                                      </p:cBhvr>
                                      <p:tavLst>
                                        <p:tav tm="0">
                                          <p:val>
                                            <p:fltVal val="0"/>
                                          </p:val>
                                        </p:tav>
                                        <p:tav tm="100000">
                                          <p:val>
                                            <p:strVal val="#ppt_h"/>
                                          </p:val>
                                        </p:tav>
                                      </p:tavLst>
                                    </p:anim>
                                    <p:animEffect transition="in" filter="fade">
                                      <p:cBhvr>
                                        <p:cTn id="9" dur="250"/>
                                        <p:tgtEl>
                                          <p:spTgt spid="4"/>
                                        </p:tgtEl>
                                      </p:cBhvr>
                                    </p:animEffect>
                                  </p:childTnLst>
                                </p:cTn>
                              </p:par>
                              <p:par>
                                <p:cTn id="10" presetID="6" presetClass="emph" presetSubtype="0" decel="100000" fill="hold" nodeType="withEffect">
                                  <p:stCondLst>
                                    <p:cond delay="200"/>
                                  </p:stCondLst>
                                  <p:childTnLst>
                                    <p:animScale>
                                      <p:cBhvr>
                                        <p:cTn id="11" dur="250" fill="hold"/>
                                        <p:tgtEl>
                                          <p:spTgt spid="4"/>
                                        </p:tgtEl>
                                      </p:cBhvr>
                                      <p:by x="110000" y="110000"/>
                                    </p:animScale>
                                  </p:childTnLst>
                                </p:cTn>
                              </p:par>
                              <p:par>
                                <p:cTn id="12" presetID="6" presetClass="emph" presetSubtype="0" decel="100000" fill="hold" nodeType="withEffect">
                                  <p:stCondLst>
                                    <p:cond delay="300"/>
                                  </p:stCondLst>
                                  <p:childTnLst>
                                    <p:animScale>
                                      <p:cBhvr>
                                        <p:cTn id="13" dur="250" fill="hold"/>
                                        <p:tgtEl>
                                          <p:spTgt spid="4"/>
                                        </p:tgtEl>
                                      </p:cBhvr>
                                      <p:by x="91000" y="91000"/>
                                    </p:animScale>
                                  </p:childTnLst>
                                </p:cTn>
                              </p:par>
                            </p:childTnLst>
                          </p:cTn>
                        </p:par>
                        <p:par>
                          <p:cTn id="14" fill="hold">
                            <p:stCondLst>
                              <p:cond delay="500"/>
                            </p:stCondLst>
                            <p:childTnLst>
                              <p:par>
                                <p:cTn id="15" presetID="2" presetClass="entr" presetSubtype="6" decel="10000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400" fill="hold"/>
                                        <p:tgtEl>
                                          <p:spTgt spid="11"/>
                                        </p:tgtEl>
                                        <p:attrNameLst>
                                          <p:attrName>ppt_x</p:attrName>
                                        </p:attrNameLst>
                                      </p:cBhvr>
                                      <p:tavLst>
                                        <p:tav tm="0">
                                          <p:val>
                                            <p:strVal val="1+#ppt_w/2"/>
                                          </p:val>
                                        </p:tav>
                                        <p:tav tm="100000">
                                          <p:val>
                                            <p:strVal val="#ppt_x"/>
                                          </p:val>
                                        </p:tav>
                                      </p:tavLst>
                                    </p:anim>
                                    <p:anim calcmode="lin" valueType="num">
                                      <p:cBhvr additive="base">
                                        <p:cTn id="18" dur="4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9" decel="100000" fill="hold" grpId="0" nodeType="withEffect">
                                  <p:stCondLst>
                                    <p:cond delay="15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400" fill="hold"/>
                                        <p:tgtEl>
                                          <p:spTgt spid="13"/>
                                        </p:tgtEl>
                                        <p:attrNameLst>
                                          <p:attrName>ppt_x</p:attrName>
                                        </p:attrNameLst>
                                      </p:cBhvr>
                                      <p:tavLst>
                                        <p:tav tm="0">
                                          <p:val>
                                            <p:strVal val="0-#ppt_w/2"/>
                                          </p:val>
                                        </p:tav>
                                        <p:tav tm="100000">
                                          <p:val>
                                            <p:strVal val="#ppt_x"/>
                                          </p:val>
                                        </p:tav>
                                      </p:tavLst>
                                    </p:anim>
                                    <p:anim calcmode="lin" valueType="num">
                                      <p:cBhvr additive="base">
                                        <p:cTn id="22" dur="4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2" decel="100000"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400" fill="hold"/>
                                        <p:tgtEl>
                                          <p:spTgt spid="12"/>
                                        </p:tgtEl>
                                        <p:attrNameLst>
                                          <p:attrName>ppt_x</p:attrName>
                                        </p:attrNameLst>
                                      </p:cBhvr>
                                      <p:tavLst>
                                        <p:tav tm="0">
                                          <p:val>
                                            <p:strVal val="0-#ppt_w/2"/>
                                          </p:val>
                                        </p:tav>
                                        <p:tav tm="100000">
                                          <p:val>
                                            <p:strVal val="#ppt_x"/>
                                          </p:val>
                                        </p:tav>
                                      </p:tavLst>
                                    </p:anim>
                                    <p:anim calcmode="lin" valueType="num">
                                      <p:cBhvr additive="base">
                                        <p:cTn id="26" dur="400" fill="hold"/>
                                        <p:tgtEl>
                                          <p:spTgt spid="12"/>
                                        </p:tgtEl>
                                        <p:attrNameLst>
                                          <p:attrName>ppt_y</p:attrName>
                                        </p:attrNameLst>
                                      </p:cBhvr>
                                      <p:tavLst>
                                        <p:tav tm="0">
                                          <p:val>
                                            <p:strVal val="1+#ppt_h/2"/>
                                          </p:val>
                                        </p:tav>
                                        <p:tav tm="100000">
                                          <p:val>
                                            <p:strVal val="#ppt_y"/>
                                          </p:val>
                                        </p:tav>
                                      </p:tavLst>
                                    </p:anim>
                                  </p:childTnLst>
                                </p:cTn>
                              </p:par>
                            </p:childTnLst>
                          </p:cTn>
                        </p:par>
                        <p:par>
                          <p:cTn id="27" fill="hold">
                            <p:stCondLst>
                              <p:cond delay="1000"/>
                            </p:stCondLst>
                            <p:childTnLst>
                              <p:par>
                                <p:cTn id="28" presetID="2" presetClass="entr" presetSubtype="1" decel="10000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0-#ppt_h/2"/>
                                          </p:val>
                                        </p:tav>
                                        <p:tav tm="100000">
                                          <p:val>
                                            <p:strVal val="#ppt_y"/>
                                          </p:val>
                                        </p:tav>
                                      </p:tavLst>
                                    </p:anim>
                                  </p:childTnLst>
                                </p:cTn>
                              </p:par>
                            </p:childTnLst>
                          </p:cTn>
                        </p:par>
                        <p:par>
                          <p:cTn id="32" fill="hold">
                            <p:stCondLst>
                              <p:cond delay="150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7"/>
                                        </p:tgtEl>
                                        <p:attrNameLst>
                                          <p:attrName>style.visibility</p:attrName>
                                        </p:attrNameLst>
                                      </p:cBhvr>
                                      <p:to>
                                        <p:strVal val="visible"/>
                                      </p:to>
                                    </p:set>
                                    <p:animEffect transition="in" filter="fade">
                                      <p:cBhvr>
                                        <p:cTn id="35"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5"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917575" y="1866900"/>
            <a:ext cx="1158875" cy="1160463"/>
            <a:chOff x="916933" y="1568174"/>
            <a:chExt cx="1159002" cy="1159002"/>
          </a:xfrm>
        </p:grpSpPr>
        <p:sp>
          <p:nvSpPr>
            <p:cNvPr id="4" name="Oval 4"/>
            <p:cNvSpPr/>
            <p:nvPr/>
          </p:nvSpPr>
          <p:spPr>
            <a:xfrm>
              <a:off x="916933" y="1568174"/>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8" name="Arc 20"/>
            <p:cNvSpPr/>
            <p:nvPr/>
          </p:nvSpPr>
          <p:spPr>
            <a:xfrm>
              <a:off x="916933" y="1568174"/>
              <a:ext cx="1159002" cy="1159002"/>
            </a:xfrm>
            <a:prstGeom prst="arc">
              <a:avLst>
                <a:gd name="adj1" fmla="val 20172577"/>
                <a:gd name="adj2" fmla="val 16297434"/>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37913" name="TextBox 24"/>
            <p:cNvSpPr txBox="1"/>
            <p:nvPr/>
          </p:nvSpPr>
          <p:spPr>
            <a:xfrm>
              <a:off x="1244833" y="1972316"/>
              <a:ext cx="620683" cy="369332"/>
            </a:xfrm>
            <a:prstGeom prst="rect">
              <a:avLst/>
            </a:prstGeom>
            <a:noFill/>
            <a:ln w="9525">
              <a:noFill/>
            </a:ln>
          </p:spPr>
          <p:txBody>
            <a:bodyPr wrap="none">
              <a:spAutoFit/>
            </a:bodyPr>
            <a:lstStyle/>
            <a:p>
              <a:pPr lvl="0" eaLnBrk="1" hangingPunct="1"/>
              <a:r>
                <a:rPr lang="en-US" altLang="zh-CN" sz="1800" dirty="0">
                  <a:solidFill>
                    <a:schemeClr val="bg1"/>
                  </a:solidFill>
                  <a:latin typeface="华文细黑" panose="02010600040101010101" pitchFamily="2" charset="-122"/>
                  <a:ea typeface="华文细黑" panose="02010600040101010101" pitchFamily="2" charset="-122"/>
                </a:rPr>
                <a:t>80%</a:t>
              </a:r>
            </a:p>
          </p:txBody>
        </p:sp>
        <p:sp>
          <p:nvSpPr>
            <p:cNvPr id="21" name="Arc 37"/>
            <p:cNvSpPr/>
            <p:nvPr/>
          </p:nvSpPr>
          <p:spPr>
            <a:xfrm>
              <a:off x="980815" y="1632677"/>
              <a:ext cx="1028700" cy="1028700"/>
            </a:xfrm>
            <a:prstGeom prst="arc">
              <a:avLst>
                <a:gd name="adj1" fmla="val 20172577"/>
                <a:gd name="adj2" fmla="val 16297434"/>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grpSp>
      <p:grpSp>
        <p:nvGrpSpPr>
          <p:cNvPr id="27" name="组合 26"/>
          <p:cNvGrpSpPr/>
          <p:nvPr/>
        </p:nvGrpSpPr>
        <p:grpSpPr>
          <a:xfrm>
            <a:off x="2960688" y="1866900"/>
            <a:ext cx="1158875" cy="1158875"/>
            <a:chOff x="2960153" y="1567481"/>
            <a:chExt cx="1159002" cy="1159002"/>
          </a:xfrm>
        </p:grpSpPr>
        <p:sp>
          <p:nvSpPr>
            <p:cNvPr id="5" name="Oval 26"/>
            <p:cNvSpPr/>
            <p:nvPr/>
          </p:nvSpPr>
          <p:spPr>
            <a:xfrm>
              <a:off x="2960153" y="1567481"/>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9" name="Arc 21"/>
            <p:cNvSpPr/>
            <p:nvPr/>
          </p:nvSpPr>
          <p:spPr>
            <a:xfrm>
              <a:off x="2960153" y="1567481"/>
              <a:ext cx="1159002" cy="1159002"/>
            </a:xfrm>
            <a:prstGeom prst="arc">
              <a:avLst>
                <a:gd name="adj1" fmla="val 17379292"/>
                <a:gd name="adj2" fmla="val 8825709"/>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37909" name="TextBox 27"/>
            <p:cNvSpPr txBox="1"/>
            <p:nvPr/>
          </p:nvSpPr>
          <p:spPr>
            <a:xfrm>
              <a:off x="3285521" y="1972316"/>
              <a:ext cx="633507" cy="369332"/>
            </a:xfrm>
            <a:prstGeom prst="rect">
              <a:avLst/>
            </a:prstGeom>
            <a:noFill/>
            <a:ln w="9525">
              <a:noFill/>
            </a:ln>
          </p:spPr>
          <p:txBody>
            <a:bodyPr wrap="none">
              <a:spAutoFit/>
            </a:bodyPr>
            <a:lstStyle/>
            <a:p>
              <a:pPr lvl="0" eaLnBrk="1" hangingPunct="1"/>
              <a:r>
                <a:rPr lang="en-US" altLang="zh-CN" sz="1800" dirty="0">
                  <a:solidFill>
                    <a:schemeClr val="bg1"/>
                  </a:solidFill>
                  <a:latin typeface="华文细黑" panose="02010600040101010101" pitchFamily="2" charset="-122"/>
                  <a:ea typeface="华文细黑" panose="02010600040101010101" pitchFamily="2" charset="-122"/>
                </a:rPr>
                <a:t>70%</a:t>
              </a:r>
            </a:p>
          </p:txBody>
        </p:sp>
        <p:sp>
          <p:nvSpPr>
            <p:cNvPr id="22" name="Arc 38"/>
            <p:cNvSpPr/>
            <p:nvPr/>
          </p:nvSpPr>
          <p:spPr>
            <a:xfrm>
              <a:off x="3022770" y="1622996"/>
              <a:ext cx="1028700" cy="1028700"/>
            </a:xfrm>
            <a:prstGeom prst="arc">
              <a:avLst>
                <a:gd name="adj1" fmla="val 17379292"/>
                <a:gd name="adj2" fmla="val 8693360"/>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grpSp>
      <p:grpSp>
        <p:nvGrpSpPr>
          <p:cNvPr id="28" name="组合 27"/>
          <p:cNvGrpSpPr/>
          <p:nvPr/>
        </p:nvGrpSpPr>
        <p:grpSpPr>
          <a:xfrm>
            <a:off x="4995863" y="1863725"/>
            <a:ext cx="1158875" cy="1158875"/>
            <a:chOff x="4995775" y="1564674"/>
            <a:chExt cx="1159002" cy="1159002"/>
          </a:xfrm>
        </p:grpSpPr>
        <p:sp>
          <p:nvSpPr>
            <p:cNvPr id="6" name="Oval 34"/>
            <p:cNvSpPr/>
            <p:nvPr/>
          </p:nvSpPr>
          <p:spPr>
            <a:xfrm>
              <a:off x="4995775" y="1564674"/>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10" name="Arc 22"/>
            <p:cNvSpPr/>
            <p:nvPr/>
          </p:nvSpPr>
          <p:spPr>
            <a:xfrm>
              <a:off x="4995775" y="1564674"/>
              <a:ext cx="1159002" cy="1159002"/>
            </a:xfrm>
            <a:prstGeom prst="arc">
              <a:avLst>
                <a:gd name="adj1" fmla="val 14283035"/>
                <a:gd name="adj2" fmla="val 8268073"/>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37905" name="TextBox 28"/>
            <p:cNvSpPr txBox="1"/>
            <p:nvPr/>
          </p:nvSpPr>
          <p:spPr>
            <a:xfrm>
              <a:off x="5324942" y="1973731"/>
              <a:ext cx="639919" cy="369332"/>
            </a:xfrm>
            <a:prstGeom prst="rect">
              <a:avLst/>
            </a:prstGeom>
            <a:noFill/>
            <a:ln w="9525">
              <a:noFill/>
            </a:ln>
          </p:spPr>
          <p:txBody>
            <a:bodyPr wrap="none">
              <a:spAutoFit/>
            </a:bodyPr>
            <a:lstStyle/>
            <a:p>
              <a:pPr lvl="0" eaLnBrk="1" hangingPunct="1"/>
              <a:r>
                <a:rPr lang="en-US" altLang="zh-CN" sz="1800" dirty="0">
                  <a:solidFill>
                    <a:schemeClr val="bg1"/>
                  </a:solidFill>
                  <a:latin typeface="华文细黑" panose="02010600040101010101" pitchFamily="2" charset="-122"/>
                  <a:ea typeface="华文细黑" panose="02010600040101010101" pitchFamily="2" charset="-122"/>
                </a:rPr>
                <a:t>76%</a:t>
              </a:r>
            </a:p>
          </p:txBody>
        </p:sp>
        <p:sp>
          <p:nvSpPr>
            <p:cNvPr id="23" name="Arc 39"/>
            <p:cNvSpPr/>
            <p:nvPr/>
          </p:nvSpPr>
          <p:spPr>
            <a:xfrm>
              <a:off x="5055736" y="1622996"/>
              <a:ext cx="1028700" cy="1028700"/>
            </a:xfrm>
            <a:prstGeom prst="arc">
              <a:avLst>
                <a:gd name="adj1" fmla="val 14340729"/>
                <a:gd name="adj2" fmla="val 8272277"/>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grpSp>
      <p:grpSp>
        <p:nvGrpSpPr>
          <p:cNvPr id="29" name="组合 28"/>
          <p:cNvGrpSpPr/>
          <p:nvPr/>
        </p:nvGrpSpPr>
        <p:grpSpPr>
          <a:xfrm>
            <a:off x="7042150" y="1863725"/>
            <a:ext cx="1158875" cy="1158875"/>
            <a:chOff x="7042794" y="1564674"/>
            <a:chExt cx="1159002" cy="1159002"/>
          </a:xfrm>
        </p:grpSpPr>
        <p:sp>
          <p:nvSpPr>
            <p:cNvPr id="7" name="Oval 36"/>
            <p:cNvSpPr/>
            <p:nvPr/>
          </p:nvSpPr>
          <p:spPr>
            <a:xfrm>
              <a:off x="7042794" y="1564674"/>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11" name="Arc 23"/>
            <p:cNvSpPr/>
            <p:nvPr/>
          </p:nvSpPr>
          <p:spPr>
            <a:xfrm>
              <a:off x="7042794" y="1564674"/>
              <a:ext cx="1159002" cy="1159002"/>
            </a:xfrm>
            <a:prstGeom prst="arc">
              <a:avLst>
                <a:gd name="adj1" fmla="val 17026676"/>
                <a:gd name="adj2" fmla="val 13044588"/>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37901" name="TextBox 29"/>
            <p:cNvSpPr txBox="1"/>
            <p:nvPr/>
          </p:nvSpPr>
          <p:spPr>
            <a:xfrm>
              <a:off x="7370694" y="1972316"/>
              <a:ext cx="620683" cy="369332"/>
            </a:xfrm>
            <a:prstGeom prst="rect">
              <a:avLst/>
            </a:prstGeom>
            <a:noFill/>
            <a:ln w="9525">
              <a:noFill/>
            </a:ln>
          </p:spPr>
          <p:txBody>
            <a:bodyPr wrap="none">
              <a:spAutoFit/>
            </a:bodyPr>
            <a:lstStyle/>
            <a:p>
              <a:pPr lvl="0" eaLnBrk="1" hangingPunct="1"/>
              <a:r>
                <a:rPr lang="en-US" altLang="zh-CN" sz="1800" dirty="0">
                  <a:solidFill>
                    <a:schemeClr val="bg1"/>
                  </a:solidFill>
                  <a:latin typeface="华文细黑" panose="02010600040101010101" pitchFamily="2" charset="-122"/>
                  <a:ea typeface="华文细黑" panose="02010600040101010101" pitchFamily="2" charset="-122"/>
                </a:rPr>
                <a:t>92%</a:t>
              </a:r>
            </a:p>
          </p:txBody>
        </p:sp>
        <p:sp>
          <p:nvSpPr>
            <p:cNvPr id="24" name="Arc 40"/>
            <p:cNvSpPr/>
            <p:nvPr/>
          </p:nvSpPr>
          <p:spPr>
            <a:xfrm>
              <a:off x="7114347" y="1622996"/>
              <a:ext cx="1028700" cy="1028700"/>
            </a:xfrm>
            <a:prstGeom prst="arc">
              <a:avLst>
                <a:gd name="adj1" fmla="val 16922509"/>
                <a:gd name="adj2" fmla="val 12785858"/>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grpSp>
      <p:sp>
        <p:nvSpPr>
          <p:cNvPr id="30" name="文本框 29"/>
          <p:cNvSpPr txBox="1"/>
          <p:nvPr/>
        </p:nvSpPr>
        <p:spPr>
          <a:xfrm>
            <a:off x="642938" y="3219450"/>
            <a:ext cx="1622425" cy="277813"/>
          </a:xfrm>
          <a:prstGeom prst="rect">
            <a:avLst/>
          </a:prstGeom>
          <a:noFill/>
          <a:ln w="9525">
            <a:noFill/>
          </a:ln>
        </p:spPr>
        <p:txBody>
          <a:bodyPr>
            <a:spAutoFit/>
          </a:bodyPr>
          <a:lstStyle/>
          <a:p>
            <a:pPr lvl="0" algn="ctr" eaLnBrk="1" hangingPunct="1"/>
            <a:r>
              <a:rPr lang="en-US" altLang="zh-CN" sz="1200" dirty="0">
                <a:solidFill>
                  <a:schemeClr val="bg1"/>
                </a:solidFill>
                <a:latin typeface="华文细黑" panose="02010600040101010101" pitchFamily="2" charset="-122"/>
                <a:ea typeface="华文细黑" panose="02010600040101010101" pitchFamily="2" charset="-122"/>
              </a:rPr>
              <a:t> Adobe Photoshop</a:t>
            </a:r>
            <a:endParaRPr lang="zh-CN" altLang="en-US" sz="1200" dirty="0">
              <a:solidFill>
                <a:schemeClr val="bg1"/>
              </a:solidFill>
              <a:latin typeface="华文细黑" panose="02010600040101010101" pitchFamily="2" charset="-122"/>
              <a:ea typeface="华文细黑" panose="02010600040101010101" pitchFamily="2" charset="-122"/>
            </a:endParaRPr>
          </a:p>
        </p:txBody>
      </p:sp>
      <p:sp>
        <p:nvSpPr>
          <p:cNvPr id="31" name="文本框 30"/>
          <p:cNvSpPr txBox="1"/>
          <p:nvPr/>
        </p:nvSpPr>
        <p:spPr>
          <a:xfrm>
            <a:off x="2713038" y="3233738"/>
            <a:ext cx="1711325" cy="277812"/>
          </a:xfrm>
          <a:prstGeom prst="rect">
            <a:avLst/>
          </a:prstGeom>
          <a:noFill/>
          <a:ln w="9525">
            <a:noFill/>
          </a:ln>
        </p:spPr>
        <p:txBody>
          <a:bodyPr>
            <a:spAutoFit/>
          </a:bodyPr>
          <a:lstStyle/>
          <a:p>
            <a:pPr lvl="0" algn="ctr" eaLnBrk="1" hangingPunct="1"/>
            <a:r>
              <a:rPr lang="en-US" altLang="zh-CN" sz="1200" dirty="0">
                <a:solidFill>
                  <a:schemeClr val="bg1"/>
                </a:solidFill>
                <a:latin typeface="华文细黑" panose="02010600040101010101" pitchFamily="2" charset="-122"/>
                <a:ea typeface="华文细黑" panose="02010600040101010101" pitchFamily="2" charset="-122"/>
              </a:rPr>
              <a:t>Adobe Illustrator</a:t>
            </a:r>
            <a:endParaRPr lang="zh-CN" altLang="en-US" sz="1200" dirty="0">
              <a:solidFill>
                <a:schemeClr val="bg1"/>
              </a:solidFill>
              <a:latin typeface="华文细黑" panose="02010600040101010101" pitchFamily="2" charset="-122"/>
              <a:ea typeface="华文细黑" panose="02010600040101010101" pitchFamily="2" charset="-122"/>
            </a:endParaRPr>
          </a:p>
        </p:txBody>
      </p:sp>
      <p:sp>
        <p:nvSpPr>
          <p:cNvPr id="32" name="文本框 31"/>
          <p:cNvSpPr txBox="1"/>
          <p:nvPr/>
        </p:nvSpPr>
        <p:spPr>
          <a:xfrm>
            <a:off x="4830763" y="3219450"/>
            <a:ext cx="1368425" cy="277813"/>
          </a:xfrm>
          <a:prstGeom prst="rect">
            <a:avLst/>
          </a:prstGeom>
          <a:noFill/>
          <a:ln w="9525">
            <a:noFill/>
          </a:ln>
        </p:spPr>
        <p:txBody>
          <a:bodyPr>
            <a:spAutoFit/>
          </a:bodyPr>
          <a:lstStyle/>
          <a:p>
            <a:pPr lvl="0" algn="ctr" eaLnBrk="1" hangingPunct="1"/>
            <a:r>
              <a:rPr lang="en-US" altLang="zh-CN" sz="1200" dirty="0">
                <a:solidFill>
                  <a:schemeClr val="bg1"/>
                </a:solidFill>
                <a:latin typeface="华文细黑" panose="02010600040101010101" pitchFamily="2" charset="-122"/>
                <a:ea typeface="华文细黑" panose="02010600040101010101" pitchFamily="2" charset="-122"/>
              </a:rPr>
              <a:t>Adobe Flash</a:t>
            </a:r>
            <a:endParaRPr lang="zh-CN" altLang="en-US" sz="1200" dirty="0">
              <a:solidFill>
                <a:schemeClr val="bg1"/>
              </a:solidFill>
              <a:latin typeface="华文细黑" panose="02010600040101010101" pitchFamily="2" charset="-122"/>
              <a:ea typeface="华文细黑" panose="02010600040101010101" pitchFamily="2" charset="-122"/>
            </a:endParaRPr>
          </a:p>
        </p:txBody>
      </p:sp>
      <p:sp>
        <p:nvSpPr>
          <p:cNvPr id="33" name="文本框 32"/>
          <p:cNvSpPr txBox="1"/>
          <p:nvPr/>
        </p:nvSpPr>
        <p:spPr>
          <a:xfrm>
            <a:off x="6723063" y="3219450"/>
            <a:ext cx="1855787" cy="277813"/>
          </a:xfrm>
          <a:prstGeom prst="rect">
            <a:avLst/>
          </a:prstGeom>
          <a:noFill/>
          <a:ln w="9525">
            <a:noFill/>
          </a:ln>
        </p:spPr>
        <p:txBody>
          <a:bodyPr>
            <a:spAutoFit/>
          </a:bodyPr>
          <a:lstStyle/>
          <a:p>
            <a:pPr lvl="0" algn="ctr" eaLnBrk="1" hangingPunct="1"/>
            <a:r>
              <a:rPr lang="en-US" altLang="zh-CN" sz="1200" dirty="0">
                <a:solidFill>
                  <a:schemeClr val="bg1"/>
                </a:solidFill>
                <a:latin typeface="华文细黑" panose="02010600040101010101" pitchFamily="2" charset="-122"/>
                <a:ea typeface="华文细黑" panose="02010600040101010101" pitchFamily="2" charset="-122"/>
              </a:rPr>
              <a:t> Adobe After Effects </a:t>
            </a:r>
            <a:endParaRPr lang="zh-CN" altLang="en-US" sz="700" dirty="0">
              <a:solidFill>
                <a:schemeClr val="bg1"/>
              </a:solidFill>
              <a:latin typeface="华文细黑" panose="02010600040101010101" pitchFamily="2" charset="-122"/>
              <a:ea typeface="Arial" panose="020B0604020202020204" pitchFamily="34" charset="0"/>
            </a:endParaRPr>
          </a:p>
        </p:txBody>
      </p:sp>
      <p:sp>
        <p:nvSpPr>
          <p:cNvPr id="34" name="Content Placeholder 2"/>
          <p:cNvSpPr txBox="1"/>
          <p:nvPr/>
        </p:nvSpPr>
        <p:spPr>
          <a:xfrm>
            <a:off x="381000" y="3851275"/>
            <a:ext cx="8493125" cy="841375"/>
          </a:xfrm>
          <a:prstGeom prst="rect">
            <a:avLst/>
          </a:prstGeom>
          <a:noFill/>
          <a:ln w="9525">
            <a:noFill/>
          </a:ln>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华文细黑" panose="02010600040101010101" pitchFamily="2" charset="-122"/>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华文细黑" panose="02010600040101010101" pitchFamily="2" charset="-122"/>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华文细黑" panose="02010600040101010101" pitchFamily="2" charset="-122"/>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5pPr>
          </a:lstStyle>
          <a:p>
            <a:pPr marL="0" lvl="0" indent="0" algn="ctr" defTabSz="1087755">
              <a:lnSpc>
                <a:spcPct val="120000"/>
              </a:lnSpc>
              <a:spcBef>
                <a:spcPct val="0"/>
              </a:spcBef>
              <a:buNone/>
            </a:pPr>
            <a:r>
              <a:rPr lang="en-US" altLang="zh-CN" sz="1200" dirty="0">
                <a:solidFill>
                  <a:schemeClr val="bg1"/>
                </a:solidFill>
              </a:rPr>
              <a:t>There are many variations of passages of Lorem available, but the majority have suffered alteration in some form, by injected humor, or randomized words which don't look even slightly believable. If you are going to use a passage of Lorem, you need to be sure there isn't anything embarrassing. </a:t>
            </a:r>
            <a:endParaRPr lang="en-US" altLang="zh-CN" sz="1200" dirty="0">
              <a:solidFill>
                <a:schemeClr val="bg1"/>
              </a:solidFill>
              <a:ea typeface="Arial" panose="020B0604020202020204" pitchFamily="34" charset="0"/>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 calcmode="lin" valueType="num">
                                      <p:cBhvr>
                                        <p:cTn id="9" dur="500" fill="hold"/>
                                        <p:tgtEl>
                                          <p:spTgt spid="26"/>
                                        </p:tgtEl>
                                        <p:attrNameLst>
                                          <p:attrName>style.rotation</p:attrName>
                                        </p:attrNameLst>
                                      </p:cBhvr>
                                      <p:tavLst>
                                        <p:tav tm="0">
                                          <p:val>
                                            <p:fltVal val="360"/>
                                          </p:val>
                                        </p:tav>
                                        <p:tav tm="100000">
                                          <p:val>
                                            <p:fltVal val="0"/>
                                          </p:val>
                                        </p:tav>
                                      </p:tavLst>
                                    </p:anim>
                                    <p:animEffect transition="in" filter="fade">
                                      <p:cBhvr>
                                        <p:cTn id="10" dur="500"/>
                                        <p:tgtEl>
                                          <p:spTgt spid="26"/>
                                        </p:tgtEl>
                                      </p:cBhvr>
                                    </p:animEffect>
                                  </p:childTnLst>
                                </p:cTn>
                              </p:par>
                            </p:childTnLst>
                          </p:cTn>
                        </p:par>
                        <p:par>
                          <p:cTn id="11" fill="hold">
                            <p:stCondLst>
                              <p:cond delay="500"/>
                            </p:stCondLst>
                            <p:childTnLst>
                              <p:par>
                                <p:cTn id="12" presetID="2" presetClass="entr" presetSubtype="4" decel="100000" fill="hold" grpId="0" nodeType="afterEffect">
                                  <p:stCondLst>
                                    <p:cond delay="0"/>
                                  </p:stCondLst>
                                  <p:childTnLst>
                                    <p:set>
                                      <p:cBhvr>
                                        <p:cTn id="13" dur="1" fill="hold">
                                          <p:stCondLst>
                                            <p:cond delay="0"/>
                                          </p:stCondLst>
                                        </p:cTn>
                                        <p:tgtEl>
                                          <p:spTgt spid="30"/>
                                        </p:tgtEl>
                                        <p:attrNameLst>
                                          <p:attrName>style.visibility</p:attrName>
                                        </p:attrNameLst>
                                      </p:cBhvr>
                                      <p:to>
                                        <p:strVal val="visible"/>
                                      </p:to>
                                    </p:set>
                                    <p:anim calcmode="lin" valueType="num">
                                      <p:cBhvr additive="base">
                                        <p:cTn id="14" dur="500" fill="hold"/>
                                        <p:tgtEl>
                                          <p:spTgt spid="30"/>
                                        </p:tgtEl>
                                        <p:attrNameLst>
                                          <p:attrName>ppt_x</p:attrName>
                                        </p:attrNameLst>
                                      </p:cBhvr>
                                      <p:tavLst>
                                        <p:tav tm="0">
                                          <p:val>
                                            <p:strVal val="#ppt_x"/>
                                          </p:val>
                                        </p:tav>
                                        <p:tav tm="100000">
                                          <p:val>
                                            <p:strVal val="#ppt_x"/>
                                          </p:val>
                                        </p:tav>
                                      </p:tavLst>
                                    </p:anim>
                                    <p:anim calcmode="lin" valueType="num">
                                      <p:cBhvr additive="base">
                                        <p:cTn id="15" dur="500" fill="hold"/>
                                        <p:tgtEl>
                                          <p:spTgt spid="30"/>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49" presetClass="entr" presetSubtype="0" decel="100000"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p:cTn id="19" dur="500" fill="hold"/>
                                        <p:tgtEl>
                                          <p:spTgt spid="27"/>
                                        </p:tgtEl>
                                        <p:attrNameLst>
                                          <p:attrName>ppt_w</p:attrName>
                                        </p:attrNameLst>
                                      </p:cBhvr>
                                      <p:tavLst>
                                        <p:tav tm="0">
                                          <p:val>
                                            <p:fltVal val="0"/>
                                          </p:val>
                                        </p:tav>
                                        <p:tav tm="100000">
                                          <p:val>
                                            <p:strVal val="#ppt_w"/>
                                          </p:val>
                                        </p:tav>
                                      </p:tavLst>
                                    </p:anim>
                                    <p:anim calcmode="lin" valueType="num">
                                      <p:cBhvr>
                                        <p:cTn id="20" dur="500" fill="hold"/>
                                        <p:tgtEl>
                                          <p:spTgt spid="27"/>
                                        </p:tgtEl>
                                        <p:attrNameLst>
                                          <p:attrName>ppt_h</p:attrName>
                                        </p:attrNameLst>
                                      </p:cBhvr>
                                      <p:tavLst>
                                        <p:tav tm="0">
                                          <p:val>
                                            <p:fltVal val="0"/>
                                          </p:val>
                                        </p:tav>
                                        <p:tav tm="100000">
                                          <p:val>
                                            <p:strVal val="#ppt_h"/>
                                          </p:val>
                                        </p:tav>
                                      </p:tavLst>
                                    </p:anim>
                                    <p:anim calcmode="lin" valueType="num">
                                      <p:cBhvr>
                                        <p:cTn id="21" dur="500" fill="hold"/>
                                        <p:tgtEl>
                                          <p:spTgt spid="27"/>
                                        </p:tgtEl>
                                        <p:attrNameLst>
                                          <p:attrName>style.rotation</p:attrName>
                                        </p:attrNameLst>
                                      </p:cBhvr>
                                      <p:tavLst>
                                        <p:tav tm="0">
                                          <p:val>
                                            <p:fltVal val="360"/>
                                          </p:val>
                                        </p:tav>
                                        <p:tav tm="100000">
                                          <p:val>
                                            <p:fltVal val="0"/>
                                          </p:val>
                                        </p:tav>
                                      </p:tavLst>
                                    </p:anim>
                                    <p:animEffect transition="in" filter="fade">
                                      <p:cBhvr>
                                        <p:cTn id="22" dur="500"/>
                                        <p:tgtEl>
                                          <p:spTgt spid="27"/>
                                        </p:tgtEl>
                                      </p:cBhvr>
                                    </p:animEffect>
                                  </p:childTnLst>
                                </p:cTn>
                              </p:par>
                            </p:childTnLst>
                          </p:cTn>
                        </p:par>
                        <p:par>
                          <p:cTn id="23" fill="hold">
                            <p:stCondLst>
                              <p:cond delay="1500"/>
                            </p:stCondLst>
                            <p:childTnLst>
                              <p:par>
                                <p:cTn id="24" presetID="2" presetClass="entr" presetSubtype="4" decel="100000"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 calcmode="lin" valueType="num">
                                      <p:cBhvr additive="base">
                                        <p:cTn id="26" dur="500" fill="hold"/>
                                        <p:tgtEl>
                                          <p:spTgt spid="31"/>
                                        </p:tgtEl>
                                        <p:attrNameLst>
                                          <p:attrName>ppt_x</p:attrName>
                                        </p:attrNameLst>
                                      </p:cBhvr>
                                      <p:tavLst>
                                        <p:tav tm="0">
                                          <p:val>
                                            <p:strVal val="#ppt_x"/>
                                          </p:val>
                                        </p:tav>
                                        <p:tav tm="100000">
                                          <p:val>
                                            <p:strVal val="#ppt_x"/>
                                          </p:val>
                                        </p:tav>
                                      </p:tavLst>
                                    </p:anim>
                                    <p:anim calcmode="lin" valueType="num">
                                      <p:cBhvr additive="base">
                                        <p:cTn id="27" dur="500" fill="hold"/>
                                        <p:tgtEl>
                                          <p:spTgt spid="31"/>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49" presetClass="entr" presetSubtype="0" decel="100000"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p:cTn id="31" dur="500" fill="hold"/>
                                        <p:tgtEl>
                                          <p:spTgt spid="28"/>
                                        </p:tgtEl>
                                        <p:attrNameLst>
                                          <p:attrName>ppt_w</p:attrName>
                                        </p:attrNameLst>
                                      </p:cBhvr>
                                      <p:tavLst>
                                        <p:tav tm="0">
                                          <p:val>
                                            <p:fltVal val="0"/>
                                          </p:val>
                                        </p:tav>
                                        <p:tav tm="100000">
                                          <p:val>
                                            <p:strVal val="#ppt_w"/>
                                          </p:val>
                                        </p:tav>
                                      </p:tavLst>
                                    </p:anim>
                                    <p:anim calcmode="lin" valueType="num">
                                      <p:cBhvr>
                                        <p:cTn id="32" dur="500" fill="hold"/>
                                        <p:tgtEl>
                                          <p:spTgt spid="28"/>
                                        </p:tgtEl>
                                        <p:attrNameLst>
                                          <p:attrName>ppt_h</p:attrName>
                                        </p:attrNameLst>
                                      </p:cBhvr>
                                      <p:tavLst>
                                        <p:tav tm="0">
                                          <p:val>
                                            <p:fltVal val="0"/>
                                          </p:val>
                                        </p:tav>
                                        <p:tav tm="100000">
                                          <p:val>
                                            <p:strVal val="#ppt_h"/>
                                          </p:val>
                                        </p:tav>
                                      </p:tavLst>
                                    </p:anim>
                                    <p:anim calcmode="lin" valueType="num">
                                      <p:cBhvr>
                                        <p:cTn id="33" dur="500" fill="hold"/>
                                        <p:tgtEl>
                                          <p:spTgt spid="28"/>
                                        </p:tgtEl>
                                        <p:attrNameLst>
                                          <p:attrName>style.rotation</p:attrName>
                                        </p:attrNameLst>
                                      </p:cBhvr>
                                      <p:tavLst>
                                        <p:tav tm="0">
                                          <p:val>
                                            <p:fltVal val="360"/>
                                          </p:val>
                                        </p:tav>
                                        <p:tav tm="100000">
                                          <p:val>
                                            <p:fltVal val="0"/>
                                          </p:val>
                                        </p:tav>
                                      </p:tavLst>
                                    </p:anim>
                                    <p:animEffect transition="in" filter="fade">
                                      <p:cBhvr>
                                        <p:cTn id="34" dur="500"/>
                                        <p:tgtEl>
                                          <p:spTgt spid="28"/>
                                        </p:tgtEl>
                                      </p:cBhvr>
                                    </p:animEffect>
                                  </p:childTnLst>
                                </p:cTn>
                              </p:par>
                            </p:childTnLst>
                          </p:cTn>
                        </p:par>
                        <p:par>
                          <p:cTn id="35" fill="hold">
                            <p:stCondLst>
                              <p:cond delay="2500"/>
                            </p:stCondLst>
                            <p:childTnLst>
                              <p:par>
                                <p:cTn id="36" presetID="2" presetClass="entr" presetSubtype="4" decel="100000" fill="hold" grpId="0" nodeType="afterEffect">
                                  <p:stCondLst>
                                    <p:cond delay="0"/>
                                  </p:stCondLst>
                                  <p:childTnLst>
                                    <p:set>
                                      <p:cBhvr>
                                        <p:cTn id="37" dur="1" fill="hold">
                                          <p:stCondLst>
                                            <p:cond delay="0"/>
                                          </p:stCondLst>
                                        </p:cTn>
                                        <p:tgtEl>
                                          <p:spTgt spid="32"/>
                                        </p:tgtEl>
                                        <p:attrNameLst>
                                          <p:attrName>style.visibility</p:attrName>
                                        </p:attrNameLst>
                                      </p:cBhvr>
                                      <p:to>
                                        <p:strVal val="visible"/>
                                      </p:to>
                                    </p:set>
                                    <p:anim calcmode="lin" valueType="num">
                                      <p:cBhvr additive="base">
                                        <p:cTn id="38" dur="500" fill="hold"/>
                                        <p:tgtEl>
                                          <p:spTgt spid="32"/>
                                        </p:tgtEl>
                                        <p:attrNameLst>
                                          <p:attrName>ppt_x</p:attrName>
                                        </p:attrNameLst>
                                      </p:cBhvr>
                                      <p:tavLst>
                                        <p:tav tm="0">
                                          <p:val>
                                            <p:strVal val="#ppt_x"/>
                                          </p:val>
                                        </p:tav>
                                        <p:tav tm="100000">
                                          <p:val>
                                            <p:strVal val="#ppt_x"/>
                                          </p:val>
                                        </p:tav>
                                      </p:tavLst>
                                    </p:anim>
                                    <p:anim calcmode="lin" valueType="num">
                                      <p:cBhvr additive="base">
                                        <p:cTn id="39" dur="500" fill="hold"/>
                                        <p:tgtEl>
                                          <p:spTgt spid="32"/>
                                        </p:tgtEl>
                                        <p:attrNameLst>
                                          <p:attrName>ppt_y</p:attrName>
                                        </p:attrNameLst>
                                      </p:cBhvr>
                                      <p:tavLst>
                                        <p:tav tm="0">
                                          <p:val>
                                            <p:strVal val="1+#ppt_h/2"/>
                                          </p:val>
                                        </p:tav>
                                        <p:tav tm="100000">
                                          <p:val>
                                            <p:strVal val="#ppt_y"/>
                                          </p:val>
                                        </p:tav>
                                      </p:tavLst>
                                    </p:anim>
                                  </p:childTnLst>
                                </p:cTn>
                              </p:par>
                            </p:childTnLst>
                          </p:cTn>
                        </p:par>
                        <p:par>
                          <p:cTn id="40" fill="hold">
                            <p:stCondLst>
                              <p:cond delay="3000"/>
                            </p:stCondLst>
                            <p:childTnLst>
                              <p:par>
                                <p:cTn id="41" presetID="49" presetClass="entr" presetSubtype="0" decel="100000" fill="hold" nodeType="after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anim calcmode="lin" valueType="num">
                                      <p:cBhvr>
                                        <p:cTn id="45" dur="500" fill="hold"/>
                                        <p:tgtEl>
                                          <p:spTgt spid="29"/>
                                        </p:tgtEl>
                                        <p:attrNameLst>
                                          <p:attrName>style.rotation</p:attrName>
                                        </p:attrNameLst>
                                      </p:cBhvr>
                                      <p:tavLst>
                                        <p:tav tm="0">
                                          <p:val>
                                            <p:fltVal val="360"/>
                                          </p:val>
                                        </p:tav>
                                        <p:tav tm="100000">
                                          <p:val>
                                            <p:fltVal val="0"/>
                                          </p:val>
                                        </p:tav>
                                      </p:tavLst>
                                    </p:anim>
                                    <p:animEffect transition="in" filter="fade">
                                      <p:cBhvr>
                                        <p:cTn id="46" dur="500"/>
                                        <p:tgtEl>
                                          <p:spTgt spid="29"/>
                                        </p:tgtEl>
                                      </p:cBhvr>
                                    </p:animEffect>
                                  </p:childTnLst>
                                </p:cTn>
                              </p:par>
                            </p:childTnLst>
                          </p:cTn>
                        </p:par>
                        <p:par>
                          <p:cTn id="47" fill="hold">
                            <p:stCondLst>
                              <p:cond delay="3500"/>
                            </p:stCondLst>
                            <p:childTnLst>
                              <p:par>
                                <p:cTn id="48" presetID="2" presetClass="entr" presetSubtype="4" decel="100000" fill="hold" grpId="0" nodeType="afterEffect">
                                  <p:stCondLst>
                                    <p:cond delay="0"/>
                                  </p:stCondLst>
                                  <p:childTnLst>
                                    <p:set>
                                      <p:cBhvr>
                                        <p:cTn id="49" dur="1" fill="hold">
                                          <p:stCondLst>
                                            <p:cond delay="0"/>
                                          </p:stCondLst>
                                        </p:cTn>
                                        <p:tgtEl>
                                          <p:spTgt spid="33"/>
                                        </p:tgtEl>
                                        <p:attrNameLst>
                                          <p:attrName>style.visibility</p:attrName>
                                        </p:attrNameLst>
                                      </p:cBhvr>
                                      <p:to>
                                        <p:strVal val="visible"/>
                                      </p:to>
                                    </p:set>
                                    <p:anim calcmode="lin" valueType="num">
                                      <p:cBhvr additive="base">
                                        <p:cTn id="50" dur="500" fill="hold"/>
                                        <p:tgtEl>
                                          <p:spTgt spid="33"/>
                                        </p:tgtEl>
                                        <p:attrNameLst>
                                          <p:attrName>ppt_x</p:attrName>
                                        </p:attrNameLst>
                                      </p:cBhvr>
                                      <p:tavLst>
                                        <p:tav tm="0">
                                          <p:val>
                                            <p:strVal val="#ppt_x"/>
                                          </p:val>
                                        </p:tav>
                                        <p:tav tm="100000">
                                          <p:val>
                                            <p:strVal val="#ppt_x"/>
                                          </p:val>
                                        </p:tav>
                                      </p:tavLst>
                                    </p:anim>
                                    <p:anim calcmode="lin" valueType="num">
                                      <p:cBhvr additive="base">
                                        <p:cTn id="51"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16" presetClass="entr" presetSubtype="37" fill="hold" grpId="0" nodeType="click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barn(outVertical)">
                                      <p:cBhvr>
                                        <p:cTn id="56"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420688" y="1708150"/>
            <a:ext cx="1951038" cy="164147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24" name="矩形 23"/>
          <p:cNvSpPr/>
          <p:nvPr/>
        </p:nvSpPr>
        <p:spPr>
          <a:xfrm>
            <a:off x="2524125" y="1708150"/>
            <a:ext cx="1949450" cy="1641475"/>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25" name="矩形 24"/>
          <p:cNvSpPr/>
          <p:nvPr/>
        </p:nvSpPr>
        <p:spPr>
          <a:xfrm>
            <a:off x="4625975" y="1708150"/>
            <a:ext cx="1949450" cy="1641475"/>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26" name="矩形 25"/>
          <p:cNvSpPr/>
          <p:nvPr/>
        </p:nvSpPr>
        <p:spPr>
          <a:xfrm>
            <a:off x="6727825" y="1708150"/>
            <a:ext cx="1987550" cy="1641475"/>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27" name="Rectangle 23"/>
          <p:cNvSpPr/>
          <p:nvPr/>
        </p:nvSpPr>
        <p:spPr>
          <a:xfrm>
            <a:off x="574675" y="3779838"/>
            <a:ext cx="1624013" cy="361950"/>
          </a:xfrm>
          <a:prstGeom prst="rect">
            <a:avLst/>
          </a:prstGeom>
          <a:noFill/>
          <a:ln w="9525">
            <a:noFill/>
          </a:ln>
        </p:spPr>
        <p:txBody>
          <a:bodyPr>
            <a:spAutoFit/>
          </a:bodyPr>
          <a:lstStyle/>
          <a:p>
            <a:pPr lvl="0" algn="ctr" defTabSz="1087755" eaLnBrk="1" hangingPunct="1">
              <a:lnSpc>
                <a:spcPct val="120000"/>
              </a:lnSpc>
            </a:pPr>
            <a:r>
              <a:rPr lang="en-US" altLang="zh-CN" sz="1600" dirty="0">
                <a:solidFill>
                  <a:schemeClr val="bg1"/>
                </a:solidFill>
                <a:latin typeface="华文细黑" panose="02010600040101010101" pitchFamily="2" charset="-122"/>
                <a:ea typeface="Arial" panose="020B0604020202020204" pitchFamily="34" charset="0"/>
              </a:rPr>
              <a:t>$49.99</a:t>
            </a:r>
          </a:p>
        </p:txBody>
      </p:sp>
      <p:sp>
        <p:nvSpPr>
          <p:cNvPr id="28" name="文本框 27"/>
          <p:cNvSpPr txBox="1"/>
          <p:nvPr/>
        </p:nvSpPr>
        <p:spPr>
          <a:xfrm>
            <a:off x="571500" y="3443288"/>
            <a:ext cx="1631950" cy="307975"/>
          </a:xfrm>
          <a:prstGeom prst="rect">
            <a:avLst/>
          </a:prstGeom>
          <a:noFill/>
        </p:spPr>
        <p:txBody>
          <a:bodyPr wrap="square" rtlCol="0">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smtClean="0">
                <a:ln>
                  <a:noFill/>
                </a:ln>
                <a:solidFill>
                  <a:schemeClr val="bg1"/>
                </a:solidFill>
                <a:effectLst/>
                <a:uLnTx/>
                <a:uFillTx/>
                <a:latin typeface="+mn-ea"/>
                <a:ea typeface="+mn-ea"/>
                <a:cs typeface="+mn-cs"/>
              </a:rPr>
              <a:t>Specimen  One</a:t>
            </a:r>
            <a:endParaRPr kumimoji="0" lang="zh-CN" altLang="en-US" sz="1400" b="0" i="0" u="none" strike="noStrike" kern="1200" cap="none" spc="0" normalizeH="0" baseline="0" noProof="0" dirty="0">
              <a:ln>
                <a:noFill/>
              </a:ln>
              <a:solidFill>
                <a:schemeClr val="bg1"/>
              </a:solidFill>
              <a:effectLst/>
              <a:uLnTx/>
              <a:uFillTx/>
              <a:latin typeface="+mn-ea"/>
              <a:ea typeface="+mn-ea"/>
              <a:cs typeface="+mn-cs"/>
            </a:endParaRPr>
          </a:p>
        </p:txBody>
      </p:sp>
      <p:sp>
        <p:nvSpPr>
          <p:cNvPr id="29" name="Rectangle 27"/>
          <p:cNvSpPr/>
          <p:nvPr/>
        </p:nvSpPr>
        <p:spPr>
          <a:xfrm>
            <a:off x="842963" y="4260850"/>
            <a:ext cx="1087438" cy="254000"/>
          </a:xfrm>
          <a:prstGeom prst="rect">
            <a:avLst/>
          </a:prstGeom>
          <a:solidFill>
            <a:schemeClr val="accent1">
              <a:alpha val="40000"/>
            </a:schemeClr>
          </a:solidFill>
          <a:ln w="12700">
            <a:noFill/>
          </a:ln>
        </p:spPr>
        <p:txBody>
          <a:bodyPr wrap="square">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smtClean="0">
                <a:ln>
                  <a:noFill/>
                </a:ln>
                <a:solidFill>
                  <a:schemeClr val="bg1"/>
                </a:solidFill>
                <a:effectLst/>
                <a:uLnTx/>
                <a:uFillTx/>
                <a:latin typeface="+mn-lt"/>
                <a:ea typeface="+mn-ea"/>
                <a:cs typeface="+mn-cs"/>
              </a:rPr>
              <a:t>ADD TO CART</a:t>
            </a:r>
            <a:endParaRPr kumimoji="0" lang="en-US" altLang="zh-CN" sz="1050" b="0" i="0" u="none" strike="noStrike" kern="1200" cap="none" spc="0" normalizeH="0" baseline="0" noProof="0" dirty="0">
              <a:ln>
                <a:noFill/>
              </a:ln>
              <a:solidFill>
                <a:schemeClr val="bg1"/>
              </a:solidFill>
              <a:effectLst/>
              <a:uLnTx/>
              <a:uFillTx/>
              <a:latin typeface="+mn-lt"/>
              <a:ea typeface="+mn-ea"/>
              <a:cs typeface="+mn-cs"/>
            </a:endParaRPr>
          </a:p>
        </p:txBody>
      </p:sp>
      <p:sp>
        <p:nvSpPr>
          <p:cNvPr id="30" name="Rectangle 23"/>
          <p:cNvSpPr/>
          <p:nvPr/>
        </p:nvSpPr>
        <p:spPr>
          <a:xfrm>
            <a:off x="2686050" y="3779838"/>
            <a:ext cx="1624013" cy="361950"/>
          </a:xfrm>
          <a:prstGeom prst="rect">
            <a:avLst/>
          </a:prstGeom>
          <a:noFill/>
          <a:ln w="9525">
            <a:noFill/>
          </a:ln>
        </p:spPr>
        <p:txBody>
          <a:bodyPr>
            <a:spAutoFit/>
          </a:bodyPr>
          <a:lstStyle/>
          <a:p>
            <a:pPr lvl="0" algn="ctr" defTabSz="1087755" eaLnBrk="1" hangingPunct="1">
              <a:lnSpc>
                <a:spcPct val="120000"/>
              </a:lnSpc>
            </a:pPr>
            <a:r>
              <a:rPr lang="en-US" altLang="zh-CN" sz="1600" dirty="0">
                <a:solidFill>
                  <a:schemeClr val="bg1"/>
                </a:solidFill>
                <a:latin typeface="华文细黑" panose="02010600040101010101" pitchFamily="2" charset="-122"/>
                <a:ea typeface="Arial" panose="020B0604020202020204" pitchFamily="34" charset="0"/>
              </a:rPr>
              <a:t>$99.99</a:t>
            </a:r>
          </a:p>
        </p:txBody>
      </p:sp>
      <p:sp>
        <p:nvSpPr>
          <p:cNvPr id="31" name="文本框 30"/>
          <p:cNvSpPr txBox="1"/>
          <p:nvPr/>
        </p:nvSpPr>
        <p:spPr>
          <a:xfrm>
            <a:off x="2681288" y="3443288"/>
            <a:ext cx="1633538" cy="307975"/>
          </a:xfrm>
          <a:prstGeom prst="rect">
            <a:avLst/>
          </a:prstGeom>
          <a:noFill/>
        </p:spPr>
        <p:txBody>
          <a:bodyPr wrap="square" rtlCol="0">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smtClean="0">
                <a:ln>
                  <a:noFill/>
                </a:ln>
                <a:solidFill>
                  <a:schemeClr val="bg1"/>
                </a:solidFill>
                <a:effectLst/>
                <a:uLnTx/>
                <a:uFillTx/>
                <a:latin typeface="+mn-ea"/>
                <a:ea typeface="+mn-ea"/>
                <a:cs typeface="+mn-cs"/>
              </a:rPr>
              <a:t>Specimen  One</a:t>
            </a:r>
            <a:endParaRPr kumimoji="0" lang="zh-CN" altLang="en-US" sz="1400" b="0" i="0" u="none" strike="noStrike" kern="1200" cap="none" spc="0" normalizeH="0" baseline="0" noProof="0" dirty="0">
              <a:ln>
                <a:noFill/>
              </a:ln>
              <a:solidFill>
                <a:schemeClr val="bg1"/>
              </a:solidFill>
              <a:effectLst/>
              <a:uLnTx/>
              <a:uFillTx/>
              <a:latin typeface="+mn-ea"/>
              <a:ea typeface="+mn-ea"/>
              <a:cs typeface="+mn-cs"/>
            </a:endParaRPr>
          </a:p>
        </p:txBody>
      </p:sp>
      <p:sp>
        <p:nvSpPr>
          <p:cNvPr id="32" name="Rectangle 27"/>
          <p:cNvSpPr/>
          <p:nvPr/>
        </p:nvSpPr>
        <p:spPr>
          <a:xfrm>
            <a:off x="2954338" y="4260850"/>
            <a:ext cx="1087438" cy="254000"/>
          </a:xfrm>
          <a:prstGeom prst="rect">
            <a:avLst/>
          </a:prstGeom>
          <a:solidFill>
            <a:schemeClr val="accent1">
              <a:alpha val="40000"/>
            </a:schemeClr>
          </a:solidFill>
          <a:ln w="12700">
            <a:noFill/>
          </a:ln>
        </p:spPr>
        <p:txBody>
          <a:bodyPr wrap="square">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smtClean="0">
                <a:ln>
                  <a:noFill/>
                </a:ln>
                <a:solidFill>
                  <a:schemeClr val="bg1"/>
                </a:solidFill>
                <a:effectLst/>
                <a:uLnTx/>
                <a:uFillTx/>
                <a:latin typeface="+mn-lt"/>
                <a:ea typeface="+mn-ea"/>
                <a:cs typeface="+mn-cs"/>
              </a:rPr>
              <a:t>ADD TO CART</a:t>
            </a:r>
            <a:endParaRPr kumimoji="0" lang="en-US" altLang="zh-CN" sz="1050" b="0" i="0" u="none" strike="noStrike" kern="1200" cap="none" spc="0" normalizeH="0" baseline="0" noProof="0" dirty="0">
              <a:ln>
                <a:noFill/>
              </a:ln>
              <a:solidFill>
                <a:schemeClr val="bg1"/>
              </a:solidFill>
              <a:effectLst/>
              <a:uLnTx/>
              <a:uFillTx/>
              <a:latin typeface="+mn-lt"/>
              <a:ea typeface="+mn-ea"/>
              <a:cs typeface="+mn-cs"/>
            </a:endParaRPr>
          </a:p>
        </p:txBody>
      </p:sp>
      <p:sp>
        <p:nvSpPr>
          <p:cNvPr id="34" name="Rectangle 23"/>
          <p:cNvSpPr/>
          <p:nvPr/>
        </p:nvSpPr>
        <p:spPr>
          <a:xfrm>
            <a:off x="4789488" y="3779838"/>
            <a:ext cx="1624012" cy="361950"/>
          </a:xfrm>
          <a:prstGeom prst="rect">
            <a:avLst/>
          </a:prstGeom>
          <a:noFill/>
          <a:ln w="9525">
            <a:noFill/>
          </a:ln>
        </p:spPr>
        <p:txBody>
          <a:bodyPr>
            <a:spAutoFit/>
          </a:bodyPr>
          <a:lstStyle/>
          <a:p>
            <a:pPr lvl="0" algn="ctr" defTabSz="1087755" eaLnBrk="1" hangingPunct="1">
              <a:lnSpc>
                <a:spcPct val="120000"/>
              </a:lnSpc>
            </a:pPr>
            <a:r>
              <a:rPr lang="en-US" altLang="zh-CN" sz="1600" dirty="0">
                <a:solidFill>
                  <a:schemeClr val="bg1"/>
                </a:solidFill>
                <a:latin typeface="华文细黑" panose="02010600040101010101" pitchFamily="2" charset="-122"/>
                <a:ea typeface="Arial" panose="020B0604020202020204" pitchFamily="34" charset="0"/>
              </a:rPr>
              <a:t>$149.99</a:t>
            </a:r>
          </a:p>
        </p:txBody>
      </p:sp>
      <p:sp>
        <p:nvSpPr>
          <p:cNvPr id="35" name="文本框 34"/>
          <p:cNvSpPr txBox="1"/>
          <p:nvPr/>
        </p:nvSpPr>
        <p:spPr>
          <a:xfrm>
            <a:off x="4784725" y="3443288"/>
            <a:ext cx="1631950" cy="307975"/>
          </a:xfrm>
          <a:prstGeom prst="rect">
            <a:avLst/>
          </a:prstGeom>
          <a:noFill/>
        </p:spPr>
        <p:txBody>
          <a:bodyPr wrap="square" rtlCol="0">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smtClean="0">
                <a:ln>
                  <a:noFill/>
                </a:ln>
                <a:solidFill>
                  <a:schemeClr val="bg1"/>
                </a:solidFill>
                <a:effectLst/>
                <a:uLnTx/>
                <a:uFillTx/>
                <a:latin typeface="+mn-ea"/>
                <a:ea typeface="+mn-ea"/>
                <a:cs typeface="+mn-cs"/>
              </a:rPr>
              <a:t>Specimen  One</a:t>
            </a:r>
            <a:endParaRPr kumimoji="0" lang="zh-CN" altLang="en-US" sz="1400" b="0" i="0" u="none" strike="noStrike" kern="1200" cap="none" spc="0" normalizeH="0" baseline="0" noProof="0" dirty="0">
              <a:ln>
                <a:noFill/>
              </a:ln>
              <a:solidFill>
                <a:schemeClr val="bg1"/>
              </a:solidFill>
              <a:effectLst/>
              <a:uLnTx/>
              <a:uFillTx/>
              <a:latin typeface="+mn-ea"/>
              <a:ea typeface="+mn-ea"/>
              <a:cs typeface="+mn-cs"/>
            </a:endParaRPr>
          </a:p>
        </p:txBody>
      </p:sp>
      <p:sp>
        <p:nvSpPr>
          <p:cNvPr id="36" name="Rectangle 27"/>
          <p:cNvSpPr/>
          <p:nvPr/>
        </p:nvSpPr>
        <p:spPr>
          <a:xfrm>
            <a:off x="5057775" y="4260850"/>
            <a:ext cx="1087438" cy="254000"/>
          </a:xfrm>
          <a:prstGeom prst="rect">
            <a:avLst/>
          </a:prstGeom>
          <a:solidFill>
            <a:schemeClr val="accent1">
              <a:alpha val="40000"/>
            </a:schemeClr>
          </a:solidFill>
          <a:ln w="12700">
            <a:noFill/>
          </a:ln>
        </p:spPr>
        <p:txBody>
          <a:bodyPr wrap="square">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smtClean="0">
                <a:ln>
                  <a:noFill/>
                </a:ln>
                <a:solidFill>
                  <a:schemeClr val="bg1"/>
                </a:solidFill>
                <a:effectLst/>
                <a:uLnTx/>
                <a:uFillTx/>
                <a:latin typeface="+mn-lt"/>
                <a:ea typeface="+mn-ea"/>
                <a:cs typeface="+mn-cs"/>
              </a:rPr>
              <a:t>ADD TO CART</a:t>
            </a:r>
            <a:endParaRPr kumimoji="0" lang="en-US" altLang="zh-CN" sz="1050" b="0" i="0" u="none" strike="noStrike" kern="1200" cap="none" spc="0" normalizeH="0" baseline="0" noProof="0" dirty="0">
              <a:ln>
                <a:noFill/>
              </a:ln>
              <a:solidFill>
                <a:schemeClr val="bg1"/>
              </a:solidFill>
              <a:effectLst/>
              <a:uLnTx/>
              <a:uFillTx/>
              <a:latin typeface="+mn-lt"/>
              <a:ea typeface="+mn-ea"/>
              <a:cs typeface="+mn-cs"/>
            </a:endParaRPr>
          </a:p>
        </p:txBody>
      </p:sp>
      <p:sp>
        <p:nvSpPr>
          <p:cNvPr id="38" name="Rectangle 23"/>
          <p:cNvSpPr/>
          <p:nvPr/>
        </p:nvSpPr>
        <p:spPr>
          <a:xfrm>
            <a:off x="6908800" y="3779838"/>
            <a:ext cx="1625600" cy="361950"/>
          </a:xfrm>
          <a:prstGeom prst="rect">
            <a:avLst/>
          </a:prstGeom>
          <a:noFill/>
          <a:ln w="9525">
            <a:noFill/>
          </a:ln>
        </p:spPr>
        <p:txBody>
          <a:bodyPr>
            <a:spAutoFit/>
          </a:bodyPr>
          <a:lstStyle/>
          <a:p>
            <a:pPr lvl="0" algn="ctr" defTabSz="1087755" eaLnBrk="1" hangingPunct="1">
              <a:lnSpc>
                <a:spcPct val="120000"/>
              </a:lnSpc>
            </a:pPr>
            <a:r>
              <a:rPr lang="en-US" altLang="zh-CN" sz="1600" dirty="0">
                <a:solidFill>
                  <a:schemeClr val="bg1"/>
                </a:solidFill>
                <a:latin typeface="华文细黑" panose="02010600040101010101" pitchFamily="2" charset="-122"/>
                <a:ea typeface="Arial" panose="020B0604020202020204" pitchFamily="34" charset="0"/>
              </a:rPr>
              <a:t>$199.99</a:t>
            </a:r>
          </a:p>
        </p:txBody>
      </p:sp>
      <p:sp>
        <p:nvSpPr>
          <p:cNvPr id="39" name="文本框 38"/>
          <p:cNvSpPr txBox="1"/>
          <p:nvPr/>
        </p:nvSpPr>
        <p:spPr>
          <a:xfrm>
            <a:off x="6905625" y="3443288"/>
            <a:ext cx="1631950" cy="307975"/>
          </a:xfrm>
          <a:prstGeom prst="rect">
            <a:avLst/>
          </a:prstGeom>
          <a:noFill/>
        </p:spPr>
        <p:txBody>
          <a:bodyPr wrap="square" rtlCol="0">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smtClean="0">
                <a:ln>
                  <a:noFill/>
                </a:ln>
                <a:solidFill>
                  <a:schemeClr val="bg1"/>
                </a:solidFill>
                <a:effectLst/>
                <a:uLnTx/>
                <a:uFillTx/>
                <a:latin typeface="+mn-ea"/>
                <a:ea typeface="+mn-ea"/>
                <a:cs typeface="+mn-cs"/>
              </a:rPr>
              <a:t>Specimen  One</a:t>
            </a:r>
            <a:endParaRPr kumimoji="0" lang="zh-CN" altLang="en-US" sz="1400" b="0" i="0" u="none" strike="noStrike" kern="1200" cap="none" spc="0" normalizeH="0" baseline="0" noProof="0" dirty="0">
              <a:ln>
                <a:noFill/>
              </a:ln>
              <a:solidFill>
                <a:schemeClr val="bg1"/>
              </a:solidFill>
              <a:effectLst/>
              <a:uLnTx/>
              <a:uFillTx/>
              <a:latin typeface="+mn-ea"/>
              <a:ea typeface="+mn-ea"/>
              <a:cs typeface="+mn-cs"/>
            </a:endParaRPr>
          </a:p>
        </p:txBody>
      </p:sp>
      <p:sp>
        <p:nvSpPr>
          <p:cNvPr id="40" name="Rectangle 27"/>
          <p:cNvSpPr/>
          <p:nvPr/>
        </p:nvSpPr>
        <p:spPr>
          <a:xfrm>
            <a:off x="7178675" y="4260850"/>
            <a:ext cx="1087438" cy="254000"/>
          </a:xfrm>
          <a:prstGeom prst="rect">
            <a:avLst/>
          </a:prstGeom>
          <a:solidFill>
            <a:schemeClr val="accent1">
              <a:alpha val="40000"/>
            </a:schemeClr>
          </a:solidFill>
          <a:ln w="12700">
            <a:noFill/>
          </a:ln>
        </p:spPr>
        <p:txBody>
          <a:bodyPr wrap="square">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smtClean="0">
                <a:ln>
                  <a:noFill/>
                </a:ln>
                <a:solidFill>
                  <a:schemeClr val="bg1"/>
                </a:solidFill>
                <a:effectLst/>
                <a:uLnTx/>
                <a:uFillTx/>
                <a:latin typeface="+mn-lt"/>
                <a:ea typeface="+mn-ea"/>
                <a:cs typeface="+mn-cs"/>
              </a:rPr>
              <a:t>ADD TO CART</a:t>
            </a:r>
            <a:endParaRPr kumimoji="0" lang="en-US" altLang="zh-CN" sz="105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600"/>
                                        <p:tgtEl>
                                          <p:spTgt spid="23"/>
                                        </p:tgtEl>
                                      </p:cBhvr>
                                    </p:animEffect>
                                  </p:childTnLst>
                                </p:cTn>
                              </p:par>
                              <p:par>
                                <p:cTn id="8" presetID="35" presetClass="path" presetSubtype="0" decel="100000" fill="hold" grpId="1" nodeType="withEffect">
                                  <p:stCondLst>
                                    <p:cond delay="0"/>
                                  </p:stCondLst>
                                  <p:childTnLst>
                                    <p:animMotion origin="layout" path="M -0.05552 0.00023 L -3.51034E-6 0.00023 " pathEditMode="relative" rAng="0" ptsTypes="AA">
                                      <p:cBhvr>
                                        <p:cTn id="9" dur="800" fill="hold"/>
                                        <p:tgtEl>
                                          <p:spTgt spid="23"/>
                                        </p:tgtEl>
                                        <p:attrNameLst>
                                          <p:attrName>ppt_x</p:attrName>
                                          <p:attrName>ppt_y</p:attrName>
                                        </p:attrNameLst>
                                      </p:cBhvr>
                                      <p:rCtr x="2800" y="0"/>
                                    </p:animMotion>
                                  </p:childTnLst>
                                </p:cTn>
                              </p:par>
                            </p:childTnLst>
                          </p:cTn>
                        </p:par>
                        <p:par>
                          <p:cTn id="10" fill="hold">
                            <p:stCondLst>
                              <p:cond delay="1000"/>
                            </p:stCondLst>
                            <p:childTnLst>
                              <p:par>
                                <p:cTn id="11" presetID="2" presetClass="entr" presetSubtype="4" decel="100000"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additive="base">
                                        <p:cTn id="13" dur="500" fill="hold"/>
                                        <p:tgtEl>
                                          <p:spTgt spid="28"/>
                                        </p:tgtEl>
                                        <p:attrNameLst>
                                          <p:attrName>ppt_x</p:attrName>
                                        </p:attrNameLst>
                                      </p:cBhvr>
                                      <p:tavLst>
                                        <p:tav tm="0">
                                          <p:val>
                                            <p:strVal val="#ppt_x"/>
                                          </p:val>
                                        </p:tav>
                                        <p:tav tm="100000">
                                          <p:val>
                                            <p:strVal val="#ppt_x"/>
                                          </p:val>
                                        </p:tav>
                                      </p:tavLst>
                                    </p:anim>
                                    <p:anim calcmode="lin" valueType="num">
                                      <p:cBhvr additive="base">
                                        <p:cTn id="14" dur="500" fill="hold"/>
                                        <p:tgtEl>
                                          <p:spTgt spid="28"/>
                                        </p:tgtEl>
                                        <p:attrNameLst>
                                          <p:attrName>ppt_y</p:attrName>
                                        </p:attrNameLst>
                                      </p:cBhvr>
                                      <p:tavLst>
                                        <p:tav tm="0">
                                          <p:val>
                                            <p:strVal val="1+#ppt_h/2"/>
                                          </p:val>
                                        </p:tav>
                                        <p:tav tm="100000">
                                          <p:val>
                                            <p:strVal val="#ppt_y"/>
                                          </p:val>
                                        </p:tav>
                                      </p:tavLst>
                                    </p:anim>
                                  </p:childTnLst>
                                </p:cTn>
                              </p:par>
                              <p:par>
                                <p:cTn id="15" presetID="2" presetClass="entr" presetSubtype="4" decel="100000" fill="hold" grpId="0" nodeType="withEffect">
                                  <p:stCondLst>
                                    <p:cond delay="25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500" fill="hold"/>
                                        <p:tgtEl>
                                          <p:spTgt spid="27"/>
                                        </p:tgtEl>
                                        <p:attrNameLst>
                                          <p:attrName>ppt_x</p:attrName>
                                        </p:attrNameLst>
                                      </p:cBhvr>
                                      <p:tavLst>
                                        <p:tav tm="0">
                                          <p:val>
                                            <p:strVal val="#ppt_x"/>
                                          </p:val>
                                        </p:tav>
                                        <p:tav tm="100000">
                                          <p:val>
                                            <p:strVal val="#ppt_x"/>
                                          </p:val>
                                        </p:tav>
                                      </p:tavLst>
                                    </p:anim>
                                    <p:anim calcmode="lin" valueType="num">
                                      <p:cBhvr additive="base">
                                        <p:cTn id="18" dur="500" fill="hold"/>
                                        <p:tgtEl>
                                          <p:spTgt spid="27"/>
                                        </p:tgtEl>
                                        <p:attrNameLst>
                                          <p:attrName>ppt_y</p:attrName>
                                        </p:attrNameLst>
                                      </p:cBhvr>
                                      <p:tavLst>
                                        <p:tav tm="0">
                                          <p:val>
                                            <p:strVal val="1+#ppt_h/2"/>
                                          </p:val>
                                        </p:tav>
                                        <p:tav tm="100000">
                                          <p:val>
                                            <p:strVal val="#ppt_y"/>
                                          </p:val>
                                        </p:tav>
                                      </p:tavLst>
                                    </p:anim>
                                  </p:childTnLst>
                                </p:cTn>
                              </p:par>
                              <p:par>
                                <p:cTn id="19" presetID="2" presetClass="entr" presetSubtype="4" decel="100000" fill="hold" grpId="0" nodeType="withEffect">
                                  <p:stCondLst>
                                    <p:cond delay="50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fill="hold"/>
                                        <p:tgtEl>
                                          <p:spTgt spid="29"/>
                                        </p:tgtEl>
                                        <p:attrNameLst>
                                          <p:attrName>ppt_x</p:attrName>
                                        </p:attrNameLst>
                                      </p:cBhvr>
                                      <p:tavLst>
                                        <p:tav tm="0">
                                          <p:val>
                                            <p:strVal val="#ppt_x"/>
                                          </p:val>
                                        </p:tav>
                                        <p:tav tm="100000">
                                          <p:val>
                                            <p:strVal val="#ppt_x"/>
                                          </p:val>
                                        </p:tav>
                                      </p:tavLst>
                                    </p:anim>
                                    <p:anim calcmode="lin" valueType="num">
                                      <p:cBhvr additive="base">
                                        <p:cTn id="22" dur="500" fill="hold"/>
                                        <p:tgtEl>
                                          <p:spTgt spid="29"/>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600"/>
                                        <p:tgtEl>
                                          <p:spTgt spid="24"/>
                                        </p:tgtEl>
                                      </p:cBhvr>
                                    </p:animEffect>
                                  </p:childTnLst>
                                </p:cTn>
                              </p:par>
                              <p:par>
                                <p:cTn id="27" presetID="35" presetClass="path" presetSubtype="0" decel="100000" fill="hold" grpId="1" nodeType="withEffect">
                                  <p:stCondLst>
                                    <p:cond delay="0"/>
                                  </p:stCondLst>
                                  <p:childTnLst>
                                    <p:animMotion origin="layout" path="M -0.05552 0.00023 L -3.51034E-6 0.00023 " pathEditMode="relative" rAng="0" ptsTypes="AA">
                                      <p:cBhvr>
                                        <p:cTn id="28" dur="800" fill="hold"/>
                                        <p:tgtEl>
                                          <p:spTgt spid="24"/>
                                        </p:tgtEl>
                                        <p:attrNameLst>
                                          <p:attrName>ppt_x</p:attrName>
                                          <p:attrName>ppt_y</p:attrName>
                                        </p:attrNameLst>
                                      </p:cBhvr>
                                      <p:rCtr x="2800" y="0"/>
                                    </p:animMotion>
                                  </p:childTnLst>
                                </p:cTn>
                              </p:par>
                            </p:childTnLst>
                          </p:cTn>
                        </p:par>
                        <p:par>
                          <p:cTn id="29" fill="hold">
                            <p:stCondLst>
                              <p:cond delay="2500"/>
                            </p:stCondLst>
                            <p:childTnLst>
                              <p:par>
                                <p:cTn id="30" presetID="2" presetClass="entr" presetSubtype="4" decel="100000"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500" fill="hold"/>
                                        <p:tgtEl>
                                          <p:spTgt spid="31"/>
                                        </p:tgtEl>
                                        <p:attrNameLst>
                                          <p:attrName>ppt_x</p:attrName>
                                        </p:attrNameLst>
                                      </p:cBhvr>
                                      <p:tavLst>
                                        <p:tav tm="0">
                                          <p:val>
                                            <p:strVal val="#ppt_x"/>
                                          </p:val>
                                        </p:tav>
                                        <p:tav tm="100000">
                                          <p:val>
                                            <p:strVal val="#ppt_x"/>
                                          </p:val>
                                        </p:tav>
                                      </p:tavLst>
                                    </p:anim>
                                    <p:anim calcmode="lin" valueType="num">
                                      <p:cBhvr additive="base">
                                        <p:cTn id="33" dur="500" fill="hold"/>
                                        <p:tgtEl>
                                          <p:spTgt spid="31"/>
                                        </p:tgtEl>
                                        <p:attrNameLst>
                                          <p:attrName>ppt_y</p:attrName>
                                        </p:attrNameLst>
                                      </p:cBhvr>
                                      <p:tavLst>
                                        <p:tav tm="0">
                                          <p:val>
                                            <p:strVal val="1+#ppt_h/2"/>
                                          </p:val>
                                        </p:tav>
                                        <p:tav tm="100000">
                                          <p:val>
                                            <p:strVal val="#ppt_y"/>
                                          </p:val>
                                        </p:tav>
                                      </p:tavLst>
                                    </p:anim>
                                  </p:childTnLst>
                                </p:cTn>
                              </p:par>
                              <p:par>
                                <p:cTn id="34" presetID="2" presetClass="entr" presetSubtype="4" decel="100000" fill="hold" grpId="0" nodeType="withEffect">
                                  <p:stCondLst>
                                    <p:cond delay="25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500" fill="hold"/>
                                        <p:tgtEl>
                                          <p:spTgt spid="30"/>
                                        </p:tgtEl>
                                        <p:attrNameLst>
                                          <p:attrName>ppt_x</p:attrName>
                                        </p:attrNameLst>
                                      </p:cBhvr>
                                      <p:tavLst>
                                        <p:tav tm="0">
                                          <p:val>
                                            <p:strVal val="#ppt_x"/>
                                          </p:val>
                                        </p:tav>
                                        <p:tav tm="100000">
                                          <p:val>
                                            <p:strVal val="#ppt_x"/>
                                          </p:val>
                                        </p:tav>
                                      </p:tavLst>
                                    </p:anim>
                                    <p:anim calcmode="lin" valueType="num">
                                      <p:cBhvr additive="base">
                                        <p:cTn id="37" dur="500" fill="hold"/>
                                        <p:tgtEl>
                                          <p:spTgt spid="30"/>
                                        </p:tgtEl>
                                        <p:attrNameLst>
                                          <p:attrName>ppt_y</p:attrName>
                                        </p:attrNameLst>
                                      </p:cBhvr>
                                      <p:tavLst>
                                        <p:tav tm="0">
                                          <p:val>
                                            <p:strVal val="1+#ppt_h/2"/>
                                          </p:val>
                                        </p:tav>
                                        <p:tav tm="100000">
                                          <p:val>
                                            <p:strVal val="#ppt_y"/>
                                          </p:val>
                                        </p:tav>
                                      </p:tavLst>
                                    </p:anim>
                                  </p:childTnLst>
                                </p:cTn>
                              </p:par>
                              <p:par>
                                <p:cTn id="38" presetID="2" presetClass="entr" presetSubtype="4" decel="100000" fill="hold" grpId="0" nodeType="withEffect">
                                  <p:stCondLst>
                                    <p:cond delay="500"/>
                                  </p:stCondLst>
                                  <p:childTnLst>
                                    <p:set>
                                      <p:cBhvr>
                                        <p:cTn id="39" dur="1" fill="hold">
                                          <p:stCondLst>
                                            <p:cond delay="0"/>
                                          </p:stCondLst>
                                        </p:cTn>
                                        <p:tgtEl>
                                          <p:spTgt spid="32"/>
                                        </p:tgtEl>
                                        <p:attrNameLst>
                                          <p:attrName>style.visibility</p:attrName>
                                        </p:attrNameLst>
                                      </p:cBhvr>
                                      <p:to>
                                        <p:strVal val="visible"/>
                                      </p:to>
                                    </p:set>
                                    <p:anim calcmode="lin" valueType="num">
                                      <p:cBhvr additive="base">
                                        <p:cTn id="40" dur="500" fill="hold"/>
                                        <p:tgtEl>
                                          <p:spTgt spid="32"/>
                                        </p:tgtEl>
                                        <p:attrNameLst>
                                          <p:attrName>ppt_x</p:attrName>
                                        </p:attrNameLst>
                                      </p:cBhvr>
                                      <p:tavLst>
                                        <p:tav tm="0">
                                          <p:val>
                                            <p:strVal val="#ppt_x"/>
                                          </p:val>
                                        </p:tav>
                                        <p:tav tm="100000">
                                          <p:val>
                                            <p:strVal val="#ppt_x"/>
                                          </p:val>
                                        </p:tav>
                                      </p:tavLst>
                                    </p:anim>
                                    <p:anim calcmode="lin" valueType="num">
                                      <p:cBhvr additive="base">
                                        <p:cTn id="41" dur="500" fill="hold"/>
                                        <p:tgtEl>
                                          <p:spTgt spid="32"/>
                                        </p:tgtEl>
                                        <p:attrNameLst>
                                          <p:attrName>ppt_y</p:attrName>
                                        </p:attrNameLst>
                                      </p:cBhvr>
                                      <p:tavLst>
                                        <p:tav tm="0">
                                          <p:val>
                                            <p:strVal val="1+#ppt_h/2"/>
                                          </p:val>
                                        </p:tav>
                                        <p:tav tm="100000">
                                          <p:val>
                                            <p:strVal val="#ppt_y"/>
                                          </p:val>
                                        </p:tav>
                                      </p:tavLst>
                                    </p:anim>
                                  </p:childTnLst>
                                </p:cTn>
                              </p:par>
                            </p:childTnLst>
                          </p:cTn>
                        </p:par>
                        <p:par>
                          <p:cTn id="42" fill="hold">
                            <p:stCondLst>
                              <p:cond delay="3000"/>
                            </p:stCondLst>
                            <p:childTnLst>
                              <p:par>
                                <p:cTn id="43" presetID="10" presetClass="entr" presetSubtype="0"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600"/>
                                        <p:tgtEl>
                                          <p:spTgt spid="25"/>
                                        </p:tgtEl>
                                      </p:cBhvr>
                                    </p:animEffect>
                                  </p:childTnLst>
                                </p:cTn>
                              </p:par>
                              <p:par>
                                <p:cTn id="46" presetID="35" presetClass="path" presetSubtype="0" decel="100000" fill="hold" grpId="1" nodeType="withEffect">
                                  <p:stCondLst>
                                    <p:cond delay="0"/>
                                  </p:stCondLst>
                                  <p:childTnLst>
                                    <p:animMotion origin="layout" path="M -0.05552 0.00023 L -3.51034E-6 0.00023 " pathEditMode="relative" rAng="0" ptsTypes="AA">
                                      <p:cBhvr>
                                        <p:cTn id="47" dur="800" fill="hold"/>
                                        <p:tgtEl>
                                          <p:spTgt spid="25"/>
                                        </p:tgtEl>
                                        <p:attrNameLst>
                                          <p:attrName>ppt_x</p:attrName>
                                          <p:attrName>ppt_y</p:attrName>
                                        </p:attrNameLst>
                                      </p:cBhvr>
                                      <p:rCtr x="2800" y="0"/>
                                    </p:animMotion>
                                  </p:childTnLst>
                                </p:cTn>
                              </p:par>
                            </p:childTnLst>
                          </p:cTn>
                        </p:par>
                        <p:par>
                          <p:cTn id="48" fill="hold">
                            <p:stCondLst>
                              <p:cond delay="4000"/>
                            </p:stCondLst>
                            <p:childTnLst>
                              <p:par>
                                <p:cTn id="49" presetID="2" presetClass="entr" presetSubtype="4" decel="100000"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cBhvr additive="base">
                                        <p:cTn id="51" dur="500" fill="hold"/>
                                        <p:tgtEl>
                                          <p:spTgt spid="35"/>
                                        </p:tgtEl>
                                        <p:attrNameLst>
                                          <p:attrName>ppt_x</p:attrName>
                                        </p:attrNameLst>
                                      </p:cBhvr>
                                      <p:tavLst>
                                        <p:tav tm="0">
                                          <p:val>
                                            <p:strVal val="#ppt_x"/>
                                          </p:val>
                                        </p:tav>
                                        <p:tav tm="100000">
                                          <p:val>
                                            <p:strVal val="#ppt_x"/>
                                          </p:val>
                                        </p:tav>
                                      </p:tavLst>
                                    </p:anim>
                                    <p:anim calcmode="lin" valueType="num">
                                      <p:cBhvr additive="base">
                                        <p:cTn id="52" dur="500" fill="hold"/>
                                        <p:tgtEl>
                                          <p:spTgt spid="35"/>
                                        </p:tgtEl>
                                        <p:attrNameLst>
                                          <p:attrName>ppt_y</p:attrName>
                                        </p:attrNameLst>
                                      </p:cBhvr>
                                      <p:tavLst>
                                        <p:tav tm="0">
                                          <p:val>
                                            <p:strVal val="1+#ppt_h/2"/>
                                          </p:val>
                                        </p:tav>
                                        <p:tav tm="100000">
                                          <p:val>
                                            <p:strVal val="#ppt_y"/>
                                          </p:val>
                                        </p:tav>
                                      </p:tavLst>
                                    </p:anim>
                                  </p:childTnLst>
                                </p:cTn>
                              </p:par>
                              <p:par>
                                <p:cTn id="53" presetID="2" presetClass="entr" presetSubtype="4" decel="100000" fill="hold" grpId="0" nodeType="withEffect">
                                  <p:stCondLst>
                                    <p:cond delay="250"/>
                                  </p:stCondLst>
                                  <p:childTnLst>
                                    <p:set>
                                      <p:cBhvr>
                                        <p:cTn id="54" dur="1" fill="hold">
                                          <p:stCondLst>
                                            <p:cond delay="0"/>
                                          </p:stCondLst>
                                        </p:cTn>
                                        <p:tgtEl>
                                          <p:spTgt spid="34"/>
                                        </p:tgtEl>
                                        <p:attrNameLst>
                                          <p:attrName>style.visibility</p:attrName>
                                        </p:attrNameLst>
                                      </p:cBhvr>
                                      <p:to>
                                        <p:strVal val="visible"/>
                                      </p:to>
                                    </p:set>
                                    <p:anim calcmode="lin" valueType="num">
                                      <p:cBhvr additive="base">
                                        <p:cTn id="55" dur="500" fill="hold"/>
                                        <p:tgtEl>
                                          <p:spTgt spid="34"/>
                                        </p:tgtEl>
                                        <p:attrNameLst>
                                          <p:attrName>ppt_x</p:attrName>
                                        </p:attrNameLst>
                                      </p:cBhvr>
                                      <p:tavLst>
                                        <p:tav tm="0">
                                          <p:val>
                                            <p:strVal val="#ppt_x"/>
                                          </p:val>
                                        </p:tav>
                                        <p:tav tm="100000">
                                          <p:val>
                                            <p:strVal val="#ppt_x"/>
                                          </p:val>
                                        </p:tav>
                                      </p:tavLst>
                                    </p:anim>
                                    <p:anim calcmode="lin" valueType="num">
                                      <p:cBhvr additive="base">
                                        <p:cTn id="56" dur="500" fill="hold"/>
                                        <p:tgtEl>
                                          <p:spTgt spid="34"/>
                                        </p:tgtEl>
                                        <p:attrNameLst>
                                          <p:attrName>ppt_y</p:attrName>
                                        </p:attrNameLst>
                                      </p:cBhvr>
                                      <p:tavLst>
                                        <p:tav tm="0">
                                          <p:val>
                                            <p:strVal val="1+#ppt_h/2"/>
                                          </p:val>
                                        </p:tav>
                                        <p:tav tm="100000">
                                          <p:val>
                                            <p:strVal val="#ppt_y"/>
                                          </p:val>
                                        </p:tav>
                                      </p:tavLst>
                                    </p:anim>
                                  </p:childTnLst>
                                </p:cTn>
                              </p:par>
                              <p:par>
                                <p:cTn id="57" presetID="2" presetClass="entr" presetSubtype="4" decel="100000" fill="hold" grpId="0" nodeType="withEffect">
                                  <p:stCondLst>
                                    <p:cond delay="500"/>
                                  </p:stCondLst>
                                  <p:childTnLst>
                                    <p:set>
                                      <p:cBhvr>
                                        <p:cTn id="58" dur="1" fill="hold">
                                          <p:stCondLst>
                                            <p:cond delay="0"/>
                                          </p:stCondLst>
                                        </p:cTn>
                                        <p:tgtEl>
                                          <p:spTgt spid="36"/>
                                        </p:tgtEl>
                                        <p:attrNameLst>
                                          <p:attrName>style.visibility</p:attrName>
                                        </p:attrNameLst>
                                      </p:cBhvr>
                                      <p:to>
                                        <p:strVal val="visible"/>
                                      </p:to>
                                    </p:set>
                                    <p:anim calcmode="lin" valueType="num">
                                      <p:cBhvr additive="base">
                                        <p:cTn id="59" dur="500" fill="hold"/>
                                        <p:tgtEl>
                                          <p:spTgt spid="36"/>
                                        </p:tgtEl>
                                        <p:attrNameLst>
                                          <p:attrName>ppt_x</p:attrName>
                                        </p:attrNameLst>
                                      </p:cBhvr>
                                      <p:tavLst>
                                        <p:tav tm="0">
                                          <p:val>
                                            <p:strVal val="#ppt_x"/>
                                          </p:val>
                                        </p:tav>
                                        <p:tav tm="100000">
                                          <p:val>
                                            <p:strVal val="#ppt_x"/>
                                          </p:val>
                                        </p:tav>
                                      </p:tavLst>
                                    </p:anim>
                                    <p:anim calcmode="lin" valueType="num">
                                      <p:cBhvr additive="base">
                                        <p:cTn id="60" dur="500" fill="hold"/>
                                        <p:tgtEl>
                                          <p:spTgt spid="36"/>
                                        </p:tgtEl>
                                        <p:attrNameLst>
                                          <p:attrName>ppt_y</p:attrName>
                                        </p:attrNameLst>
                                      </p:cBhvr>
                                      <p:tavLst>
                                        <p:tav tm="0">
                                          <p:val>
                                            <p:strVal val="1+#ppt_h/2"/>
                                          </p:val>
                                        </p:tav>
                                        <p:tav tm="100000">
                                          <p:val>
                                            <p:strVal val="#ppt_y"/>
                                          </p:val>
                                        </p:tav>
                                      </p:tavLst>
                                    </p:anim>
                                  </p:childTnLst>
                                </p:cTn>
                              </p:par>
                            </p:childTnLst>
                          </p:cTn>
                        </p:par>
                        <p:par>
                          <p:cTn id="61" fill="hold">
                            <p:stCondLst>
                              <p:cond delay="4500"/>
                            </p:stCondLst>
                            <p:childTnLst>
                              <p:par>
                                <p:cTn id="62" presetID="10" presetClass="entr" presetSubtype="0" fill="hold" grpId="0" nodeType="after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fade">
                                      <p:cBhvr>
                                        <p:cTn id="64" dur="600"/>
                                        <p:tgtEl>
                                          <p:spTgt spid="26"/>
                                        </p:tgtEl>
                                      </p:cBhvr>
                                    </p:animEffect>
                                  </p:childTnLst>
                                </p:cTn>
                              </p:par>
                              <p:par>
                                <p:cTn id="65" presetID="35" presetClass="path" presetSubtype="0" decel="100000" fill="hold" grpId="1" nodeType="withEffect">
                                  <p:stCondLst>
                                    <p:cond delay="0"/>
                                  </p:stCondLst>
                                  <p:childTnLst>
                                    <p:animMotion origin="layout" path="M -0.05552 0.00023 L -3.51034E-6 0.00023 " pathEditMode="relative" rAng="0" ptsTypes="AA">
                                      <p:cBhvr>
                                        <p:cTn id="66" dur="800" fill="hold"/>
                                        <p:tgtEl>
                                          <p:spTgt spid="26"/>
                                        </p:tgtEl>
                                        <p:attrNameLst>
                                          <p:attrName>ppt_x</p:attrName>
                                          <p:attrName>ppt_y</p:attrName>
                                        </p:attrNameLst>
                                      </p:cBhvr>
                                      <p:rCtr x="2800" y="0"/>
                                    </p:animMotion>
                                  </p:childTnLst>
                                </p:cTn>
                              </p:par>
                            </p:childTnLst>
                          </p:cTn>
                        </p:par>
                        <p:par>
                          <p:cTn id="67" fill="hold">
                            <p:stCondLst>
                              <p:cond delay="5500"/>
                            </p:stCondLst>
                            <p:childTnLst>
                              <p:par>
                                <p:cTn id="68" presetID="2" presetClass="entr" presetSubtype="4" decel="100000" fill="hold" grpId="0" nodeType="afterEffect">
                                  <p:stCondLst>
                                    <p:cond delay="0"/>
                                  </p:stCondLst>
                                  <p:childTnLst>
                                    <p:set>
                                      <p:cBhvr>
                                        <p:cTn id="69" dur="1" fill="hold">
                                          <p:stCondLst>
                                            <p:cond delay="0"/>
                                          </p:stCondLst>
                                        </p:cTn>
                                        <p:tgtEl>
                                          <p:spTgt spid="39"/>
                                        </p:tgtEl>
                                        <p:attrNameLst>
                                          <p:attrName>style.visibility</p:attrName>
                                        </p:attrNameLst>
                                      </p:cBhvr>
                                      <p:to>
                                        <p:strVal val="visible"/>
                                      </p:to>
                                    </p:set>
                                    <p:anim calcmode="lin" valueType="num">
                                      <p:cBhvr additive="base">
                                        <p:cTn id="70" dur="500" fill="hold"/>
                                        <p:tgtEl>
                                          <p:spTgt spid="39"/>
                                        </p:tgtEl>
                                        <p:attrNameLst>
                                          <p:attrName>ppt_x</p:attrName>
                                        </p:attrNameLst>
                                      </p:cBhvr>
                                      <p:tavLst>
                                        <p:tav tm="0">
                                          <p:val>
                                            <p:strVal val="#ppt_x"/>
                                          </p:val>
                                        </p:tav>
                                        <p:tav tm="100000">
                                          <p:val>
                                            <p:strVal val="#ppt_x"/>
                                          </p:val>
                                        </p:tav>
                                      </p:tavLst>
                                    </p:anim>
                                    <p:anim calcmode="lin" valueType="num">
                                      <p:cBhvr additive="base">
                                        <p:cTn id="71" dur="500" fill="hold"/>
                                        <p:tgtEl>
                                          <p:spTgt spid="39"/>
                                        </p:tgtEl>
                                        <p:attrNameLst>
                                          <p:attrName>ppt_y</p:attrName>
                                        </p:attrNameLst>
                                      </p:cBhvr>
                                      <p:tavLst>
                                        <p:tav tm="0">
                                          <p:val>
                                            <p:strVal val="1+#ppt_h/2"/>
                                          </p:val>
                                        </p:tav>
                                        <p:tav tm="100000">
                                          <p:val>
                                            <p:strVal val="#ppt_y"/>
                                          </p:val>
                                        </p:tav>
                                      </p:tavLst>
                                    </p:anim>
                                  </p:childTnLst>
                                </p:cTn>
                              </p:par>
                              <p:par>
                                <p:cTn id="72" presetID="2" presetClass="entr" presetSubtype="4" decel="100000" fill="hold" grpId="0" nodeType="withEffect">
                                  <p:stCondLst>
                                    <p:cond delay="250"/>
                                  </p:stCondLst>
                                  <p:childTnLst>
                                    <p:set>
                                      <p:cBhvr>
                                        <p:cTn id="73" dur="1" fill="hold">
                                          <p:stCondLst>
                                            <p:cond delay="0"/>
                                          </p:stCondLst>
                                        </p:cTn>
                                        <p:tgtEl>
                                          <p:spTgt spid="38"/>
                                        </p:tgtEl>
                                        <p:attrNameLst>
                                          <p:attrName>style.visibility</p:attrName>
                                        </p:attrNameLst>
                                      </p:cBhvr>
                                      <p:to>
                                        <p:strVal val="visible"/>
                                      </p:to>
                                    </p:set>
                                    <p:anim calcmode="lin" valueType="num">
                                      <p:cBhvr additive="base">
                                        <p:cTn id="74" dur="500" fill="hold"/>
                                        <p:tgtEl>
                                          <p:spTgt spid="38"/>
                                        </p:tgtEl>
                                        <p:attrNameLst>
                                          <p:attrName>ppt_x</p:attrName>
                                        </p:attrNameLst>
                                      </p:cBhvr>
                                      <p:tavLst>
                                        <p:tav tm="0">
                                          <p:val>
                                            <p:strVal val="#ppt_x"/>
                                          </p:val>
                                        </p:tav>
                                        <p:tav tm="100000">
                                          <p:val>
                                            <p:strVal val="#ppt_x"/>
                                          </p:val>
                                        </p:tav>
                                      </p:tavLst>
                                    </p:anim>
                                    <p:anim calcmode="lin" valueType="num">
                                      <p:cBhvr additive="base">
                                        <p:cTn id="75" dur="500" fill="hold"/>
                                        <p:tgtEl>
                                          <p:spTgt spid="38"/>
                                        </p:tgtEl>
                                        <p:attrNameLst>
                                          <p:attrName>ppt_y</p:attrName>
                                        </p:attrNameLst>
                                      </p:cBhvr>
                                      <p:tavLst>
                                        <p:tav tm="0">
                                          <p:val>
                                            <p:strVal val="1+#ppt_h/2"/>
                                          </p:val>
                                        </p:tav>
                                        <p:tav tm="100000">
                                          <p:val>
                                            <p:strVal val="#ppt_y"/>
                                          </p:val>
                                        </p:tav>
                                      </p:tavLst>
                                    </p:anim>
                                  </p:childTnLst>
                                </p:cTn>
                              </p:par>
                              <p:par>
                                <p:cTn id="76" presetID="2" presetClass="entr" presetSubtype="4" decel="100000" fill="hold" grpId="0" nodeType="withEffect">
                                  <p:stCondLst>
                                    <p:cond delay="500"/>
                                  </p:stCondLst>
                                  <p:childTnLst>
                                    <p:set>
                                      <p:cBhvr>
                                        <p:cTn id="77" dur="1" fill="hold">
                                          <p:stCondLst>
                                            <p:cond delay="0"/>
                                          </p:stCondLst>
                                        </p:cTn>
                                        <p:tgtEl>
                                          <p:spTgt spid="40"/>
                                        </p:tgtEl>
                                        <p:attrNameLst>
                                          <p:attrName>style.visibility</p:attrName>
                                        </p:attrNameLst>
                                      </p:cBhvr>
                                      <p:to>
                                        <p:strVal val="visible"/>
                                      </p:to>
                                    </p:set>
                                    <p:anim calcmode="lin" valueType="num">
                                      <p:cBhvr additive="base">
                                        <p:cTn id="78" dur="500" fill="hold"/>
                                        <p:tgtEl>
                                          <p:spTgt spid="40"/>
                                        </p:tgtEl>
                                        <p:attrNameLst>
                                          <p:attrName>ppt_x</p:attrName>
                                        </p:attrNameLst>
                                      </p:cBhvr>
                                      <p:tavLst>
                                        <p:tav tm="0">
                                          <p:val>
                                            <p:strVal val="#ppt_x"/>
                                          </p:val>
                                        </p:tav>
                                        <p:tav tm="100000">
                                          <p:val>
                                            <p:strVal val="#ppt_x"/>
                                          </p:val>
                                        </p:tav>
                                      </p:tavLst>
                                    </p:anim>
                                    <p:anim calcmode="lin" valueType="num">
                                      <p:cBhvr additive="base">
                                        <p:cTn id="79"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3" grpId="1" animBg="1"/>
      <p:bldP spid="24" grpId="0" animBg="1"/>
      <p:bldP spid="24" grpId="1" animBg="1"/>
      <p:bldP spid="25" grpId="0" animBg="1"/>
      <p:bldP spid="25" grpId="1" animBg="1"/>
      <p:bldP spid="26" grpId="0" animBg="1"/>
      <p:bldP spid="26" grpId="1" animBg="1"/>
      <p:bldP spid="27" grpId="0"/>
      <p:bldP spid="28" grpId="0"/>
      <p:bldP spid="29" grpId="0" animBg="1"/>
      <p:bldP spid="30" grpId="0"/>
      <p:bldP spid="31" grpId="0"/>
      <p:bldP spid="32" grpId="0" animBg="1"/>
      <p:bldP spid="34" grpId="0"/>
      <p:bldP spid="35" grpId="0"/>
      <p:bldP spid="36" grpId="0" animBg="1"/>
      <p:bldP spid="38" grpId="0"/>
      <p:bldP spid="39" grpId="0"/>
      <p:bldP spid="4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157288" y="1601788"/>
            <a:ext cx="1917700" cy="3021012"/>
            <a:chOff x="1385455" y="1588470"/>
            <a:chExt cx="1918854" cy="3019694"/>
          </a:xfrm>
        </p:grpSpPr>
        <p:sp>
          <p:nvSpPr>
            <p:cNvPr id="2" name="矩形 1"/>
            <p:cNvSpPr/>
            <p:nvPr/>
          </p:nvSpPr>
          <p:spPr>
            <a:xfrm>
              <a:off x="1385455" y="1588470"/>
              <a:ext cx="1918854" cy="3019694"/>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3" name="矩形 2"/>
            <p:cNvSpPr/>
            <p:nvPr/>
          </p:nvSpPr>
          <p:spPr>
            <a:xfrm>
              <a:off x="1463185" y="1676401"/>
              <a:ext cx="1754156" cy="955964"/>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42001" name="文本框 6"/>
            <p:cNvSpPr txBox="1"/>
            <p:nvPr/>
          </p:nvSpPr>
          <p:spPr>
            <a:xfrm>
              <a:off x="1385455" y="2721411"/>
              <a:ext cx="1918854" cy="276999"/>
            </a:xfrm>
            <a:prstGeom prst="rect">
              <a:avLst/>
            </a:prstGeom>
            <a:noFill/>
            <a:ln w="9525">
              <a:noFill/>
            </a:ln>
          </p:spPr>
          <p:txBody>
            <a:bodyPr>
              <a:spAutoFit/>
            </a:bodyPr>
            <a:lstStyle/>
            <a:p>
              <a:pPr lvl="0" algn="ctr" eaLnBrk="1" hangingPunct="1"/>
              <a:r>
                <a:rPr lang="en-US" altLang="zh-CN" sz="1200" dirty="0">
                  <a:solidFill>
                    <a:schemeClr val="bg1"/>
                  </a:solidFill>
                  <a:latin typeface="华文细黑" panose="02010600040101010101" pitchFamily="2" charset="-122"/>
                  <a:ea typeface="华文细黑" panose="02010600040101010101" pitchFamily="2" charset="-122"/>
                </a:rPr>
                <a:t>Event One </a:t>
              </a:r>
              <a:endParaRPr lang="zh-CN" altLang="en-US" sz="1200" dirty="0">
                <a:solidFill>
                  <a:schemeClr val="bg1"/>
                </a:solidFill>
                <a:latin typeface="华文细黑" panose="02010600040101010101" pitchFamily="2" charset="-122"/>
                <a:ea typeface="华文细黑" panose="02010600040101010101" pitchFamily="2" charset="-122"/>
              </a:endParaRPr>
            </a:p>
          </p:txBody>
        </p:sp>
        <p:sp>
          <p:nvSpPr>
            <p:cNvPr id="42002" name="Rectangle 23"/>
            <p:cNvSpPr/>
            <p:nvPr/>
          </p:nvSpPr>
          <p:spPr>
            <a:xfrm>
              <a:off x="1463185" y="3007559"/>
              <a:ext cx="1688723" cy="830997"/>
            </a:xfrm>
            <a:prstGeom prst="rect">
              <a:avLst/>
            </a:prstGeom>
            <a:noFill/>
            <a:ln w="9525">
              <a:noFill/>
            </a:ln>
          </p:spPr>
          <p:txBody>
            <a:bodyPr>
              <a:spAutoFit/>
            </a:bodyPr>
            <a:lstStyle/>
            <a:p>
              <a:pPr lvl="0" algn="ctr" defTabSz="1087755" eaLnBrk="1" hangingPunct="1">
                <a:lnSpc>
                  <a:spcPct val="150000"/>
                </a:lnSpc>
              </a:pPr>
              <a:r>
                <a:rPr lang="en-US" altLang="zh-CN" sz="8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 by</a:t>
              </a:r>
              <a:endParaRPr lang="en-US" altLang="zh-CN" sz="800" dirty="0">
                <a:solidFill>
                  <a:schemeClr val="bg1"/>
                </a:solidFill>
                <a:latin typeface="华文细黑" panose="02010600040101010101" pitchFamily="2" charset="-122"/>
                <a:ea typeface="Arial" panose="020B0604020202020204" pitchFamily="34" charset="0"/>
              </a:endParaRPr>
            </a:p>
          </p:txBody>
        </p:sp>
        <p:sp>
          <p:nvSpPr>
            <p:cNvPr id="42003" name="Rectangle 27"/>
            <p:cNvSpPr/>
            <p:nvPr/>
          </p:nvSpPr>
          <p:spPr>
            <a:xfrm>
              <a:off x="1960294" y="4071465"/>
              <a:ext cx="751508" cy="215444"/>
            </a:xfrm>
            <a:prstGeom prst="rect">
              <a:avLst/>
            </a:prstGeom>
            <a:noFill/>
            <a:ln w="9525" cap="flat" cmpd="sng">
              <a:solidFill>
                <a:schemeClr val="bg1"/>
              </a:solidFill>
              <a:prstDash val="solid"/>
              <a:miter/>
              <a:headEnd type="none" w="med" len="med"/>
              <a:tailEnd type="none" w="med" len="med"/>
            </a:ln>
          </p:spPr>
          <p:txBody>
            <a:bodyPr>
              <a:spAutoFit/>
            </a:bodyPr>
            <a:lstStyle/>
            <a:p>
              <a:pPr lvl="0" algn="ctr" eaLnBrk="1" hangingPunct="1"/>
              <a:r>
                <a:rPr lang="en-US" altLang="zh-CN" sz="800" dirty="0">
                  <a:solidFill>
                    <a:schemeClr val="bg1"/>
                  </a:solidFill>
                  <a:latin typeface="华文细黑" panose="02010600040101010101" pitchFamily="2" charset="-122"/>
                  <a:ea typeface="华文细黑" panose="02010600040101010101" pitchFamily="2" charset="-122"/>
                </a:rPr>
                <a:t>The Project</a:t>
              </a:r>
            </a:p>
          </p:txBody>
        </p:sp>
      </p:grpSp>
      <p:grpSp>
        <p:nvGrpSpPr>
          <p:cNvPr id="30" name="组合 29"/>
          <p:cNvGrpSpPr/>
          <p:nvPr/>
        </p:nvGrpSpPr>
        <p:grpSpPr>
          <a:xfrm>
            <a:off x="3651250" y="1601788"/>
            <a:ext cx="1917700" cy="3021012"/>
            <a:chOff x="1385455" y="1588470"/>
            <a:chExt cx="1918854" cy="3019694"/>
          </a:xfrm>
        </p:grpSpPr>
        <p:sp>
          <p:nvSpPr>
            <p:cNvPr id="31" name="矩形 30"/>
            <p:cNvSpPr/>
            <p:nvPr/>
          </p:nvSpPr>
          <p:spPr>
            <a:xfrm>
              <a:off x="1385455" y="1588470"/>
              <a:ext cx="1918854" cy="3019694"/>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32" name="矩形 31"/>
            <p:cNvSpPr/>
            <p:nvPr/>
          </p:nvSpPr>
          <p:spPr>
            <a:xfrm>
              <a:off x="1463185" y="1676401"/>
              <a:ext cx="1754156" cy="955964"/>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41996" name="文本框 32"/>
            <p:cNvSpPr txBox="1"/>
            <p:nvPr/>
          </p:nvSpPr>
          <p:spPr>
            <a:xfrm>
              <a:off x="1385455" y="2721411"/>
              <a:ext cx="1918854" cy="276999"/>
            </a:xfrm>
            <a:prstGeom prst="rect">
              <a:avLst/>
            </a:prstGeom>
            <a:noFill/>
            <a:ln w="9525">
              <a:noFill/>
            </a:ln>
          </p:spPr>
          <p:txBody>
            <a:bodyPr>
              <a:spAutoFit/>
            </a:bodyPr>
            <a:lstStyle/>
            <a:p>
              <a:pPr lvl="0" algn="ctr" eaLnBrk="1" hangingPunct="1"/>
              <a:r>
                <a:rPr lang="en-US" altLang="zh-CN" sz="1200" dirty="0">
                  <a:solidFill>
                    <a:schemeClr val="bg1"/>
                  </a:solidFill>
                  <a:latin typeface="华文细黑" panose="02010600040101010101" pitchFamily="2" charset="-122"/>
                  <a:ea typeface="华文细黑" panose="02010600040101010101" pitchFamily="2" charset="-122"/>
                </a:rPr>
                <a:t>Event Two </a:t>
              </a:r>
              <a:endParaRPr lang="zh-CN" altLang="en-US" sz="1200" dirty="0">
                <a:solidFill>
                  <a:schemeClr val="bg1"/>
                </a:solidFill>
                <a:latin typeface="华文细黑" panose="02010600040101010101" pitchFamily="2" charset="-122"/>
                <a:ea typeface="华文细黑" panose="02010600040101010101" pitchFamily="2" charset="-122"/>
              </a:endParaRPr>
            </a:p>
          </p:txBody>
        </p:sp>
        <p:sp>
          <p:nvSpPr>
            <p:cNvPr id="41997" name="Rectangle 23"/>
            <p:cNvSpPr/>
            <p:nvPr/>
          </p:nvSpPr>
          <p:spPr>
            <a:xfrm>
              <a:off x="1463185" y="3007559"/>
              <a:ext cx="1688723" cy="830997"/>
            </a:xfrm>
            <a:prstGeom prst="rect">
              <a:avLst/>
            </a:prstGeom>
            <a:noFill/>
            <a:ln w="9525">
              <a:noFill/>
            </a:ln>
          </p:spPr>
          <p:txBody>
            <a:bodyPr>
              <a:spAutoFit/>
            </a:bodyPr>
            <a:lstStyle/>
            <a:p>
              <a:pPr lvl="0" algn="ctr" defTabSz="1087755" eaLnBrk="1" hangingPunct="1">
                <a:lnSpc>
                  <a:spcPct val="150000"/>
                </a:lnSpc>
              </a:pPr>
              <a:r>
                <a:rPr lang="en-US" altLang="zh-CN" sz="8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 by</a:t>
              </a:r>
              <a:endParaRPr lang="en-US" altLang="zh-CN" sz="800" dirty="0">
                <a:solidFill>
                  <a:schemeClr val="bg1"/>
                </a:solidFill>
                <a:latin typeface="华文细黑" panose="02010600040101010101" pitchFamily="2" charset="-122"/>
                <a:ea typeface="Arial" panose="020B0604020202020204" pitchFamily="34" charset="0"/>
              </a:endParaRPr>
            </a:p>
          </p:txBody>
        </p:sp>
        <p:sp>
          <p:nvSpPr>
            <p:cNvPr id="41998" name="Rectangle 27"/>
            <p:cNvSpPr/>
            <p:nvPr/>
          </p:nvSpPr>
          <p:spPr>
            <a:xfrm>
              <a:off x="1960294" y="4071465"/>
              <a:ext cx="751508" cy="215444"/>
            </a:xfrm>
            <a:prstGeom prst="rect">
              <a:avLst/>
            </a:prstGeom>
            <a:solidFill>
              <a:schemeClr val="accent1">
                <a:alpha val="39999"/>
              </a:schemeClr>
            </a:solidFill>
            <a:ln w="12700">
              <a:noFill/>
            </a:ln>
          </p:spPr>
          <p:txBody>
            <a:bodyPr>
              <a:spAutoFit/>
            </a:bodyPr>
            <a:lstStyle/>
            <a:p>
              <a:pPr lvl="0" algn="ctr" eaLnBrk="1" hangingPunct="1"/>
              <a:r>
                <a:rPr lang="en-US" altLang="zh-CN" sz="800" dirty="0">
                  <a:solidFill>
                    <a:schemeClr val="bg1"/>
                  </a:solidFill>
                  <a:latin typeface="华文细黑" panose="02010600040101010101" pitchFamily="2" charset="-122"/>
                  <a:ea typeface="华文细黑" panose="02010600040101010101" pitchFamily="2" charset="-122"/>
                </a:rPr>
                <a:t>The Project</a:t>
              </a:r>
            </a:p>
          </p:txBody>
        </p:sp>
      </p:grpSp>
      <p:grpSp>
        <p:nvGrpSpPr>
          <p:cNvPr id="36" name="组合 35"/>
          <p:cNvGrpSpPr/>
          <p:nvPr/>
        </p:nvGrpSpPr>
        <p:grpSpPr>
          <a:xfrm>
            <a:off x="6143625" y="1601788"/>
            <a:ext cx="1919288" cy="3021012"/>
            <a:chOff x="1385455" y="1588470"/>
            <a:chExt cx="1918854" cy="3019694"/>
          </a:xfrm>
        </p:grpSpPr>
        <p:sp>
          <p:nvSpPr>
            <p:cNvPr id="37" name="矩形 36"/>
            <p:cNvSpPr/>
            <p:nvPr/>
          </p:nvSpPr>
          <p:spPr>
            <a:xfrm>
              <a:off x="1385455" y="1588470"/>
              <a:ext cx="1918854" cy="3019694"/>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38" name="矩形 37"/>
            <p:cNvSpPr/>
            <p:nvPr/>
          </p:nvSpPr>
          <p:spPr>
            <a:xfrm>
              <a:off x="1463185" y="1676401"/>
              <a:ext cx="1754156" cy="955964"/>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41991" name="文本框 38"/>
            <p:cNvSpPr txBox="1"/>
            <p:nvPr/>
          </p:nvSpPr>
          <p:spPr>
            <a:xfrm>
              <a:off x="1385455" y="2721411"/>
              <a:ext cx="1918854" cy="276999"/>
            </a:xfrm>
            <a:prstGeom prst="rect">
              <a:avLst/>
            </a:prstGeom>
            <a:noFill/>
            <a:ln w="9525">
              <a:noFill/>
            </a:ln>
          </p:spPr>
          <p:txBody>
            <a:bodyPr>
              <a:spAutoFit/>
            </a:bodyPr>
            <a:lstStyle/>
            <a:p>
              <a:pPr lvl="0" algn="ctr" eaLnBrk="1" hangingPunct="1"/>
              <a:r>
                <a:rPr lang="en-US" altLang="zh-CN" sz="1200" dirty="0">
                  <a:solidFill>
                    <a:schemeClr val="bg1"/>
                  </a:solidFill>
                  <a:latin typeface="华文细黑" panose="02010600040101010101" pitchFamily="2" charset="-122"/>
                  <a:ea typeface="华文细黑" panose="02010600040101010101" pitchFamily="2" charset="-122"/>
                </a:rPr>
                <a:t>Event Three </a:t>
              </a:r>
              <a:endParaRPr lang="zh-CN" altLang="en-US" sz="1200" dirty="0">
                <a:solidFill>
                  <a:schemeClr val="bg1"/>
                </a:solidFill>
                <a:latin typeface="华文细黑" panose="02010600040101010101" pitchFamily="2" charset="-122"/>
                <a:ea typeface="华文细黑" panose="02010600040101010101" pitchFamily="2" charset="-122"/>
              </a:endParaRPr>
            </a:p>
          </p:txBody>
        </p:sp>
        <p:sp>
          <p:nvSpPr>
            <p:cNvPr id="41992" name="Rectangle 23"/>
            <p:cNvSpPr/>
            <p:nvPr/>
          </p:nvSpPr>
          <p:spPr>
            <a:xfrm>
              <a:off x="1463185" y="3007559"/>
              <a:ext cx="1688723" cy="830997"/>
            </a:xfrm>
            <a:prstGeom prst="rect">
              <a:avLst/>
            </a:prstGeom>
            <a:noFill/>
            <a:ln w="9525">
              <a:noFill/>
            </a:ln>
          </p:spPr>
          <p:txBody>
            <a:bodyPr>
              <a:spAutoFit/>
            </a:bodyPr>
            <a:lstStyle/>
            <a:p>
              <a:pPr lvl="0" algn="ctr" defTabSz="1087755" eaLnBrk="1" hangingPunct="1">
                <a:lnSpc>
                  <a:spcPct val="150000"/>
                </a:lnSpc>
              </a:pPr>
              <a:r>
                <a:rPr lang="en-US" altLang="zh-CN" sz="8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 by</a:t>
              </a:r>
              <a:endParaRPr lang="en-US" altLang="zh-CN" sz="800" dirty="0">
                <a:solidFill>
                  <a:schemeClr val="bg1"/>
                </a:solidFill>
                <a:latin typeface="华文细黑" panose="02010600040101010101" pitchFamily="2" charset="-122"/>
                <a:ea typeface="Arial" panose="020B0604020202020204" pitchFamily="34" charset="0"/>
              </a:endParaRPr>
            </a:p>
          </p:txBody>
        </p:sp>
        <p:sp>
          <p:nvSpPr>
            <p:cNvPr id="41993" name="Rectangle 27"/>
            <p:cNvSpPr/>
            <p:nvPr/>
          </p:nvSpPr>
          <p:spPr>
            <a:xfrm>
              <a:off x="1960294" y="4071465"/>
              <a:ext cx="751508" cy="215444"/>
            </a:xfrm>
            <a:prstGeom prst="rect">
              <a:avLst/>
            </a:prstGeom>
            <a:noFill/>
            <a:ln w="9525" cap="flat" cmpd="sng">
              <a:solidFill>
                <a:schemeClr val="bg1"/>
              </a:solidFill>
              <a:prstDash val="solid"/>
              <a:miter/>
              <a:headEnd type="none" w="med" len="med"/>
              <a:tailEnd type="none" w="med" len="med"/>
            </a:ln>
          </p:spPr>
          <p:txBody>
            <a:bodyPr>
              <a:spAutoFit/>
            </a:bodyPr>
            <a:lstStyle/>
            <a:p>
              <a:pPr lvl="0" algn="ctr" eaLnBrk="1" hangingPunct="1"/>
              <a:r>
                <a:rPr lang="en-US" altLang="zh-CN" sz="800" dirty="0">
                  <a:solidFill>
                    <a:schemeClr val="bg1"/>
                  </a:solidFill>
                  <a:latin typeface="华文细黑" panose="02010600040101010101" pitchFamily="2" charset="-122"/>
                  <a:ea typeface="华文细黑" panose="02010600040101010101" pitchFamily="2" charset="-122"/>
                </a:rPr>
                <a:t>The Project</a:t>
              </a: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25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50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500" fill="hold"/>
                                        <p:tgtEl>
                                          <p:spTgt spid="36"/>
                                        </p:tgtEl>
                                        <p:attrNameLst>
                                          <p:attrName>ppt_x</p:attrName>
                                        </p:attrNameLst>
                                      </p:cBhvr>
                                      <p:tavLst>
                                        <p:tav tm="0">
                                          <p:val>
                                            <p:strVal val="#ppt_x"/>
                                          </p:val>
                                        </p:tav>
                                        <p:tav tm="100000">
                                          <p:val>
                                            <p:strVal val="#ppt_x"/>
                                          </p:val>
                                        </p:tav>
                                      </p:tavLst>
                                    </p:anim>
                                    <p:anim calcmode="lin" valueType="num">
                                      <p:cBhvr additive="base">
                                        <p:cTn id="16"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049588" y="123825"/>
            <a:ext cx="3044825" cy="4533900"/>
            <a:chOff x="3049443" y="123751"/>
            <a:chExt cx="3045114" cy="4533668"/>
          </a:xfrm>
        </p:grpSpPr>
        <p:pic>
          <p:nvPicPr>
            <p:cNvPr id="44067" name="Picture 2"/>
            <p:cNvPicPr>
              <a:picLocks noChangeAspect="1"/>
            </p:cNvPicPr>
            <p:nvPr/>
          </p:nvPicPr>
          <p:blipFill>
            <a:blip r:embed="rId3"/>
            <a:stretch>
              <a:fillRect/>
            </a:stretch>
          </p:blipFill>
          <p:spPr>
            <a:xfrm>
              <a:off x="3049443" y="123751"/>
              <a:ext cx="3045114" cy="4533668"/>
            </a:xfrm>
            <a:prstGeom prst="rect">
              <a:avLst/>
            </a:prstGeom>
            <a:noFill/>
            <a:ln w="9525">
              <a:noFill/>
            </a:ln>
          </p:spPr>
        </p:pic>
        <p:sp>
          <p:nvSpPr>
            <p:cNvPr id="32" name="矩形 31"/>
            <p:cNvSpPr/>
            <p:nvPr/>
          </p:nvSpPr>
          <p:spPr>
            <a:xfrm>
              <a:off x="3790447" y="855951"/>
              <a:ext cx="1645792" cy="2902527"/>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sp>
        <p:nvSpPr>
          <p:cNvPr id="3" name="Rectangle 58"/>
          <p:cNvSpPr/>
          <p:nvPr/>
        </p:nvSpPr>
        <p:spPr>
          <a:xfrm flipH="1">
            <a:off x="0" y="2932113"/>
            <a:ext cx="9144000" cy="2211388"/>
          </a:xfrm>
          <a:prstGeom prst="rect">
            <a:avLst/>
          </a:prstGeom>
          <a:solidFill>
            <a:srgbClr val="255D6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tx1">
                  <a:lumMod val="95000"/>
                  <a:lumOff val="5000"/>
                </a:schemeClr>
              </a:solidFill>
              <a:effectLst/>
              <a:uLnTx/>
              <a:uFillTx/>
              <a:latin typeface="+mn-ea"/>
              <a:ea typeface="+mn-ea"/>
              <a:cs typeface="+mn-cs"/>
            </a:endParaRPr>
          </a:p>
        </p:txBody>
      </p:sp>
      <p:cxnSp>
        <p:nvCxnSpPr>
          <p:cNvPr id="24" name="Straight Connector 26"/>
          <p:cNvCxnSpPr/>
          <p:nvPr/>
        </p:nvCxnSpPr>
        <p:spPr>
          <a:xfrm>
            <a:off x="1730375" y="3695700"/>
            <a:ext cx="1439863"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5" name="Straight Connector 27"/>
          <p:cNvCxnSpPr/>
          <p:nvPr/>
        </p:nvCxnSpPr>
        <p:spPr>
          <a:xfrm>
            <a:off x="3892550" y="3695700"/>
            <a:ext cx="1439863"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6" name="Straight Connector 28"/>
          <p:cNvCxnSpPr/>
          <p:nvPr/>
        </p:nvCxnSpPr>
        <p:spPr>
          <a:xfrm>
            <a:off x="6076950" y="3695700"/>
            <a:ext cx="1368425"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27" name="Content Placeholder 2"/>
          <p:cNvSpPr txBox="1"/>
          <p:nvPr/>
        </p:nvSpPr>
        <p:spPr>
          <a:xfrm>
            <a:off x="6011863" y="1047750"/>
            <a:ext cx="2376487" cy="1849438"/>
          </a:xfrm>
          <a:prstGeom prst="rect">
            <a:avLst/>
          </a:prstGeom>
          <a:noFill/>
          <a:ln w="9525">
            <a:noFill/>
          </a:ln>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华文细黑" panose="02010600040101010101" pitchFamily="2" charset="-122"/>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华文细黑" panose="02010600040101010101" pitchFamily="2" charset="-122"/>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华文细黑" panose="02010600040101010101" pitchFamily="2" charset="-122"/>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5pPr>
          </a:lstStyle>
          <a:p>
            <a:pPr marL="0" lvl="0" indent="0" defTabSz="1087755">
              <a:lnSpc>
                <a:spcPct val="100000"/>
              </a:lnSpc>
              <a:buNone/>
            </a:pPr>
            <a:r>
              <a:rPr lang="en-US" altLang="zh-CN" sz="900" dirty="0">
                <a:solidFill>
                  <a:schemeClr val="bg1"/>
                </a:solidFill>
              </a:rPr>
              <a:t>There are many variations of passages of Lorem available, but the majority </a:t>
            </a:r>
          </a:p>
          <a:p>
            <a:pPr marL="0" lvl="0" indent="0" defTabSz="1087755">
              <a:lnSpc>
                <a:spcPct val="100000"/>
              </a:lnSpc>
              <a:buNone/>
            </a:pPr>
            <a:r>
              <a:rPr lang="en-US" altLang="zh-CN" sz="900" dirty="0">
                <a:solidFill>
                  <a:schemeClr val="bg1"/>
                </a:solidFill>
              </a:rPr>
              <a:t>have suffered alteration in some form, by injected humor, or randomized words which don't look even slightly believable. If you are going to use a passage of Lorem, you need to be sure there isn't anything embarrassing. There are many variations of passages</a:t>
            </a:r>
            <a:endParaRPr lang="en-US" altLang="zh-CN" sz="900" dirty="0">
              <a:solidFill>
                <a:schemeClr val="bg1"/>
              </a:solidFill>
              <a:ea typeface="Arial" panose="020B0604020202020204" pitchFamily="34" charset="0"/>
            </a:endParaRPr>
          </a:p>
        </p:txBody>
      </p:sp>
      <p:sp>
        <p:nvSpPr>
          <p:cNvPr id="28" name="Title 13"/>
          <p:cNvSpPr txBox="1"/>
          <p:nvPr/>
        </p:nvSpPr>
        <p:spPr>
          <a:xfrm>
            <a:off x="6021388" y="581025"/>
            <a:ext cx="2289175" cy="531813"/>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sz="2400" b="0" i="0" u="none" strike="noStrike" kern="1200" cap="none" spc="0" normalizeH="0" baseline="0" noProof="0" dirty="0" smtClean="0">
                <a:ln>
                  <a:noFill/>
                </a:ln>
                <a:solidFill>
                  <a:schemeClr val="accent1"/>
                </a:solidFill>
                <a:effectLst/>
                <a:uLnTx/>
                <a:uFillTx/>
                <a:latin typeface="+mn-ea"/>
                <a:ea typeface="+mn-ea"/>
                <a:cs typeface="+mj-cs"/>
              </a:rPr>
              <a:t>Develop</a:t>
            </a:r>
            <a:endParaRPr kumimoji="0" lang="en-US" sz="2400" b="0" i="0" u="none" strike="noStrike" kern="1200" cap="none" spc="0" normalizeH="0" baseline="0" noProof="0" dirty="0">
              <a:ln>
                <a:noFill/>
              </a:ln>
              <a:solidFill>
                <a:schemeClr val="accent1"/>
              </a:solidFill>
              <a:effectLst/>
              <a:uLnTx/>
              <a:uFillTx/>
              <a:latin typeface="+mn-ea"/>
              <a:ea typeface="+mn-ea"/>
              <a:cs typeface="+mj-cs"/>
            </a:endParaRPr>
          </a:p>
        </p:txBody>
      </p:sp>
      <p:sp>
        <p:nvSpPr>
          <p:cNvPr id="29" name="Content Placeholder 2"/>
          <p:cNvSpPr txBox="1"/>
          <p:nvPr/>
        </p:nvSpPr>
        <p:spPr>
          <a:xfrm>
            <a:off x="811213" y="1041400"/>
            <a:ext cx="2376487" cy="1681163"/>
          </a:xfrm>
          <a:prstGeom prst="rect">
            <a:avLst/>
          </a:prstGeom>
          <a:noFill/>
          <a:ln w="9525">
            <a:noFill/>
          </a:ln>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华文细黑" panose="02010600040101010101" pitchFamily="2" charset="-122"/>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华文细黑" panose="02010600040101010101" pitchFamily="2" charset="-122"/>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华文细黑" panose="02010600040101010101" pitchFamily="2" charset="-122"/>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5pPr>
          </a:lstStyle>
          <a:p>
            <a:pPr marL="0" lvl="0" indent="0" algn="r" defTabSz="1087755">
              <a:lnSpc>
                <a:spcPct val="100000"/>
              </a:lnSpc>
              <a:spcBef>
                <a:spcPct val="20000"/>
              </a:spcBef>
              <a:buNone/>
            </a:pPr>
            <a:r>
              <a:rPr lang="en-US" altLang="zh-CN" sz="900" dirty="0">
                <a:solidFill>
                  <a:schemeClr val="bg1"/>
                </a:solidFill>
              </a:rPr>
              <a:t>There are many variations of passages of Lorem available, but the majority </a:t>
            </a:r>
          </a:p>
          <a:p>
            <a:pPr marL="0" lvl="0" indent="0" algn="r" defTabSz="1087755">
              <a:lnSpc>
                <a:spcPct val="100000"/>
              </a:lnSpc>
              <a:spcBef>
                <a:spcPct val="20000"/>
              </a:spcBef>
              <a:buNone/>
            </a:pPr>
            <a:endParaRPr lang="en-US" altLang="zh-CN" sz="900" dirty="0">
              <a:solidFill>
                <a:schemeClr val="bg1"/>
              </a:solidFill>
            </a:endParaRPr>
          </a:p>
          <a:p>
            <a:pPr marL="0" lvl="0" indent="0" algn="r" defTabSz="1087755">
              <a:lnSpc>
                <a:spcPct val="100000"/>
              </a:lnSpc>
              <a:spcBef>
                <a:spcPct val="20000"/>
              </a:spcBef>
              <a:buNone/>
            </a:pPr>
            <a:r>
              <a:rPr lang="en-US" altLang="zh-CN" sz="900" dirty="0">
                <a:solidFill>
                  <a:schemeClr val="bg1"/>
                </a:solidFill>
              </a:rPr>
              <a:t>have suffered alteration in some form, by injected humor, or randomized words which don't look even slightly believable. If you are going to use a passage of Lorem, you need to be sure there isn't anything embarrassing. There are many variations of passages</a:t>
            </a:r>
            <a:endParaRPr lang="en-US" altLang="zh-CN" sz="900" dirty="0">
              <a:solidFill>
                <a:schemeClr val="bg1"/>
              </a:solidFill>
              <a:ea typeface="Arial" panose="020B0604020202020204" pitchFamily="34" charset="0"/>
            </a:endParaRPr>
          </a:p>
        </p:txBody>
      </p:sp>
      <p:sp>
        <p:nvSpPr>
          <p:cNvPr id="30" name="Title 13"/>
          <p:cNvSpPr txBox="1"/>
          <p:nvPr/>
        </p:nvSpPr>
        <p:spPr>
          <a:xfrm>
            <a:off x="896938" y="581025"/>
            <a:ext cx="2290763" cy="531813"/>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r" defTabSz="914400" rtl="0" eaLnBrk="1" fontAlgn="auto" latinLnBrk="0" hangingPunct="1">
              <a:lnSpc>
                <a:spcPct val="100000"/>
              </a:lnSpc>
              <a:spcBef>
                <a:spcPct val="0"/>
              </a:spcBef>
              <a:spcAft>
                <a:spcPts val="0"/>
              </a:spcAft>
              <a:buClrTx/>
              <a:buSzTx/>
              <a:buFontTx/>
              <a:buNone/>
              <a:defRPr/>
            </a:pPr>
            <a:r>
              <a:rPr kumimoji="0" lang="en-US" sz="2400" b="0" i="0" u="none" strike="noStrike" kern="1200" cap="none" spc="0" normalizeH="0" baseline="0" noProof="0" dirty="0" smtClean="0">
                <a:ln>
                  <a:noFill/>
                </a:ln>
                <a:solidFill>
                  <a:schemeClr val="accent1"/>
                </a:solidFill>
                <a:effectLst/>
                <a:uLnTx/>
                <a:uFillTx/>
                <a:latin typeface="+mn-ea"/>
                <a:ea typeface="+mn-ea"/>
                <a:cs typeface="+mj-cs"/>
              </a:rPr>
              <a:t>Design</a:t>
            </a:r>
            <a:endParaRPr kumimoji="0" lang="en-US" sz="2400" b="0" i="0" u="none" strike="noStrike" kern="1200" cap="none" spc="0" normalizeH="0" baseline="0" noProof="0" dirty="0">
              <a:ln>
                <a:noFill/>
              </a:ln>
              <a:solidFill>
                <a:schemeClr val="accent1"/>
              </a:solidFill>
              <a:effectLst/>
              <a:uLnTx/>
              <a:uFillTx/>
              <a:latin typeface="+mn-ea"/>
              <a:ea typeface="+mn-ea"/>
              <a:cs typeface="+mj-cs"/>
            </a:endParaRPr>
          </a:p>
        </p:txBody>
      </p:sp>
      <p:grpSp>
        <p:nvGrpSpPr>
          <p:cNvPr id="5" name="组合 4"/>
          <p:cNvGrpSpPr/>
          <p:nvPr/>
        </p:nvGrpSpPr>
        <p:grpSpPr>
          <a:xfrm>
            <a:off x="493713" y="4105275"/>
            <a:ext cx="1781175" cy="627063"/>
            <a:chOff x="494467" y="4105021"/>
            <a:chExt cx="1780309" cy="627085"/>
          </a:xfrm>
        </p:grpSpPr>
        <p:sp>
          <p:nvSpPr>
            <p:cNvPr id="44065" name="文本框 35"/>
            <p:cNvSpPr txBox="1"/>
            <p:nvPr/>
          </p:nvSpPr>
          <p:spPr>
            <a:xfrm>
              <a:off x="679818" y="4105021"/>
              <a:ext cx="1460739" cy="261610"/>
            </a:xfrm>
            <a:prstGeom prst="rect">
              <a:avLst/>
            </a:prstGeom>
            <a:noFill/>
            <a:ln w="9525">
              <a:noFill/>
            </a:ln>
          </p:spPr>
          <p:txBody>
            <a:bodyPr>
              <a:spAutoFit/>
            </a:bodyPr>
            <a:lstStyle/>
            <a:p>
              <a:pPr lvl="0" algn="ctr" eaLnBrk="1" hangingPunct="1"/>
              <a:r>
                <a:rPr lang="en-US" altLang="zh-CN" sz="1100" dirty="0">
                  <a:solidFill>
                    <a:schemeClr val="bg1"/>
                  </a:solidFill>
                  <a:latin typeface="华文细黑" panose="02010600040101010101" pitchFamily="2" charset="-122"/>
                  <a:ea typeface="华文细黑" panose="02010600040101010101" pitchFamily="2" charset="-122"/>
                </a:rPr>
                <a:t>PHOTOGRAPHY</a:t>
              </a:r>
              <a:endParaRPr lang="zh-CN" altLang="en-US" sz="1100" dirty="0">
                <a:solidFill>
                  <a:schemeClr val="bg1"/>
                </a:solidFill>
                <a:latin typeface="华文细黑" panose="02010600040101010101" pitchFamily="2" charset="-122"/>
                <a:ea typeface="华文细黑" panose="02010600040101010101" pitchFamily="2" charset="-122"/>
              </a:endParaRPr>
            </a:p>
          </p:txBody>
        </p:sp>
        <p:sp>
          <p:nvSpPr>
            <p:cNvPr id="44066" name="文本框 36"/>
            <p:cNvSpPr txBox="1"/>
            <p:nvPr/>
          </p:nvSpPr>
          <p:spPr>
            <a:xfrm>
              <a:off x="494467" y="4331996"/>
              <a:ext cx="1780309" cy="400110"/>
            </a:xfrm>
            <a:prstGeom prst="rect">
              <a:avLst/>
            </a:prstGeom>
            <a:noFill/>
            <a:ln w="9525">
              <a:noFill/>
            </a:ln>
          </p:spPr>
          <p:txBody>
            <a:bodyPr>
              <a:spAutoFit/>
            </a:bodyPr>
            <a:lstStyle/>
            <a:p>
              <a:pPr lvl="0" algn="ctr" eaLnBrk="1" hangingPunct="1"/>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a:t>
              </a:r>
              <a:endParaRPr lang="zh-CN" altLang="en-US" sz="1000" dirty="0">
                <a:solidFill>
                  <a:schemeClr val="bg1"/>
                </a:solidFill>
                <a:latin typeface="华文细黑" panose="02010600040101010101" pitchFamily="2" charset="-122"/>
                <a:ea typeface="华文细黑" panose="02010600040101010101" pitchFamily="2" charset="-122"/>
              </a:endParaRPr>
            </a:p>
          </p:txBody>
        </p:sp>
      </p:grpSp>
      <p:grpSp>
        <p:nvGrpSpPr>
          <p:cNvPr id="38" name="组合 37"/>
          <p:cNvGrpSpPr/>
          <p:nvPr/>
        </p:nvGrpSpPr>
        <p:grpSpPr>
          <a:xfrm>
            <a:off x="1068388" y="3387725"/>
            <a:ext cx="612775" cy="612775"/>
            <a:chOff x="4052453" y="3044495"/>
            <a:chExt cx="613105" cy="613105"/>
          </a:xfrm>
        </p:grpSpPr>
        <p:sp>
          <p:nvSpPr>
            <p:cNvPr id="39" name="椭圆 38"/>
            <p:cNvSpPr/>
            <p:nvPr/>
          </p:nvSpPr>
          <p:spPr>
            <a:xfrm>
              <a:off x="4052453" y="3044495"/>
              <a:ext cx="613105" cy="6131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44064" name="文本框 39"/>
            <p:cNvSpPr txBox="1"/>
            <p:nvPr/>
          </p:nvSpPr>
          <p:spPr>
            <a:xfrm>
              <a:off x="4100945" y="3110346"/>
              <a:ext cx="512619" cy="523220"/>
            </a:xfrm>
            <a:prstGeom prst="rect">
              <a:avLst/>
            </a:prstGeom>
            <a:noFill/>
            <a:ln w="9525">
              <a:noFill/>
            </a:ln>
          </p:spPr>
          <p:txBody>
            <a:bodyPr>
              <a:spAutoFit/>
            </a:bodyPr>
            <a:lstStyle/>
            <a:p>
              <a:pPr lvl="0" algn="ctr" eaLnBrk="1" hangingPunct="1"/>
              <a:r>
                <a:rPr lang="zh-CN" altLang="en-US" sz="2800" dirty="0">
                  <a:solidFill>
                    <a:schemeClr val="bg1"/>
                  </a:solidFill>
                  <a:latin typeface="FontAwesome" pitchFamily="2" charset="0"/>
                  <a:ea typeface="华文细黑" panose="02010600040101010101" pitchFamily="2" charset="-122"/>
                </a:rPr>
                <a:t></a:t>
              </a:r>
              <a:endParaRPr lang="zh-CN" altLang="en-US" sz="2800" dirty="0">
                <a:solidFill>
                  <a:schemeClr val="bg1"/>
                </a:solidFill>
                <a:latin typeface="华文细黑" panose="02010600040101010101" pitchFamily="2" charset="-122"/>
                <a:ea typeface="华文细黑" panose="02010600040101010101" pitchFamily="2" charset="-122"/>
              </a:endParaRPr>
            </a:p>
          </p:txBody>
        </p:sp>
      </p:grpSp>
      <p:grpSp>
        <p:nvGrpSpPr>
          <p:cNvPr id="33" name="组合 32"/>
          <p:cNvGrpSpPr/>
          <p:nvPr/>
        </p:nvGrpSpPr>
        <p:grpSpPr>
          <a:xfrm>
            <a:off x="3216275" y="3363913"/>
            <a:ext cx="612775" cy="612775"/>
            <a:chOff x="4052453" y="3044495"/>
            <a:chExt cx="613105" cy="613105"/>
          </a:xfrm>
        </p:grpSpPr>
        <p:sp>
          <p:nvSpPr>
            <p:cNvPr id="34" name="椭圆 33"/>
            <p:cNvSpPr/>
            <p:nvPr/>
          </p:nvSpPr>
          <p:spPr>
            <a:xfrm>
              <a:off x="4052453" y="3044495"/>
              <a:ext cx="613105" cy="6131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44062" name="文本框 34"/>
            <p:cNvSpPr txBox="1"/>
            <p:nvPr/>
          </p:nvSpPr>
          <p:spPr>
            <a:xfrm>
              <a:off x="4100945" y="3110346"/>
              <a:ext cx="512619" cy="523220"/>
            </a:xfrm>
            <a:prstGeom prst="rect">
              <a:avLst/>
            </a:prstGeom>
            <a:noFill/>
            <a:ln w="9525">
              <a:noFill/>
            </a:ln>
          </p:spPr>
          <p:txBody>
            <a:bodyPr>
              <a:spAutoFit/>
            </a:bodyPr>
            <a:lstStyle/>
            <a:p>
              <a:pPr lvl="0" algn="ctr" eaLnBrk="1" hangingPunct="1"/>
              <a:r>
                <a:rPr lang="zh-CN" altLang="en-US" sz="2800" dirty="0">
                  <a:solidFill>
                    <a:schemeClr val="bg1"/>
                  </a:solidFill>
                  <a:latin typeface="FontAwesome" pitchFamily="2" charset="0"/>
                  <a:ea typeface="华文细黑" panose="02010600040101010101" pitchFamily="2" charset="-122"/>
                </a:rPr>
                <a:t></a:t>
              </a:r>
              <a:endParaRPr lang="zh-CN" altLang="en-US" sz="2800" dirty="0">
                <a:solidFill>
                  <a:schemeClr val="bg1"/>
                </a:solidFill>
                <a:latin typeface="华文细黑" panose="02010600040101010101" pitchFamily="2" charset="-122"/>
                <a:ea typeface="华文细黑" panose="02010600040101010101" pitchFamily="2" charset="-122"/>
              </a:endParaRPr>
            </a:p>
          </p:txBody>
        </p:sp>
      </p:grpSp>
      <p:grpSp>
        <p:nvGrpSpPr>
          <p:cNvPr id="6" name="组合 5"/>
          <p:cNvGrpSpPr/>
          <p:nvPr/>
        </p:nvGrpSpPr>
        <p:grpSpPr>
          <a:xfrm>
            <a:off x="2641600" y="4105275"/>
            <a:ext cx="1781175" cy="627063"/>
            <a:chOff x="2642318" y="4105021"/>
            <a:chExt cx="1780309" cy="627085"/>
          </a:xfrm>
        </p:grpSpPr>
        <p:sp>
          <p:nvSpPr>
            <p:cNvPr id="44" name="文本框 43"/>
            <p:cNvSpPr txBox="1"/>
            <p:nvPr/>
          </p:nvSpPr>
          <p:spPr>
            <a:xfrm>
              <a:off x="2827669" y="4105021"/>
              <a:ext cx="1460739" cy="261610"/>
            </a:xfrm>
            <a:prstGeom prst="rect">
              <a:avLst/>
            </a:prstGeom>
            <a:noFill/>
          </p:spPr>
          <p:txBody>
            <a:bodyPr wrap="square" rtlCol="0">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chemeClr val="bg1"/>
                  </a:solidFill>
                  <a:effectLst/>
                  <a:uLnTx/>
                  <a:uFillTx/>
                  <a:latin typeface="+mn-ea"/>
                  <a:ea typeface="+mn-ea"/>
                  <a:cs typeface="Open Sans" panose="020B0606030504020204" pitchFamily="34" charset="0"/>
                </a:rPr>
                <a:t>BRANDING</a:t>
              </a:r>
            </a:p>
          </p:txBody>
        </p:sp>
        <p:sp>
          <p:nvSpPr>
            <p:cNvPr id="44060" name="文本框 44"/>
            <p:cNvSpPr txBox="1"/>
            <p:nvPr/>
          </p:nvSpPr>
          <p:spPr>
            <a:xfrm>
              <a:off x="2642318" y="4331996"/>
              <a:ext cx="1780309" cy="400110"/>
            </a:xfrm>
            <a:prstGeom prst="rect">
              <a:avLst/>
            </a:prstGeom>
            <a:noFill/>
            <a:ln w="9525">
              <a:noFill/>
            </a:ln>
          </p:spPr>
          <p:txBody>
            <a:bodyPr>
              <a:spAutoFit/>
            </a:bodyPr>
            <a:lstStyle/>
            <a:p>
              <a:pPr lvl="0" algn="ctr" eaLnBrk="1" hangingPunct="1"/>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a:t>
              </a:r>
              <a:endParaRPr lang="zh-CN" altLang="en-US" sz="1000" dirty="0">
                <a:solidFill>
                  <a:schemeClr val="bg1"/>
                </a:solidFill>
                <a:latin typeface="华文细黑" panose="02010600040101010101" pitchFamily="2" charset="-122"/>
                <a:ea typeface="华文细黑" panose="02010600040101010101" pitchFamily="2" charset="-122"/>
              </a:endParaRPr>
            </a:p>
          </p:txBody>
        </p:sp>
      </p:grpSp>
      <p:grpSp>
        <p:nvGrpSpPr>
          <p:cNvPr id="41" name="组合 40"/>
          <p:cNvGrpSpPr/>
          <p:nvPr/>
        </p:nvGrpSpPr>
        <p:grpSpPr>
          <a:xfrm>
            <a:off x="5421313" y="3382963"/>
            <a:ext cx="612775" cy="612775"/>
            <a:chOff x="4052453" y="3044495"/>
            <a:chExt cx="613105" cy="613105"/>
          </a:xfrm>
        </p:grpSpPr>
        <p:sp>
          <p:nvSpPr>
            <p:cNvPr id="42" name="椭圆 41"/>
            <p:cNvSpPr/>
            <p:nvPr/>
          </p:nvSpPr>
          <p:spPr>
            <a:xfrm>
              <a:off x="4052453" y="3044495"/>
              <a:ext cx="613105" cy="6131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44058" name="文本框 42"/>
            <p:cNvSpPr txBox="1"/>
            <p:nvPr/>
          </p:nvSpPr>
          <p:spPr>
            <a:xfrm>
              <a:off x="4100945" y="3110346"/>
              <a:ext cx="512619" cy="523220"/>
            </a:xfrm>
            <a:prstGeom prst="rect">
              <a:avLst/>
            </a:prstGeom>
            <a:noFill/>
            <a:ln w="9525">
              <a:noFill/>
            </a:ln>
          </p:spPr>
          <p:txBody>
            <a:bodyPr>
              <a:spAutoFit/>
            </a:bodyPr>
            <a:lstStyle/>
            <a:p>
              <a:pPr lvl="0" algn="ctr" eaLnBrk="1" hangingPunct="1"/>
              <a:r>
                <a:rPr lang="zh-CN" altLang="en-US" sz="2800" dirty="0">
                  <a:solidFill>
                    <a:schemeClr val="bg1"/>
                  </a:solidFill>
                  <a:latin typeface="FontAwesome" pitchFamily="2" charset="0"/>
                  <a:ea typeface="华文细黑" panose="02010600040101010101" pitchFamily="2" charset="-122"/>
                </a:rPr>
                <a:t></a:t>
              </a:r>
              <a:endParaRPr lang="zh-CN" altLang="en-US" sz="2800" dirty="0">
                <a:solidFill>
                  <a:schemeClr val="bg1"/>
                </a:solidFill>
                <a:latin typeface="华文细黑" panose="02010600040101010101" pitchFamily="2" charset="-122"/>
                <a:ea typeface="华文细黑" panose="02010600040101010101" pitchFamily="2" charset="-122"/>
              </a:endParaRPr>
            </a:p>
          </p:txBody>
        </p:sp>
      </p:grpSp>
      <p:grpSp>
        <p:nvGrpSpPr>
          <p:cNvPr id="7" name="组合 6"/>
          <p:cNvGrpSpPr/>
          <p:nvPr/>
        </p:nvGrpSpPr>
        <p:grpSpPr>
          <a:xfrm>
            <a:off x="4827588" y="4105275"/>
            <a:ext cx="1779587" cy="627063"/>
            <a:chOff x="4827435" y="4105021"/>
            <a:chExt cx="1780309" cy="627085"/>
          </a:xfrm>
        </p:grpSpPr>
        <p:sp>
          <p:nvSpPr>
            <p:cNvPr id="44055" name="文本框 45"/>
            <p:cNvSpPr txBox="1"/>
            <p:nvPr/>
          </p:nvSpPr>
          <p:spPr>
            <a:xfrm>
              <a:off x="5012786" y="4105021"/>
              <a:ext cx="1460739" cy="261610"/>
            </a:xfrm>
            <a:prstGeom prst="rect">
              <a:avLst/>
            </a:prstGeom>
            <a:noFill/>
            <a:ln w="9525">
              <a:noFill/>
            </a:ln>
          </p:spPr>
          <p:txBody>
            <a:bodyPr>
              <a:spAutoFit/>
            </a:bodyPr>
            <a:lstStyle/>
            <a:p>
              <a:pPr lvl="0" algn="ctr" eaLnBrk="1" hangingPunct="1"/>
              <a:r>
                <a:rPr lang="en-US" altLang="zh-CN" sz="1100" dirty="0">
                  <a:solidFill>
                    <a:schemeClr val="bg1"/>
                  </a:solidFill>
                  <a:latin typeface="华文细黑" panose="02010600040101010101" pitchFamily="2" charset="-122"/>
                  <a:ea typeface="华文细黑" panose="02010600040101010101" pitchFamily="2" charset="-122"/>
                </a:rPr>
                <a:t>SOLUTIONS</a:t>
              </a:r>
              <a:endParaRPr lang="zh-CN" altLang="en-US" sz="1100" dirty="0">
                <a:solidFill>
                  <a:schemeClr val="bg1"/>
                </a:solidFill>
                <a:latin typeface="华文细黑" panose="02010600040101010101" pitchFamily="2" charset="-122"/>
                <a:ea typeface="华文细黑" panose="02010600040101010101" pitchFamily="2" charset="-122"/>
              </a:endParaRPr>
            </a:p>
          </p:txBody>
        </p:sp>
        <p:sp>
          <p:nvSpPr>
            <p:cNvPr id="44056" name="文本框 46"/>
            <p:cNvSpPr txBox="1"/>
            <p:nvPr/>
          </p:nvSpPr>
          <p:spPr>
            <a:xfrm>
              <a:off x="4827435" y="4331996"/>
              <a:ext cx="1780309" cy="400110"/>
            </a:xfrm>
            <a:prstGeom prst="rect">
              <a:avLst/>
            </a:prstGeom>
            <a:noFill/>
            <a:ln w="9525">
              <a:noFill/>
            </a:ln>
          </p:spPr>
          <p:txBody>
            <a:bodyPr>
              <a:spAutoFit/>
            </a:bodyPr>
            <a:lstStyle/>
            <a:p>
              <a:pPr lvl="0" algn="ctr" eaLnBrk="1" hangingPunct="1"/>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a:t>
              </a:r>
              <a:endParaRPr lang="zh-CN" altLang="en-US" sz="1000" dirty="0">
                <a:solidFill>
                  <a:schemeClr val="bg1"/>
                </a:solidFill>
                <a:latin typeface="华文细黑" panose="02010600040101010101" pitchFamily="2" charset="-122"/>
                <a:ea typeface="华文细黑" panose="02010600040101010101" pitchFamily="2" charset="-122"/>
              </a:endParaRPr>
            </a:p>
          </p:txBody>
        </p:sp>
      </p:grpSp>
      <p:grpSp>
        <p:nvGrpSpPr>
          <p:cNvPr id="51" name="组合 50"/>
          <p:cNvGrpSpPr/>
          <p:nvPr/>
        </p:nvGrpSpPr>
        <p:grpSpPr>
          <a:xfrm>
            <a:off x="7500938" y="3362325"/>
            <a:ext cx="614362" cy="614363"/>
            <a:chOff x="4052453" y="3044495"/>
            <a:chExt cx="613105" cy="613105"/>
          </a:xfrm>
        </p:grpSpPr>
        <p:sp>
          <p:nvSpPr>
            <p:cNvPr id="52" name="椭圆 51"/>
            <p:cNvSpPr/>
            <p:nvPr/>
          </p:nvSpPr>
          <p:spPr>
            <a:xfrm>
              <a:off x="4052453" y="3044495"/>
              <a:ext cx="613105" cy="6131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solidFill>
                    <a:schemeClr val="bg1"/>
                  </a:solidFill>
                </a:ln>
                <a:solidFill>
                  <a:schemeClr val="bg1"/>
                </a:solidFill>
                <a:effectLst/>
                <a:uLnTx/>
                <a:uFillTx/>
                <a:latin typeface="华文细黑" panose="02010600040101010101" pitchFamily="2" charset="-122"/>
                <a:ea typeface="+mn-ea"/>
                <a:cs typeface="+mn-cs"/>
              </a:endParaRPr>
            </a:p>
          </p:txBody>
        </p:sp>
        <p:sp>
          <p:nvSpPr>
            <p:cNvPr id="44054" name="文本框 52"/>
            <p:cNvSpPr txBox="1"/>
            <p:nvPr/>
          </p:nvSpPr>
          <p:spPr>
            <a:xfrm>
              <a:off x="4100945" y="3110346"/>
              <a:ext cx="512619" cy="523220"/>
            </a:xfrm>
            <a:prstGeom prst="rect">
              <a:avLst/>
            </a:prstGeom>
            <a:noFill/>
            <a:ln w="9525">
              <a:noFill/>
            </a:ln>
          </p:spPr>
          <p:txBody>
            <a:bodyPr>
              <a:spAutoFit/>
            </a:bodyPr>
            <a:lstStyle/>
            <a:p>
              <a:pPr lvl="0" algn="ctr" eaLnBrk="1" hangingPunct="1"/>
              <a:r>
                <a:rPr lang="zh-CN" altLang="en-US" sz="2800" dirty="0">
                  <a:solidFill>
                    <a:schemeClr val="bg1"/>
                  </a:solidFill>
                  <a:latin typeface="FontAwesome" pitchFamily="2" charset="0"/>
                  <a:ea typeface="华文细黑" panose="02010600040101010101" pitchFamily="2" charset="-122"/>
                </a:rPr>
                <a:t></a:t>
              </a:r>
              <a:endParaRPr lang="zh-CN" altLang="en-US" sz="2800" dirty="0">
                <a:solidFill>
                  <a:schemeClr val="bg1"/>
                </a:solidFill>
                <a:latin typeface="华文细黑" panose="02010600040101010101" pitchFamily="2" charset="-122"/>
                <a:ea typeface="华文细黑" panose="02010600040101010101" pitchFamily="2" charset="-122"/>
              </a:endParaRPr>
            </a:p>
          </p:txBody>
        </p:sp>
      </p:grpSp>
      <p:grpSp>
        <p:nvGrpSpPr>
          <p:cNvPr id="8" name="组合 7"/>
          <p:cNvGrpSpPr/>
          <p:nvPr/>
        </p:nvGrpSpPr>
        <p:grpSpPr>
          <a:xfrm>
            <a:off x="6856413" y="4110038"/>
            <a:ext cx="1781175" cy="627062"/>
            <a:chOff x="6856906" y="4109962"/>
            <a:chExt cx="1780309" cy="627085"/>
          </a:xfrm>
        </p:grpSpPr>
        <p:sp>
          <p:nvSpPr>
            <p:cNvPr id="44051" name="文本框 53"/>
            <p:cNvSpPr txBox="1"/>
            <p:nvPr/>
          </p:nvSpPr>
          <p:spPr>
            <a:xfrm>
              <a:off x="7042257" y="4109962"/>
              <a:ext cx="1460739" cy="261610"/>
            </a:xfrm>
            <a:prstGeom prst="rect">
              <a:avLst/>
            </a:prstGeom>
            <a:noFill/>
            <a:ln w="9525">
              <a:noFill/>
            </a:ln>
          </p:spPr>
          <p:txBody>
            <a:bodyPr>
              <a:spAutoFit/>
            </a:bodyPr>
            <a:lstStyle/>
            <a:p>
              <a:pPr lvl="0" algn="ctr" eaLnBrk="1" hangingPunct="1"/>
              <a:r>
                <a:rPr lang="en-US" altLang="zh-CN" sz="1100" dirty="0">
                  <a:solidFill>
                    <a:schemeClr val="bg1"/>
                  </a:solidFill>
                  <a:latin typeface="华文细黑" panose="02010600040101010101" pitchFamily="2" charset="-122"/>
                  <a:ea typeface="华文细黑" panose="02010600040101010101" pitchFamily="2" charset="-122"/>
                </a:rPr>
                <a:t>SEO OPITIMZED</a:t>
              </a:r>
              <a:endParaRPr lang="zh-CN" altLang="en-US" sz="1100" dirty="0">
                <a:solidFill>
                  <a:schemeClr val="bg1"/>
                </a:solidFill>
                <a:latin typeface="华文细黑" panose="02010600040101010101" pitchFamily="2" charset="-122"/>
                <a:ea typeface="华文细黑" panose="02010600040101010101" pitchFamily="2" charset="-122"/>
              </a:endParaRPr>
            </a:p>
          </p:txBody>
        </p:sp>
        <p:sp>
          <p:nvSpPr>
            <p:cNvPr id="44052" name="文本框 54"/>
            <p:cNvSpPr txBox="1"/>
            <p:nvPr/>
          </p:nvSpPr>
          <p:spPr>
            <a:xfrm>
              <a:off x="6856906" y="4336937"/>
              <a:ext cx="1780309" cy="400110"/>
            </a:xfrm>
            <a:prstGeom prst="rect">
              <a:avLst/>
            </a:prstGeom>
            <a:noFill/>
            <a:ln w="9525">
              <a:noFill/>
            </a:ln>
          </p:spPr>
          <p:txBody>
            <a:bodyPr>
              <a:spAutoFit/>
            </a:bodyPr>
            <a:lstStyle/>
            <a:p>
              <a:pPr lvl="0" algn="ctr" eaLnBrk="1" hangingPunct="1"/>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a:t>
              </a:r>
              <a:endParaRPr lang="zh-CN" altLang="en-US" sz="1000" dirty="0">
                <a:solidFill>
                  <a:schemeClr val="bg1"/>
                </a:solidFill>
                <a:latin typeface="华文细黑" panose="02010600040101010101" pitchFamily="2" charset="-122"/>
                <a:ea typeface="华文细黑" panose="02010600040101010101" pitchFamily="2" charset="-122"/>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decel="100000"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fill="hold"/>
                                        <p:tgtEl>
                                          <p:spTgt spid="30"/>
                                        </p:tgtEl>
                                        <p:attrNameLst>
                                          <p:attrName>ppt_x</p:attrName>
                                        </p:attrNameLst>
                                      </p:cBhvr>
                                      <p:tavLst>
                                        <p:tav tm="0">
                                          <p:val>
                                            <p:strVal val="0-#ppt_w/2"/>
                                          </p:val>
                                        </p:tav>
                                        <p:tav tm="100000">
                                          <p:val>
                                            <p:strVal val="#ppt_x"/>
                                          </p:val>
                                        </p:tav>
                                      </p:tavLst>
                                    </p:anim>
                                    <p:anim calcmode="lin" valueType="num">
                                      <p:cBhvr additive="base">
                                        <p:cTn id="14" dur="500" fill="hold"/>
                                        <p:tgtEl>
                                          <p:spTgt spid="30"/>
                                        </p:tgtEl>
                                        <p:attrNameLst>
                                          <p:attrName>ppt_y</p:attrName>
                                        </p:attrNameLst>
                                      </p:cBhvr>
                                      <p:tavLst>
                                        <p:tav tm="0">
                                          <p:val>
                                            <p:strVal val="#ppt_y"/>
                                          </p:val>
                                        </p:tav>
                                        <p:tav tm="100000">
                                          <p:val>
                                            <p:strVal val="#ppt_y"/>
                                          </p:val>
                                        </p:tav>
                                      </p:tavLst>
                                    </p:anim>
                                  </p:childTnLst>
                                </p:cTn>
                              </p:par>
                              <p:par>
                                <p:cTn id="15" presetID="2" presetClass="entr" presetSubtype="2" decel="10000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1+#ppt_w/2"/>
                                          </p:val>
                                        </p:tav>
                                        <p:tav tm="100000">
                                          <p:val>
                                            <p:strVal val="#ppt_x"/>
                                          </p:val>
                                        </p:tav>
                                      </p:tavLst>
                                    </p:anim>
                                    <p:anim calcmode="lin" valueType="num">
                                      <p:cBhvr additive="base">
                                        <p:cTn id="18" dur="500" fill="hold"/>
                                        <p:tgtEl>
                                          <p:spTgt spid="28"/>
                                        </p:tgtEl>
                                        <p:attrNameLst>
                                          <p:attrName>ppt_y</p:attrName>
                                        </p:attrNameLst>
                                      </p:cBhvr>
                                      <p:tavLst>
                                        <p:tav tm="0">
                                          <p:val>
                                            <p:strVal val="#ppt_y"/>
                                          </p:val>
                                        </p:tav>
                                        <p:tav tm="100000">
                                          <p:val>
                                            <p:strVal val="#ppt_y"/>
                                          </p:val>
                                        </p:tav>
                                      </p:tavLst>
                                    </p:anim>
                                  </p:childTnLst>
                                </p:cTn>
                              </p:par>
                              <p:par>
                                <p:cTn id="19" presetID="2" presetClass="entr" presetSubtype="8" decel="100000" fill="hold" grpId="0" nodeType="withEffect">
                                  <p:stCondLst>
                                    <p:cond delay="25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fill="hold"/>
                                        <p:tgtEl>
                                          <p:spTgt spid="29"/>
                                        </p:tgtEl>
                                        <p:attrNameLst>
                                          <p:attrName>ppt_x</p:attrName>
                                        </p:attrNameLst>
                                      </p:cBhvr>
                                      <p:tavLst>
                                        <p:tav tm="0">
                                          <p:val>
                                            <p:strVal val="0-#ppt_w/2"/>
                                          </p:val>
                                        </p:tav>
                                        <p:tav tm="100000">
                                          <p:val>
                                            <p:strVal val="#ppt_x"/>
                                          </p:val>
                                        </p:tav>
                                      </p:tavLst>
                                    </p:anim>
                                    <p:anim calcmode="lin" valueType="num">
                                      <p:cBhvr additive="base">
                                        <p:cTn id="22" dur="500" fill="hold"/>
                                        <p:tgtEl>
                                          <p:spTgt spid="29"/>
                                        </p:tgtEl>
                                        <p:attrNameLst>
                                          <p:attrName>ppt_y</p:attrName>
                                        </p:attrNameLst>
                                      </p:cBhvr>
                                      <p:tavLst>
                                        <p:tav tm="0">
                                          <p:val>
                                            <p:strVal val="#ppt_y"/>
                                          </p:val>
                                        </p:tav>
                                        <p:tav tm="100000">
                                          <p:val>
                                            <p:strVal val="#ppt_y"/>
                                          </p:val>
                                        </p:tav>
                                      </p:tavLst>
                                    </p:anim>
                                  </p:childTnLst>
                                </p:cTn>
                              </p:par>
                              <p:par>
                                <p:cTn id="23" presetID="2" presetClass="entr" presetSubtype="2" decel="100000" fill="hold" grpId="0" nodeType="withEffect">
                                  <p:stCondLst>
                                    <p:cond delay="25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500" fill="hold"/>
                                        <p:tgtEl>
                                          <p:spTgt spid="27"/>
                                        </p:tgtEl>
                                        <p:attrNameLst>
                                          <p:attrName>ppt_x</p:attrName>
                                        </p:attrNameLst>
                                      </p:cBhvr>
                                      <p:tavLst>
                                        <p:tav tm="0">
                                          <p:val>
                                            <p:strVal val="1+#ppt_w/2"/>
                                          </p:val>
                                        </p:tav>
                                        <p:tav tm="100000">
                                          <p:val>
                                            <p:strVal val="#ppt_x"/>
                                          </p:val>
                                        </p:tav>
                                      </p:tavLst>
                                    </p:anim>
                                    <p:anim calcmode="lin" valueType="num">
                                      <p:cBhvr additive="base">
                                        <p:cTn id="26" dur="500" fill="hold"/>
                                        <p:tgtEl>
                                          <p:spTgt spid="27"/>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22" presetClass="entr" presetSubtype="4"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down)">
                                      <p:cBhvr>
                                        <p:cTn id="30" dur="500"/>
                                        <p:tgtEl>
                                          <p:spTgt spid="3"/>
                                        </p:tgtEl>
                                      </p:cBhvr>
                                    </p:animEffect>
                                  </p:childTnLst>
                                </p:cTn>
                              </p:par>
                            </p:childTnLst>
                          </p:cTn>
                        </p:par>
                        <p:par>
                          <p:cTn id="31" fill="hold">
                            <p:stCondLst>
                              <p:cond delay="2000"/>
                            </p:stCondLst>
                            <p:childTnLst>
                              <p:par>
                                <p:cTn id="32" presetID="53" presetClass="entr" presetSubtype="16" fill="hold" nodeType="afterEffect">
                                  <p:stCondLst>
                                    <p:cond delay="0"/>
                                  </p:stCondLst>
                                  <p:childTnLst>
                                    <p:set>
                                      <p:cBhvr>
                                        <p:cTn id="33" dur="1" fill="hold">
                                          <p:stCondLst>
                                            <p:cond delay="0"/>
                                          </p:stCondLst>
                                        </p:cTn>
                                        <p:tgtEl>
                                          <p:spTgt spid="38"/>
                                        </p:tgtEl>
                                        <p:attrNameLst>
                                          <p:attrName>style.visibility</p:attrName>
                                        </p:attrNameLst>
                                      </p:cBhvr>
                                      <p:to>
                                        <p:strVal val="visible"/>
                                      </p:to>
                                    </p:set>
                                    <p:anim calcmode="lin" valueType="num">
                                      <p:cBhvr>
                                        <p:cTn id="34" dur="250" fill="hold"/>
                                        <p:tgtEl>
                                          <p:spTgt spid="38"/>
                                        </p:tgtEl>
                                        <p:attrNameLst>
                                          <p:attrName>ppt_w</p:attrName>
                                        </p:attrNameLst>
                                      </p:cBhvr>
                                      <p:tavLst>
                                        <p:tav tm="0">
                                          <p:val>
                                            <p:fltVal val="0"/>
                                          </p:val>
                                        </p:tav>
                                        <p:tav tm="100000">
                                          <p:val>
                                            <p:strVal val="#ppt_w"/>
                                          </p:val>
                                        </p:tav>
                                      </p:tavLst>
                                    </p:anim>
                                    <p:anim calcmode="lin" valueType="num">
                                      <p:cBhvr>
                                        <p:cTn id="35" dur="250" fill="hold"/>
                                        <p:tgtEl>
                                          <p:spTgt spid="38"/>
                                        </p:tgtEl>
                                        <p:attrNameLst>
                                          <p:attrName>ppt_h</p:attrName>
                                        </p:attrNameLst>
                                      </p:cBhvr>
                                      <p:tavLst>
                                        <p:tav tm="0">
                                          <p:val>
                                            <p:fltVal val="0"/>
                                          </p:val>
                                        </p:tav>
                                        <p:tav tm="100000">
                                          <p:val>
                                            <p:strVal val="#ppt_h"/>
                                          </p:val>
                                        </p:tav>
                                      </p:tavLst>
                                    </p:anim>
                                    <p:animEffect transition="in" filter="fade">
                                      <p:cBhvr>
                                        <p:cTn id="36" dur="250"/>
                                        <p:tgtEl>
                                          <p:spTgt spid="38"/>
                                        </p:tgtEl>
                                      </p:cBhvr>
                                    </p:animEffect>
                                  </p:childTnLst>
                                </p:cTn>
                              </p:par>
                              <p:par>
                                <p:cTn id="37" presetID="6" presetClass="emph" presetSubtype="0" decel="100000" fill="hold" nodeType="withEffect">
                                  <p:stCondLst>
                                    <p:cond delay="200"/>
                                  </p:stCondLst>
                                  <p:childTnLst>
                                    <p:animScale>
                                      <p:cBhvr>
                                        <p:cTn id="38" dur="250" fill="hold"/>
                                        <p:tgtEl>
                                          <p:spTgt spid="38"/>
                                        </p:tgtEl>
                                      </p:cBhvr>
                                      <p:by x="110000" y="110000"/>
                                    </p:animScale>
                                  </p:childTnLst>
                                </p:cTn>
                              </p:par>
                              <p:par>
                                <p:cTn id="39" presetID="6" presetClass="emph" presetSubtype="0" decel="100000" fill="hold" nodeType="withEffect">
                                  <p:stCondLst>
                                    <p:cond delay="300"/>
                                  </p:stCondLst>
                                  <p:childTnLst>
                                    <p:animScale>
                                      <p:cBhvr>
                                        <p:cTn id="40" dur="250" fill="hold"/>
                                        <p:tgtEl>
                                          <p:spTgt spid="38"/>
                                        </p:tgtEl>
                                      </p:cBhvr>
                                      <p:by x="91000" y="91000"/>
                                    </p:animScale>
                                  </p:childTnLst>
                                </p:cTn>
                              </p:par>
                            </p:childTnLst>
                          </p:cTn>
                        </p:par>
                        <p:par>
                          <p:cTn id="41" fill="hold">
                            <p:stCondLst>
                              <p:cond delay="2500"/>
                            </p:stCondLst>
                            <p:childTnLst>
                              <p:par>
                                <p:cTn id="42" presetID="2" presetClass="entr" presetSubtype="4" decel="100000" fill="hold" nodeType="afterEffect">
                                  <p:stCondLst>
                                    <p:cond delay="0"/>
                                  </p:stCondLst>
                                  <p:childTnLst>
                                    <p:set>
                                      <p:cBhvr>
                                        <p:cTn id="43" dur="1" fill="hold">
                                          <p:stCondLst>
                                            <p:cond delay="0"/>
                                          </p:stCondLst>
                                        </p:cTn>
                                        <p:tgtEl>
                                          <p:spTgt spid="5"/>
                                        </p:tgtEl>
                                        <p:attrNameLst>
                                          <p:attrName>style.visibility</p:attrName>
                                        </p:attrNameLst>
                                      </p:cBhvr>
                                      <p:to>
                                        <p:strVal val="visible"/>
                                      </p:to>
                                    </p:set>
                                    <p:anim calcmode="lin" valueType="num">
                                      <p:cBhvr additive="base">
                                        <p:cTn id="44" dur="500" fill="hold"/>
                                        <p:tgtEl>
                                          <p:spTgt spid="5"/>
                                        </p:tgtEl>
                                        <p:attrNameLst>
                                          <p:attrName>ppt_x</p:attrName>
                                        </p:attrNameLst>
                                      </p:cBhvr>
                                      <p:tavLst>
                                        <p:tav tm="0">
                                          <p:val>
                                            <p:strVal val="#ppt_x"/>
                                          </p:val>
                                        </p:tav>
                                        <p:tav tm="100000">
                                          <p:val>
                                            <p:strVal val="#ppt_x"/>
                                          </p:val>
                                        </p:tav>
                                      </p:tavLst>
                                    </p:anim>
                                    <p:anim calcmode="lin" valueType="num">
                                      <p:cBhvr additive="base">
                                        <p:cTn id="4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left)">
                                      <p:cBhvr>
                                        <p:cTn id="50" dur="400"/>
                                        <p:tgtEl>
                                          <p:spTgt spid="24"/>
                                        </p:tgtEl>
                                      </p:cBhvr>
                                    </p:animEffect>
                                  </p:childTnLst>
                                </p:cTn>
                              </p:par>
                            </p:childTnLst>
                          </p:cTn>
                        </p:par>
                        <p:par>
                          <p:cTn id="51" fill="hold">
                            <p:stCondLst>
                              <p:cond delay="500"/>
                            </p:stCondLst>
                            <p:childTnLst>
                              <p:par>
                                <p:cTn id="52" presetID="53" presetClass="entr" presetSubtype="16" fill="hold" nodeType="afterEffect">
                                  <p:stCondLst>
                                    <p:cond delay="0"/>
                                  </p:stCondLst>
                                  <p:childTnLst>
                                    <p:set>
                                      <p:cBhvr>
                                        <p:cTn id="53" dur="1" fill="hold">
                                          <p:stCondLst>
                                            <p:cond delay="0"/>
                                          </p:stCondLst>
                                        </p:cTn>
                                        <p:tgtEl>
                                          <p:spTgt spid="33"/>
                                        </p:tgtEl>
                                        <p:attrNameLst>
                                          <p:attrName>style.visibility</p:attrName>
                                        </p:attrNameLst>
                                      </p:cBhvr>
                                      <p:to>
                                        <p:strVal val="visible"/>
                                      </p:to>
                                    </p:set>
                                    <p:anim calcmode="lin" valueType="num">
                                      <p:cBhvr>
                                        <p:cTn id="54" dur="250" fill="hold"/>
                                        <p:tgtEl>
                                          <p:spTgt spid="33"/>
                                        </p:tgtEl>
                                        <p:attrNameLst>
                                          <p:attrName>ppt_w</p:attrName>
                                        </p:attrNameLst>
                                      </p:cBhvr>
                                      <p:tavLst>
                                        <p:tav tm="0">
                                          <p:val>
                                            <p:fltVal val="0"/>
                                          </p:val>
                                        </p:tav>
                                        <p:tav tm="100000">
                                          <p:val>
                                            <p:strVal val="#ppt_w"/>
                                          </p:val>
                                        </p:tav>
                                      </p:tavLst>
                                    </p:anim>
                                    <p:anim calcmode="lin" valueType="num">
                                      <p:cBhvr>
                                        <p:cTn id="55" dur="250" fill="hold"/>
                                        <p:tgtEl>
                                          <p:spTgt spid="33"/>
                                        </p:tgtEl>
                                        <p:attrNameLst>
                                          <p:attrName>ppt_h</p:attrName>
                                        </p:attrNameLst>
                                      </p:cBhvr>
                                      <p:tavLst>
                                        <p:tav tm="0">
                                          <p:val>
                                            <p:fltVal val="0"/>
                                          </p:val>
                                        </p:tav>
                                        <p:tav tm="100000">
                                          <p:val>
                                            <p:strVal val="#ppt_h"/>
                                          </p:val>
                                        </p:tav>
                                      </p:tavLst>
                                    </p:anim>
                                    <p:animEffect transition="in" filter="fade">
                                      <p:cBhvr>
                                        <p:cTn id="56" dur="250"/>
                                        <p:tgtEl>
                                          <p:spTgt spid="33"/>
                                        </p:tgtEl>
                                      </p:cBhvr>
                                    </p:animEffect>
                                  </p:childTnLst>
                                </p:cTn>
                              </p:par>
                              <p:par>
                                <p:cTn id="57" presetID="6" presetClass="emph" presetSubtype="0" decel="100000" fill="hold" nodeType="withEffect">
                                  <p:stCondLst>
                                    <p:cond delay="200"/>
                                  </p:stCondLst>
                                  <p:childTnLst>
                                    <p:animScale>
                                      <p:cBhvr>
                                        <p:cTn id="58" dur="250" fill="hold"/>
                                        <p:tgtEl>
                                          <p:spTgt spid="33"/>
                                        </p:tgtEl>
                                      </p:cBhvr>
                                      <p:by x="110000" y="110000"/>
                                    </p:animScale>
                                  </p:childTnLst>
                                </p:cTn>
                              </p:par>
                              <p:par>
                                <p:cTn id="59" presetID="6" presetClass="emph" presetSubtype="0" decel="100000" fill="hold" nodeType="withEffect">
                                  <p:stCondLst>
                                    <p:cond delay="300"/>
                                  </p:stCondLst>
                                  <p:childTnLst>
                                    <p:animScale>
                                      <p:cBhvr>
                                        <p:cTn id="60" dur="250" fill="hold"/>
                                        <p:tgtEl>
                                          <p:spTgt spid="33"/>
                                        </p:tgtEl>
                                      </p:cBhvr>
                                      <p:by x="91000" y="91000"/>
                                    </p:animScale>
                                  </p:childTnLst>
                                </p:cTn>
                              </p:par>
                            </p:childTnLst>
                          </p:cTn>
                        </p:par>
                        <p:par>
                          <p:cTn id="61" fill="hold">
                            <p:stCondLst>
                              <p:cond delay="1000"/>
                            </p:stCondLst>
                            <p:childTnLst>
                              <p:par>
                                <p:cTn id="62" presetID="2" presetClass="entr" presetSubtype="4" decel="100000" fill="hold" nodeType="afterEffect">
                                  <p:stCondLst>
                                    <p:cond delay="0"/>
                                  </p:stCondLst>
                                  <p:childTnLst>
                                    <p:set>
                                      <p:cBhvr>
                                        <p:cTn id="63" dur="1" fill="hold">
                                          <p:stCondLst>
                                            <p:cond delay="0"/>
                                          </p:stCondLst>
                                        </p:cTn>
                                        <p:tgtEl>
                                          <p:spTgt spid="6"/>
                                        </p:tgtEl>
                                        <p:attrNameLst>
                                          <p:attrName>style.visibility</p:attrName>
                                        </p:attrNameLst>
                                      </p:cBhvr>
                                      <p:to>
                                        <p:strVal val="visible"/>
                                      </p:to>
                                    </p:set>
                                    <p:anim calcmode="lin" valueType="num">
                                      <p:cBhvr additive="base">
                                        <p:cTn id="64" dur="500" fill="hold"/>
                                        <p:tgtEl>
                                          <p:spTgt spid="6"/>
                                        </p:tgtEl>
                                        <p:attrNameLst>
                                          <p:attrName>ppt_x</p:attrName>
                                        </p:attrNameLst>
                                      </p:cBhvr>
                                      <p:tavLst>
                                        <p:tav tm="0">
                                          <p:val>
                                            <p:strVal val="#ppt_x"/>
                                          </p:val>
                                        </p:tav>
                                        <p:tav tm="100000">
                                          <p:val>
                                            <p:strVal val="#ppt_x"/>
                                          </p:val>
                                        </p:tav>
                                      </p:tavLst>
                                    </p:anim>
                                    <p:anim calcmode="lin" valueType="num">
                                      <p:cBhvr additive="base">
                                        <p:cTn id="6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nodeType="click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wipe(left)">
                                      <p:cBhvr>
                                        <p:cTn id="70" dur="400"/>
                                        <p:tgtEl>
                                          <p:spTgt spid="25"/>
                                        </p:tgtEl>
                                      </p:cBhvr>
                                    </p:animEffect>
                                  </p:childTnLst>
                                </p:cTn>
                              </p:par>
                            </p:childTnLst>
                          </p:cTn>
                        </p:par>
                        <p:par>
                          <p:cTn id="71" fill="hold">
                            <p:stCondLst>
                              <p:cond delay="500"/>
                            </p:stCondLst>
                            <p:childTnLst>
                              <p:par>
                                <p:cTn id="72" presetID="53" presetClass="entr" presetSubtype="16" fill="hold" nodeType="afterEffect">
                                  <p:stCondLst>
                                    <p:cond delay="0"/>
                                  </p:stCondLst>
                                  <p:childTnLst>
                                    <p:set>
                                      <p:cBhvr>
                                        <p:cTn id="73" dur="1" fill="hold">
                                          <p:stCondLst>
                                            <p:cond delay="0"/>
                                          </p:stCondLst>
                                        </p:cTn>
                                        <p:tgtEl>
                                          <p:spTgt spid="41"/>
                                        </p:tgtEl>
                                        <p:attrNameLst>
                                          <p:attrName>style.visibility</p:attrName>
                                        </p:attrNameLst>
                                      </p:cBhvr>
                                      <p:to>
                                        <p:strVal val="visible"/>
                                      </p:to>
                                    </p:set>
                                    <p:anim calcmode="lin" valueType="num">
                                      <p:cBhvr>
                                        <p:cTn id="74" dur="250" fill="hold"/>
                                        <p:tgtEl>
                                          <p:spTgt spid="41"/>
                                        </p:tgtEl>
                                        <p:attrNameLst>
                                          <p:attrName>ppt_w</p:attrName>
                                        </p:attrNameLst>
                                      </p:cBhvr>
                                      <p:tavLst>
                                        <p:tav tm="0">
                                          <p:val>
                                            <p:fltVal val="0"/>
                                          </p:val>
                                        </p:tav>
                                        <p:tav tm="100000">
                                          <p:val>
                                            <p:strVal val="#ppt_w"/>
                                          </p:val>
                                        </p:tav>
                                      </p:tavLst>
                                    </p:anim>
                                    <p:anim calcmode="lin" valueType="num">
                                      <p:cBhvr>
                                        <p:cTn id="75" dur="250" fill="hold"/>
                                        <p:tgtEl>
                                          <p:spTgt spid="41"/>
                                        </p:tgtEl>
                                        <p:attrNameLst>
                                          <p:attrName>ppt_h</p:attrName>
                                        </p:attrNameLst>
                                      </p:cBhvr>
                                      <p:tavLst>
                                        <p:tav tm="0">
                                          <p:val>
                                            <p:fltVal val="0"/>
                                          </p:val>
                                        </p:tav>
                                        <p:tav tm="100000">
                                          <p:val>
                                            <p:strVal val="#ppt_h"/>
                                          </p:val>
                                        </p:tav>
                                      </p:tavLst>
                                    </p:anim>
                                    <p:animEffect transition="in" filter="fade">
                                      <p:cBhvr>
                                        <p:cTn id="76" dur="250"/>
                                        <p:tgtEl>
                                          <p:spTgt spid="41"/>
                                        </p:tgtEl>
                                      </p:cBhvr>
                                    </p:animEffect>
                                  </p:childTnLst>
                                </p:cTn>
                              </p:par>
                              <p:par>
                                <p:cTn id="77" presetID="6" presetClass="emph" presetSubtype="0" decel="100000" fill="hold" nodeType="withEffect">
                                  <p:stCondLst>
                                    <p:cond delay="200"/>
                                  </p:stCondLst>
                                  <p:childTnLst>
                                    <p:animScale>
                                      <p:cBhvr>
                                        <p:cTn id="78" dur="250" fill="hold"/>
                                        <p:tgtEl>
                                          <p:spTgt spid="41"/>
                                        </p:tgtEl>
                                      </p:cBhvr>
                                      <p:by x="110000" y="110000"/>
                                    </p:animScale>
                                  </p:childTnLst>
                                </p:cTn>
                              </p:par>
                              <p:par>
                                <p:cTn id="79" presetID="6" presetClass="emph" presetSubtype="0" decel="100000" fill="hold" nodeType="withEffect">
                                  <p:stCondLst>
                                    <p:cond delay="300"/>
                                  </p:stCondLst>
                                  <p:childTnLst>
                                    <p:animScale>
                                      <p:cBhvr>
                                        <p:cTn id="80" dur="250" fill="hold"/>
                                        <p:tgtEl>
                                          <p:spTgt spid="41"/>
                                        </p:tgtEl>
                                      </p:cBhvr>
                                      <p:by x="91000" y="91000"/>
                                    </p:animScale>
                                  </p:childTnLst>
                                </p:cTn>
                              </p:par>
                            </p:childTnLst>
                          </p:cTn>
                        </p:par>
                        <p:par>
                          <p:cTn id="81" fill="hold">
                            <p:stCondLst>
                              <p:cond delay="1000"/>
                            </p:stCondLst>
                            <p:childTnLst>
                              <p:par>
                                <p:cTn id="82" presetID="2" presetClass="entr" presetSubtype="4" decel="100000" fill="hold" nodeType="afterEffect">
                                  <p:stCondLst>
                                    <p:cond delay="0"/>
                                  </p:stCondLst>
                                  <p:childTnLst>
                                    <p:set>
                                      <p:cBhvr>
                                        <p:cTn id="83" dur="1" fill="hold">
                                          <p:stCondLst>
                                            <p:cond delay="0"/>
                                          </p:stCondLst>
                                        </p:cTn>
                                        <p:tgtEl>
                                          <p:spTgt spid="7"/>
                                        </p:tgtEl>
                                        <p:attrNameLst>
                                          <p:attrName>style.visibility</p:attrName>
                                        </p:attrNameLst>
                                      </p:cBhvr>
                                      <p:to>
                                        <p:strVal val="visible"/>
                                      </p:to>
                                    </p:set>
                                    <p:anim calcmode="lin" valueType="num">
                                      <p:cBhvr additive="base">
                                        <p:cTn id="84" dur="500" fill="hold"/>
                                        <p:tgtEl>
                                          <p:spTgt spid="7"/>
                                        </p:tgtEl>
                                        <p:attrNameLst>
                                          <p:attrName>ppt_x</p:attrName>
                                        </p:attrNameLst>
                                      </p:cBhvr>
                                      <p:tavLst>
                                        <p:tav tm="0">
                                          <p:val>
                                            <p:strVal val="#ppt_x"/>
                                          </p:val>
                                        </p:tav>
                                        <p:tav tm="100000">
                                          <p:val>
                                            <p:strVal val="#ppt_x"/>
                                          </p:val>
                                        </p:tav>
                                      </p:tavLst>
                                    </p:anim>
                                    <p:anim calcmode="lin" valueType="num">
                                      <p:cBhvr additive="base">
                                        <p:cTn id="8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nodeType="clickEffect">
                                  <p:stCondLst>
                                    <p:cond delay="0"/>
                                  </p:stCondLst>
                                  <p:childTnLst>
                                    <p:set>
                                      <p:cBhvr>
                                        <p:cTn id="89" dur="1" fill="hold">
                                          <p:stCondLst>
                                            <p:cond delay="0"/>
                                          </p:stCondLst>
                                        </p:cTn>
                                        <p:tgtEl>
                                          <p:spTgt spid="26"/>
                                        </p:tgtEl>
                                        <p:attrNameLst>
                                          <p:attrName>style.visibility</p:attrName>
                                        </p:attrNameLst>
                                      </p:cBhvr>
                                      <p:to>
                                        <p:strVal val="visible"/>
                                      </p:to>
                                    </p:set>
                                    <p:animEffect transition="in" filter="wipe(left)">
                                      <p:cBhvr>
                                        <p:cTn id="90" dur="400"/>
                                        <p:tgtEl>
                                          <p:spTgt spid="26"/>
                                        </p:tgtEl>
                                      </p:cBhvr>
                                    </p:animEffect>
                                  </p:childTnLst>
                                </p:cTn>
                              </p:par>
                            </p:childTnLst>
                          </p:cTn>
                        </p:par>
                        <p:par>
                          <p:cTn id="91" fill="hold">
                            <p:stCondLst>
                              <p:cond delay="500"/>
                            </p:stCondLst>
                            <p:childTnLst>
                              <p:par>
                                <p:cTn id="92" presetID="53" presetClass="entr" presetSubtype="16" fill="hold" nodeType="afterEffect">
                                  <p:stCondLst>
                                    <p:cond delay="0"/>
                                  </p:stCondLst>
                                  <p:childTnLst>
                                    <p:set>
                                      <p:cBhvr>
                                        <p:cTn id="93" dur="1" fill="hold">
                                          <p:stCondLst>
                                            <p:cond delay="0"/>
                                          </p:stCondLst>
                                        </p:cTn>
                                        <p:tgtEl>
                                          <p:spTgt spid="51"/>
                                        </p:tgtEl>
                                        <p:attrNameLst>
                                          <p:attrName>style.visibility</p:attrName>
                                        </p:attrNameLst>
                                      </p:cBhvr>
                                      <p:to>
                                        <p:strVal val="visible"/>
                                      </p:to>
                                    </p:set>
                                    <p:anim calcmode="lin" valueType="num">
                                      <p:cBhvr>
                                        <p:cTn id="94" dur="250" fill="hold"/>
                                        <p:tgtEl>
                                          <p:spTgt spid="51"/>
                                        </p:tgtEl>
                                        <p:attrNameLst>
                                          <p:attrName>ppt_w</p:attrName>
                                        </p:attrNameLst>
                                      </p:cBhvr>
                                      <p:tavLst>
                                        <p:tav tm="0">
                                          <p:val>
                                            <p:fltVal val="0"/>
                                          </p:val>
                                        </p:tav>
                                        <p:tav tm="100000">
                                          <p:val>
                                            <p:strVal val="#ppt_w"/>
                                          </p:val>
                                        </p:tav>
                                      </p:tavLst>
                                    </p:anim>
                                    <p:anim calcmode="lin" valueType="num">
                                      <p:cBhvr>
                                        <p:cTn id="95" dur="250" fill="hold"/>
                                        <p:tgtEl>
                                          <p:spTgt spid="51"/>
                                        </p:tgtEl>
                                        <p:attrNameLst>
                                          <p:attrName>ppt_h</p:attrName>
                                        </p:attrNameLst>
                                      </p:cBhvr>
                                      <p:tavLst>
                                        <p:tav tm="0">
                                          <p:val>
                                            <p:fltVal val="0"/>
                                          </p:val>
                                        </p:tav>
                                        <p:tav tm="100000">
                                          <p:val>
                                            <p:strVal val="#ppt_h"/>
                                          </p:val>
                                        </p:tav>
                                      </p:tavLst>
                                    </p:anim>
                                    <p:animEffect transition="in" filter="fade">
                                      <p:cBhvr>
                                        <p:cTn id="96" dur="250"/>
                                        <p:tgtEl>
                                          <p:spTgt spid="51"/>
                                        </p:tgtEl>
                                      </p:cBhvr>
                                    </p:animEffect>
                                  </p:childTnLst>
                                </p:cTn>
                              </p:par>
                              <p:par>
                                <p:cTn id="97" presetID="6" presetClass="emph" presetSubtype="0" decel="100000" fill="hold" nodeType="withEffect">
                                  <p:stCondLst>
                                    <p:cond delay="200"/>
                                  </p:stCondLst>
                                  <p:childTnLst>
                                    <p:animScale>
                                      <p:cBhvr>
                                        <p:cTn id="98" dur="250" fill="hold"/>
                                        <p:tgtEl>
                                          <p:spTgt spid="51"/>
                                        </p:tgtEl>
                                      </p:cBhvr>
                                      <p:by x="110000" y="110000"/>
                                    </p:animScale>
                                  </p:childTnLst>
                                </p:cTn>
                              </p:par>
                              <p:par>
                                <p:cTn id="99" presetID="6" presetClass="emph" presetSubtype="0" decel="100000" fill="hold" nodeType="withEffect">
                                  <p:stCondLst>
                                    <p:cond delay="300"/>
                                  </p:stCondLst>
                                  <p:childTnLst>
                                    <p:animScale>
                                      <p:cBhvr>
                                        <p:cTn id="100" dur="250" fill="hold"/>
                                        <p:tgtEl>
                                          <p:spTgt spid="51"/>
                                        </p:tgtEl>
                                      </p:cBhvr>
                                      <p:by x="91000" y="91000"/>
                                    </p:animScale>
                                  </p:childTnLst>
                                </p:cTn>
                              </p:par>
                            </p:childTnLst>
                          </p:cTn>
                        </p:par>
                        <p:par>
                          <p:cTn id="101" fill="hold">
                            <p:stCondLst>
                              <p:cond delay="1000"/>
                            </p:stCondLst>
                            <p:childTnLst>
                              <p:par>
                                <p:cTn id="102" presetID="2" presetClass="entr" presetSubtype="4" decel="100000" fill="hold" nodeType="afterEffect">
                                  <p:stCondLst>
                                    <p:cond delay="0"/>
                                  </p:stCondLst>
                                  <p:childTnLst>
                                    <p:set>
                                      <p:cBhvr>
                                        <p:cTn id="103" dur="1" fill="hold">
                                          <p:stCondLst>
                                            <p:cond delay="0"/>
                                          </p:stCondLst>
                                        </p:cTn>
                                        <p:tgtEl>
                                          <p:spTgt spid="8"/>
                                        </p:tgtEl>
                                        <p:attrNameLst>
                                          <p:attrName>style.visibility</p:attrName>
                                        </p:attrNameLst>
                                      </p:cBhvr>
                                      <p:to>
                                        <p:strVal val="visible"/>
                                      </p:to>
                                    </p:set>
                                    <p:anim calcmode="lin" valueType="num">
                                      <p:cBhvr additive="base">
                                        <p:cTn id="104" dur="500" fill="hold"/>
                                        <p:tgtEl>
                                          <p:spTgt spid="8"/>
                                        </p:tgtEl>
                                        <p:attrNameLst>
                                          <p:attrName>ppt_x</p:attrName>
                                        </p:attrNameLst>
                                      </p:cBhvr>
                                      <p:tavLst>
                                        <p:tav tm="0">
                                          <p:val>
                                            <p:strVal val="#ppt_x"/>
                                          </p:val>
                                        </p:tav>
                                        <p:tav tm="100000">
                                          <p:val>
                                            <p:strVal val="#ppt_x"/>
                                          </p:val>
                                        </p:tav>
                                      </p:tavLst>
                                    </p:anim>
                                    <p:anim calcmode="lin" valueType="num">
                                      <p:cBhvr additive="base">
                                        <p:cTn id="10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7" grpId="0"/>
      <p:bldP spid="28" grpId="0"/>
      <p:bldP spid="29" grpId="0"/>
      <p:bldP spid="3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六边形 10"/>
          <p:cNvSpPr>
            <a:spLocks noChangeAspect="1"/>
          </p:cNvSpPr>
          <p:nvPr/>
        </p:nvSpPr>
        <p:spPr>
          <a:xfrm rot="16200000">
            <a:off x="2947988" y="2703513"/>
            <a:ext cx="719138" cy="62071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2" name="六边形 11"/>
          <p:cNvSpPr>
            <a:spLocks noChangeAspect="1"/>
          </p:cNvSpPr>
          <p:nvPr/>
        </p:nvSpPr>
        <p:spPr>
          <a:xfrm rot="16200000">
            <a:off x="1526381" y="3151981"/>
            <a:ext cx="431800" cy="37306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3" name="六边形 12"/>
          <p:cNvSpPr>
            <a:spLocks noChangeAspect="1"/>
          </p:cNvSpPr>
          <p:nvPr/>
        </p:nvSpPr>
        <p:spPr>
          <a:xfrm rot="16200000">
            <a:off x="1472406" y="1600994"/>
            <a:ext cx="539750" cy="465138"/>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nvGrpSpPr>
          <p:cNvPr id="4" name="组合 3"/>
          <p:cNvGrpSpPr/>
          <p:nvPr/>
        </p:nvGrpSpPr>
        <p:grpSpPr>
          <a:xfrm>
            <a:off x="1771650" y="1573213"/>
            <a:ext cx="1428750" cy="1657350"/>
            <a:chOff x="1772354" y="1534077"/>
            <a:chExt cx="1427586" cy="1656000"/>
          </a:xfrm>
        </p:grpSpPr>
        <p:sp>
          <p:nvSpPr>
            <p:cNvPr id="2" name="六边形 1"/>
            <p:cNvSpPr>
              <a:spLocks noChangeAspect="1"/>
            </p:cNvSpPr>
            <p:nvPr/>
          </p:nvSpPr>
          <p:spPr>
            <a:xfrm rot="16200000">
              <a:off x="1658147" y="1648284"/>
              <a:ext cx="1656000" cy="1427586"/>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46089" name="文本框 2"/>
            <p:cNvSpPr txBox="1"/>
            <p:nvPr/>
          </p:nvSpPr>
          <p:spPr>
            <a:xfrm>
              <a:off x="1835696" y="1635646"/>
              <a:ext cx="1224644" cy="1446550"/>
            </a:xfrm>
            <a:prstGeom prst="rect">
              <a:avLst/>
            </a:prstGeom>
            <a:noFill/>
            <a:ln w="9525">
              <a:noFill/>
            </a:ln>
          </p:spPr>
          <p:txBody>
            <a:bodyPr>
              <a:spAutoFit/>
            </a:bodyPr>
            <a:lstStyle/>
            <a:p>
              <a:pPr lvl="0" algn="ctr" eaLnBrk="1" hangingPunct="1"/>
              <a:r>
                <a:rPr lang="en-US" altLang="zh-CN" sz="8800" dirty="0">
                  <a:solidFill>
                    <a:schemeClr val="bg1"/>
                  </a:solidFill>
                  <a:latin typeface="Impact" panose="020B0806030902050204" pitchFamily="34" charset="0"/>
                  <a:ea typeface="Arial Unicode MS" panose="020B0604020202020204" pitchFamily="34" charset="-122"/>
                </a:rPr>
                <a:t>4</a:t>
              </a:r>
              <a:endParaRPr lang="zh-CN" altLang="en-US" sz="8800" dirty="0">
                <a:solidFill>
                  <a:schemeClr val="bg1"/>
                </a:solidFill>
                <a:latin typeface="Impact" panose="020B0806030902050204" pitchFamily="34" charset="0"/>
                <a:ea typeface="Arial Unicode MS" panose="020B0604020202020204" pitchFamily="34" charset="-122"/>
              </a:endParaRPr>
            </a:p>
          </p:txBody>
        </p:sp>
      </p:grpSp>
      <p:sp>
        <p:nvSpPr>
          <p:cNvPr id="15" name="文本框 14"/>
          <p:cNvSpPr txBox="1"/>
          <p:nvPr/>
        </p:nvSpPr>
        <p:spPr bwMode="auto">
          <a:xfrm>
            <a:off x="3924300" y="1563688"/>
            <a:ext cx="3671888" cy="830263"/>
          </a:xfrm>
          <a:prstGeom prst="rect">
            <a:avLst/>
          </a:prstGeom>
          <a:noFill/>
        </p:spPr>
        <p:txBody>
          <a:bodyPr wrap="square">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48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华文细黑" panose="02010600040101010101" pitchFamily="2" charset="-122"/>
                <a:cs typeface="Arial" panose="020B0604020202020204" pitchFamily="34" charset="0"/>
              </a:rPr>
              <a:t>PART </a:t>
            </a:r>
            <a:r>
              <a:rPr kumimoji="0" lang="en-US" altLang="zh-CN" sz="4800" b="0" i="0" u="none" strike="noStrike" kern="1200" cap="none" spc="0" normalizeH="0" baseline="0" noProof="0" dirty="0" smtClean="0">
                <a:ln>
                  <a:noFill/>
                </a:ln>
                <a:solidFill>
                  <a:schemeClr val="bg1">
                    <a:lumMod val="95000"/>
                  </a:schemeClr>
                </a:solidFill>
                <a:effectLst/>
                <a:uLnTx/>
                <a:uFillTx/>
                <a:latin typeface="华文细黑" panose="02010600040101010101" pitchFamily="2" charset="-122"/>
                <a:ea typeface="华文细黑" panose="02010600040101010101" pitchFamily="2" charset="-122"/>
                <a:cs typeface="Arial" panose="020B0604020202020204" pitchFamily="34" charset="0"/>
              </a:rPr>
              <a:t>FOUR</a:t>
            </a:r>
            <a:endParaRPr kumimoji="0" lang="zh-CN" altLang="en-US" sz="4800" b="0" i="0" u="none" strike="noStrike" kern="1200" cap="none" spc="0" normalizeH="0" baseline="-3000" noProof="0" dirty="0">
              <a:ln>
                <a:noFill/>
              </a:ln>
              <a:solidFill>
                <a:schemeClr val="bg1">
                  <a:lumMod val="95000"/>
                </a:schemeClr>
              </a:solidFill>
              <a:effectLst/>
              <a:uLnTx/>
              <a:uFillTx/>
              <a:latin typeface="华文细黑" panose="02010600040101010101" pitchFamily="2" charset="-122"/>
              <a:ea typeface="华文细黑" panose="02010600040101010101" pitchFamily="2" charset="-122"/>
              <a:cs typeface="Arial" panose="020B0604020202020204" pitchFamily="34" charset="0"/>
            </a:endParaRPr>
          </a:p>
        </p:txBody>
      </p:sp>
      <p:sp>
        <p:nvSpPr>
          <p:cNvPr id="17" name="TextBox 111"/>
          <p:cNvSpPr txBox="1">
            <a:spLocks noChangeArrowheads="1"/>
          </p:cNvSpPr>
          <p:nvPr/>
        </p:nvSpPr>
        <p:spPr bwMode="auto">
          <a:xfrm>
            <a:off x="3924300" y="2344738"/>
            <a:ext cx="4268788" cy="84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marL="0" marR="0" lvl="0" indent="0" algn="l" defTabSz="685165" rtl="0" eaLnBrk="1" fontAlgn="auto" latinLnBrk="0" hangingPunct="1">
              <a:lnSpc>
                <a:spcPct val="12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rPr>
              <a:t>Click here to modify the text , you may post text here . Click here to modify the text . Click here to modify the text , you may post text here . Click here to modify the text , you may post text here </a:t>
            </a:r>
            <a:r>
              <a:rPr kumimoji="0" lang="en-US" altLang="zh-CN" sz="1050" b="0" i="0" u="none" strike="noStrike" kern="1200" cap="none" spc="0" normalizeH="0" baseline="0" noProof="0" dirty="0" smtClean="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rPr>
              <a:t>. Click </a:t>
            </a:r>
            <a:r>
              <a:rPr kumimoji="0" lang="en-US" altLang="zh-CN" sz="1050" b="0" i="0" u="none" strike="noStrike" kern="1200" cap="none" spc="0" normalizeH="0" baseline="0" noProof="0" dirty="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rPr>
              <a:t>here to modify the text </a:t>
            </a:r>
            <a:endParaRPr kumimoji="0" lang="zh-CN" altLang="en-US" sz="1050" b="0" i="0" u="none" strike="noStrike" kern="1200" cap="none" spc="0" normalizeH="0" baseline="-3000" noProof="0" dirty="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ppt_w</p:attrName>
                                        </p:attrNameLst>
                                      </p:cBhvr>
                                      <p:tavLst>
                                        <p:tav tm="0">
                                          <p:val>
                                            <p:fltVal val="0"/>
                                          </p:val>
                                        </p:tav>
                                        <p:tav tm="100000">
                                          <p:val>
                                            <p:strVal val="#ppt_w"/>
                                          </p:val>
                                        </p:tav>
                                      </p:tavLst>
                                    </p:anim>
                                    <p:anim calcmode="lin" valueType="num">
                                      <p:cBhvr>
                                        <p:cTn id="8" dur="250" fill="hold"/>
                                        <p:tgtEl>
                                          <p:spTgt spid="4"/>
                                        </p:tgtEl>
                                        <p:attrNameLst>
                                          <p:attrName>ppt_h</p:attrName>
                                        </p:attrNameLst>
                                      </p:cBhvr>
                                      <p:tavLst>
                                        <p:tav tm="0">
                                          <p:val>
                                            <p:fltVal val="0"/>
                                          </p:val>
                                        </p:tav>
                                        <p:tav tm="100000">
                                          <p:val>
                                            <p:strVal val="#ppt_h"/>
                                          </p:val>
                                        </p:tav>
                                      </p:tavLst>
                                    </p:anim>
                                    <p:animEffect transition="in" filter="fade">
                                      <p:cBhvr>
                                        <p:cTn id="9" dur="250"/>
                                        <p:tgtEl>
                                          <p:spTgt spid="4"/>
                                        </p:tgtEl>
                                      </p:cBhvr>
                                    </p:animEffect>
                                  </p:childTnLst>
                                </p:cTn>
                              </p:par>
                              <p:par>
                                <p:cTn id="10" presetID="6" presetClass="emph" presetSubtype="0" decel="100000" fill="hold" nodeType="withEffect">
                                  <p:stCondLst>
                                    <p:cond delay="200"/>
                                  </p:stCondLst>
                                  <p:childTnLst>
                                    <p:animScale>
                                      <p:cBhvr>
                                        <p:cTn id="11" dur="250" fill="hold"/>
                                        <p:tgtEl>
                                          <p:spTgt spid="4"/>
                                        </p:tgtEl>
                                      </p:cBhvr>
                                      <p:by x="110000" y="110000"/>
                                    </p:animScale>
                                  </p:childTnLst>
                                </p:cTn>
                              </p:par>
                              <p:par>
                                <p:cTn id="12" presetID="6" presetClass="emph" presetSubtype="0" decel="100000" fill="hold" nodeType="withEffect">
                                  <p:stCondLst>
                                    <p:cond delay="300"/>
                                  </p:stCondLst>
                                  <p:childTnLst>
                                    <p:animScale>
                                      <p:cBhvr>
                                        <p:cTn id="13" dur="250" fill="hold"/>
                                        <p:tgtEl>
                                          <p:spTgt spid="4"/>
                                        </p:tgtEl>
                                      </p:cBhvr>
                                      <p:by x="91000" y="91000"/>
                                    </p:animScale>
                                  </p:childTnLst>
                                </p:cTn>
                              </p:par>
                            </p:childTnLst>
                          </p:cTn>
                        </p:par>
                        <p:par>
                          <p:cTn id="14" fill="hold">
                            <p:stCondLst>
                              <p:cond delay="500"/>
                            </p:stCondLst>
                            <p:childTnLst>
                              <p:par>
                                <p:cTn id="15" presetID="2" presetClass="entr" presetSubtype="6" decel="10000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400" fill="hold"/>
                                        <p:tgtEl>
                                          <p:spTgt spid="11"/>
                                        </p:tgtEl>
                                        <p:attrNameLst>
                                          <p:attrName>ppt_x</p:attrName>
                                        </p:attrNameLst>
                                      </p:cBhvr>
                                      <p:tavLst>
                                        <p:tav tm="0">
                                          <p:val>
                                            <p:strVal val="1+#ppt_w/2"/>
                                          </p:val>
                                        </p:tav>
                                        <p:tav tm="100000">
                                          <p:val>
                                            <p:strVal val="#ppt_x"/>
                                          </p:val>
                                        </p:tav>
                                      </p:tavLst>
                                    </p:anim>
                                    <p:anim calcmode="lin" valueType="num">
                                      <p:cBhvr additive="base">
                                        <p:cTn id="18" dur="4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9" decel="100000" fill="hold" grpId="0" nodeType="withEffect">
                                  <p:stCondLst>
                                    <p:cond delay="15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400" fill="hold"/>
                                        <p:tgtEl>
                                          <p:spTgt spid="13"/>
                                        </p:tgtEl>
                                        <p:attrNameLst>
                                          <p:attrName>ppt_x</p:attrName>
                                        </p:attrNameLst>
                                      </p:cBhvr>
                                      <p:tavLst>
                                        <p:tav tm="0">
                                          <p:val>
                                            <p:strVal val="0-#ppt_w/2"/>
                                          </p:val>
                                        </p:tav>
                                        <p:tav tm="100000">
                                          <p:val>
                                            <p:strVal val="#ppt_x"/>
                                          </p:val>
                                        </p:tav>
                                      </p:tavLst>
                                    </p:anim>
                                    <p:anim calcmode="lin" valueType="num">
                                      <p:cBhvr additive="base">
                                        <p:cTn id="22" dur="4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2" decel="100000"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400" fill="hold"/>
                                        <p:tgtEl>
                                          <p:spTgt spid="12"/>
                                        </p:tgtEl>
                                        <p:attrNameLst>
                                          <p:attrName>ppt_x</p:attrName>
                                        </p:attrNameLst>
                                      </p:cBhvr>
                                      <p:tavLst>
                                        <p:tav tm="0">
                                          <p:val>
                                            <p:strVal val="0-#ppt_w/2"/>
                                          </p:val>
                                        </p:tav>
                                        <p:tav tm="100000">
                                          <p:val>
                                            <p:strVal val="#ppt_x"/>
                                          </p:val>
                                        </p:tav>
                                      </p:tavLst>
                                    </p:anim>
                                    <p:anim calcmode="lin" valueType="num">
                                      <p:cBhvr additive="base">
                                        <p:cTn id="26" dur="400" fill="hold"/>
                                        <p:tgtEl>
                                          <p:spTgt spid="12"/>
                                        </p:tgtEl>
                                        <p:attrNameLst>
                                          <p:attrName>ppt_y</p:attrName>
                                        </p:attrNameLst>
                                      </p:cBhvr>
                                      <p:tavLst>
                                        <p:tav tm="0">
                                          <p:val>
                                            <p:strVal val="1+#ppt_h/2"/>
                                          </p:val>
                                        </p:tav>
                                        <p:tav tm="100000">
                                          <p:val>
                                            <p:strVal val="#ppt_y"/>
                                          </p:val>
                                        </p:tav>
                                      </p:tavLst>
                                    </p:anim>
                                  </p:childTnLst>
                                </p:cTn>
                              </p:par>
                            </p:childTnLst>
                          </p:cTn>
                        </p:par>
                        <p:par>
                          <p:cTn id="27" fill="hold">
                            <p:stCondLst>
                              <p:cond delay="1000"/>
                            </p:stCondLst>
                            <p:childTnLst>
                              <p:par>
                                <p:cTn id="28" presetID="2" presetClass="entr" presetSubtype="1" decel="10000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0-#ppt_h/2"/>
                                          </p:val>
                                        </p:tav>
                                        <p:tav tm="100000">
                                          <p:val>
                                            <p:strVal val="#ppt_y"/>
                                          </p:val>
                                        </p:tav>
                                      </p:tavLst>
                                    </p:anim>
                                  </p:childTnLst>
                                </p:cTn>
                              </p:par>
                            </p:childTnLst>
                          </p:cTn>
                        </p:par>
                        <p:par>
                          <p:cTn id="32" fill="hold">
                            <p:stCondLst>
                              <p:cond delay="150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7"/>
                                        </p:tgtEl>
                                        <p:attrNameLst>
                                          <p:attrName>style.visibility</p:attrName>
                                        </p:attrNameLst>
                                      </p:cBhvr>
                                      <p:to>
                                        <p:strVal val="visible"/>
                                      </p:to>
                                    </p:set>
                                    <p:animEffect transition="in" filter="fade">
                                      <p:cBhvr>
                                        <p:cTn id="35"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5" grpId="0"/>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4"/>
          <p:cNvGrpSpPr/>
          <p:nvPr/>
        </p:nvGrpSpPr>
        <p:grpSpPr>
          <a:xfrm>
            <a:off x="6858000" y="1658938"/>
            <a:ext cx="1784350" cy="2908300"/>
            <a:chOff x="6858016" y="1659316"/>
            <a:chExt cx="1784804" cy="2907334"/>
          </a:xfrm>
        </p:grpSpPr>
        <p:grpSp>
          <p:nvGrpSpPr>
            <p:cNvPr id="48152" name="Group 49"/>
            <p:cNvGrpSpPr/>
            <p:nvPr/>
          </p:nvGrpSpPr>
          <p:grpSpPr>
            <a:xfrm>
              <a:off x="6858016" y="3357568"/>
              <a:ext cx="1643074" cy="1209082"/>
              <a:chOff x="6858016" y="3357568"/>
              <a:chExt cx="1643074" cy="1209082"/>
            </a:xfrm>
          </p:grpSpPr>
          <p:sp>
            <p:nvSpPr>
              <p:cNvPr id="23" name="Rectangle 22"/>
              <p:cNvSpPr/>
              <p:nvPr/>
            </p:nvSpPr>
            <p:spPr>
              <a:xfrm>
                <a:off x="6858016" y="3643032"/>
                <a:ext cx="1643481" cy="923618"/>
              </a:xfrm>
              <a:prstGeom prst="rect">
                <a:avLst/>
              </a:prstGeom>
            </p:spPr>
            <p:txBody>
              <a:bodyPr>
                <a:spAutoFit/>
              </a:bodyPr>
              <a:lstStyle/>
              <a:p>
                <a:pPr lvl="0" algn="ctr" eaLnBrk="1" hangingPunct="1"/>
                <a:r>
                  <a:rPr lang="ms-MY" altLang="zh-CN" sz="900" dirty="0">
                    <a:solidFill>
                      <a:srgbClr val="F2F2F2"/>
                    </a:solidFill>
                    <a:latin typeface="华文细黑" panose="02010600040101010101" pitchFamily="2" charset="-122"/>
                    <a:ea typeface="Open Sans Light"/>
                  </a:rPr>
                  <a:t>Praesent sodales odio sit amet odio tristi Praesent sodales odio sit amet odio tristi Lorem ipsum dolor sit amet consectetur adipiscing</a:t>
                </a:r>
                <a:endParaRPr lang="en-US" altLang="zh-CN" sz="900" dirty="0">
                  <a:solidFill>
                    <a:srgbClr val="F2F2F2"/>
                  </a:solidFill>
                  <a:latin typeface="华文细黑" panose="02010600040101010101" pitchFamily="2" charset="-122"/>
                  <a:ea typeface="Open Sans Light"/>
                </a:endParaRPr>
              </a:p>
            </p:txBody>
          </p:sp>
          <p:sp>
            <p:nvSpPr>
              <p:cNvPr id="24" name="Rectangle 23"/>
              <p:cNvSpPr/>
              <p:nvPr/>
            </p:nvSpPr>
            <p:spPr>
              <a:xfrm>
                <a:off x="7053329" y="3357377"/>
                <a:ext cx="1257620" cy="277720"/>
              </a:xfrm>
              <a:prstGeom prst="rect">
                <a:avLst/>
              </a:prstGeom>
            </p:spPr>
            <p:txBody>
              <a:bodyPr wrap="none">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Open Sans" panose="020B0606030504020204" pitchFamily="34" charset="0"/>
                    <a:cs typeface="Open Sans" panose="020B0606030504020204" pitchFamily="34" charset="0"/>
                  </a:rPr>
                  <a:t>Document File</a:t>
                </a:r>
              </a:p>
            </p:txBody>
          </p:sp>
        </p:grpSp>
        <p:sp>
          <p:nvSpPr>
            <p:cNvPr id="11" name="Rectangle 10"/>
            <p:cNvSpPr/>
            <p:nvPr/>
          </p:nvSpPr>
          <p:spPr>
            <a:xfrm rot="2700000">
              <a:off x="7087796" y="1659783"/>
              <a:ext cx="1114055" cy="111312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16" name="Rectangle 15"/>
            <p:cNvSpPr/>
            <p:nvPr/>
          </p:nvSpPr>
          <p:spPr>
            <a:xfrm rot="13500000">
              <a:off x="7529700" y="2589282"/>
              <a:ext cx="1113120" cy="95218"/>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grpSp>
          <p:nvGrpSpPr>
            <p:cNvPr id="4" name="Group 39"/>
            <p:cNvGrpSpPr/>
            <p:nvPr/>
          </p:nvGrpSpPr>
          <p:grpSpPr>
            <a:xfrm>
              <a:off x="7429520" y="2000246"/>
              <a:ext cx="366050" cy="355413"/>
              <a:chOff x="6251143" y="1082816"/>
              <a:chExt cx="366050" cy="355413"/>
            </a:xfrm>
            <a:solidFill>
              <a:schemeClr val="accent6"/>
            </a:solidFill>
          </p:grpSpPr>
          <p:sp>
            <p:nvSpPr>
              <p:cNvPr id="25" name="AutoShape 16"/>
              <p:cNvSpPr/>
              <p:nvPr/>
            </p:nvSpPr>
            <p:spPr bwMode="auto">
              <a:xfrm>
                <a:off x="6434481" y="1277418"/>
                <a:ext cx="45678" cy="463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solidFill>
                <a:schemeClr val="bg1">
                  <a:lumMod val="9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6565"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bg1">
                      <a:lumMod val="95000"/>
                    </a:schemeClr>
                  </a:solidFill>
                  <a:effectLst>
                    <a:outerShdw blurRad="38100" dist="38100" dir="2700000" algn="tl">
                      <a:srgbClr val="000000"/>
                    </a:outerShdw>
                  </a:effectLst>
                  <a:uLnTx/>
                  <a:uFillTx/>
                  <a:latin typeface="华文细黑" panose="02010600040101010101" pitchFamily="2" charset="-122"/>
                  <a:ea typeface="+mn-ea"/>
                  <a:cs typeface="+mn-cs"/>
                </a:endParaRPr>
              </a:p>
            </p:txBody>
          </p:sp>
          <p:sp>
            <p:nvSpPr>
              <p:cNvPr id="26" name="AutoShape 17"/>
              <p:cNvSpPr/>
              <p:nvPr/>
            </p:nvSpPr>
            <p:spPr bwMode="auto">
              <a:xfrm>
                <a:off x="6251143" y="1082816"/>
                <a:ext cx="366050" cy="355413"/>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6565"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bg1">
                      <a:lumMod val="95000"/>
                    </a:schemeClr>
                  </a:solidFill>
                  <a:effectLst>
                    <a:outerShdw blurRad="38100" dist="38100" dir="2700000" algn="tl">
                      <a:srgbClr val="000000"/>
                    </a:outerShdw>
                  </a:effectLst>
                  <a:uLnTx/>
                  <a:uFillTx/>
                  <a:latin typeface="华文细黑" panose="02010600040101010101" pitchFamily="2" charset="-122"/>
                  <a:ea typeface="+mn-ea"/>
                  <a:cs typeface="+mn-cs"/>
                </a:endParaRPr>
              </a:p>
            </p:txBody>
          </p:sp>
        </p:grpSp>
      </p:grpSp>
      <p:grpSp>
        <p:nvGrpSpPr>
          <p:cNvPr id="47" name="组合 46"/>
          <p:cNvGrpSpPr/>
          <p:nvPr/>
        </p:nvGrpSpPr>
        <p:grpSpPr>
          <a:xfrm>
            <a:off x="4786313" y="1227138"/>
            <a:ext cx="1643062" cy="3200400"/>
            <a:chOff x="6385076" y="1636400"/>
            <a:chExt cx="2191906" cy="4267801"/>
          </a:xfrm>
        </p:grpSpPr>
        <p:grpSp>
          <p:nvGrpSpPr>
            <p:cNvPr id="48146" name="Group 48"/>
            <p:cNvGrpSpPr/>
            <p:nvPr/>
          </p:nvGrpSpPr>
          <p:grpSpPr>
            <a:xfrm>
              <a:off x="6385076" y="4476758"/>
              <a:ext cx="2191906" cy="1427443"/>
              <a:chOff x="4786314" y="3357568"/>
              <a:chExt cx="1643074" cy="1070582"/>
            </a:xfrm>
          </p:grpSpPr>
          <p:sp>
            <p:nvSpPr>
              <p:cNvPr id="21" name="Rectangle 20"/>
              <p:cNvSpPr/>
              <p:nvPr/>
            </p:nvSpPr>
            <p:spPr>
              <a:xfrm>
                <a:off x="4786314" y="3643814"/>
                <a:ext cx="1643074" cy="784336"/>
              </a:xfrm>
              <a:prstGeom prst="rect">
                <a:avLst/>
              </a:prstGeom>
            </p:spPr>
            <p:txBody>
              <a:bodyPr>
                <a:spAutoFit/>
              </a:bodyPr>
              <a:lstStyle/>
              <a:p>
                <a:pPr lvl="0" algn="ctr" eaLnBrk="1" hangingPunct="1"/>
                <a:r>
                  <a:rPr lang="ms-MY" altLang="zh-CN" sz="900" dirty="0">
                    <a:solidFill>
                      <a:srgbClr val="F2F2F2"/>
                    </a:solidFill>
                    <a:latin typeface="Open Sans Light"/>
                    <a:ea typeface="Open Sans Light"/>
                  </a:rPr>
                  <a:t>Praesent sodales odio sit amet odio tristi Praesent sodales odio sit amet odio tristi Lorem ipsum dolor sit amet consectetur adipiscing</a:t>
                </a:r>
                <a:endParaRPr lang="en-US" altLang="zh-CN" sz="900" dirty="0">
                  <a:solidFill>
                    <a:srgbClr val="F2F2F2"/>
                  </a:solidFill>
                  <a:latin typeface="Open Sans Light"/>
                  <a:ea typeface="Open Sans Light"/>
                </a:endParaRPr>
              </a:p>
            </p:txBody>
          </p:sp>
          <p:sp>
            <p:nvSpPr>
              <p:cNvPr id="22" name="Rectangle 21"/>
              <p:cNvSpPr/>
              <p:nvPr/>
            </p:nvSpPr>
            <p:spPr>
              <a:xfrm>
                <a:off x="5086353" y="3358024"/>
                <a:ext cx="1087446" cy="276264"/>
              </a:xfrm>
              <a:prstGeom prst="rect">
                <a:avLst/>
              </a:prstGeom>
            </p:spPr>
            <p:txBody>
              <a:bodyPr wrap="none">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dirty="0">
                    <a:ln>
                      <a:noFill/>
                    </a:ln>
                    <a:solidFill>
                      <a:schemeClr val="bg1">
                        <a:lumMod val="95000"/>
                      </a:schemeClr>
                    </a:solidFill>
                    <a:effectLst/>
                    <a:uLnTx/>
                    <a:uFillTx/>
                    <a:latin typeface="Open Sans" panose="020B0606030504020204" pitchFamily="34" charset="0"/>
                    <a:ea typeface="Open Sans" panose="020B0606030504020204" pitchFamily="34" charset="0"/>
                    <a:cs typeface="Open Sans" panose="020B0606030504020204" pitchFamily="34" charset="0"/>
                  </a:rPr>
                  <a:t>Calendar List</a:t>
                </a:r>
              </a:p>
            </p:txBody>
          </p:sp>
        </p:grpSp>
        <p:sp>
          <p:nvSpPr>
            <p:cNvPr id="10" name="Rectangle 9"/>
            <p:cNvSpPr/>
            <p:nvPr/>
          </p:nvSpPr>
          <p:spPr>
            <a:xfrm rot="2700000">
              <a:off x="6693500" y="2210869"/>
              <a:ext cx="1483992" cy="1486685"/>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15" name="Rectangle 14"/>
            <p:cNvSpPr/>
            <p:nvPr/>
          </p:nvSpPr>
          <p:spPr>
            <a:xfrm rot="8100000">
              <a:off x="7943765" y="1636400"/>
              <a:ext cx="127067" cy="1483992"/>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grpSp>
          <p:nvGrpSpPr>
            <p:cNvPr id="7" name="Group 38"/>
            <p:cNvGrpSpPr/>
            <p:nvPr/>
          </p:nvGrpSpPr>
          <p:grpSpPr>
            <a:xfrm>
              <a:off x="7147478" y="2666996"/>
              <a:ext cx="488321" cy="488901"/>
              <a:chOff x="5519041" y="1071552"/>
              <a:chExt cx="366050" cy="366676"/>
            </a:xfrm>
            <a:solidFill>
              <a:schemeClr val="bg1"/>
            </a:solidFill>
          </p:grpSpPr>
          <p:sp>
            <p:nvSpPr>
              <p:cNvPr id="27" name="AutoShape 18"/>
              <p:cNvSpPr/>
              <p:nvPr/>
            </p:nvSpPr>
            <p:spPr bwMode="auto">
              <a:xfrm>
                <a:off x="5519041" y="1071552"/>
                <a:ext cx="366050"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6565"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bg1">
                      <a:lumMod val="95000"/>
                    </a:schemeClr>
                  </a:solidFill>
                  <a:effectLst>
                    <a:outerShdw blurRad="38100" dist="38100" dir="2700000" algn="tl">
                      <a:srgbClr val="000000"/>
                    </a:outerShdw>
                  </a:effectLst>
                  <a:uLnTx/>
                  <a:uFillTx/>
                  <a:latin typeface="华文细黑" panose="02010600040101010101" pitchFamily="2" charset="-122"/>
                  <a:ea typeface="+mn-ea"/>
                  <a:cs typeface="+mn-cs"/>
                </a:endParaRPr>
              </a:p>
            </p:txBody>
          </p:sp>
          <p:sp>
            <p:nvSpPr>
              <p:cNvPr id="28" name="AutoShape 19"/>
              <p:cNvSpPr/>
              <p:nvPr/>
            </p:nvSpPr>
            <p:spPr bwMode="auto">
              <a:xfrm>
                <a:off x="5599134" y="1209213"/>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6565"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bg1">
                      <a:lumMod val="95000"/>
                    </a:schemeClr>
                  </a:solidFill>
                  <a:effectLst>
                    <a:outerShdw blurRad="38100" dist="38100" dir="2700000" algn="tl">
                      <a:srgbClr val="000000"/>
                    </a:outerShdw>
                  </a:effectLst>
                  <a:uLnTx/>
                  <a:uFillTx/>
                  <a:latin typeface="华文细黑" panose="02010600040101010101" pitchFamily="2" charset="-122"/>
                  <a:ea typeface="+mn-ea"/>
                  <a:cs typeface="+mn-cs"/>
                </a:endParaRPr>
              </a:p>
            </p:txBody>
          </p:sp>
          <p:sp>
            <p:nvSpPr>
              <p:cNvPr id="29" name="AutoShape 20"/>
              <p:cNvSpPr/>
              <p:nvPr/>
            </p:nvSpPr>
            <p:spPr bwMode="auto">
              <a:xfrm>
                <a:off x="5599134" y="1266155"/>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6565"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bg1">
                      <a:lumMod val="95000"/>
                    </a:schemeClr>
                  </a:solidFill>
                  <a:effectLst>
                    <a:outerShdw blurRad="38100" dist="38100" dir="2700000" algn="tl">
                      <a:srgbClr val="000000"/>
                    </a:outerShdw>
                  </a:effectLst>
                  <a:uLnTx/>
                  <a:uFillTx/>
                  <a:latin typeface="华文细黑" panose="02010600040101010101" pitchFamily="2" charset="-122"/>
                  <a:ea typeface="+mn-ea"/>
                  <a:cs typeface="+mn-cs"/>
                </a:endParaRPr>
              </a:p>
            </p:txBody>
          </p:sp>
          <p:sp>
            <p:nvSpPr>
              <p:cNvPr id="30" name="AutoShape 21"/>
              <p:cNvSpPr/>
              <p:nvPr/>
            </p:nvSpPr>
            <p:spPr bwMode="auto">
              <a:xfrm>
                <a:off x="5599134" y="1323722"/>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6565"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bg1">
                      <a:lumMod val="95000"/>
                    </a:schemeClr>
                  </a:solidFill>
                  <a:effectLst>
                    <a:outerShdw blurRad="38100" dist="38100" dir="2700000" algn="tl">
                      <a:srgbClr val="000000"/>
                    </a:outerShdw>
                  </a:effectLst>
                  <a:uLnTx/>
                  <a:uFillTx/>
                  <a:latin typeface="华文细黑" panose="02010600040101010101" pitchFamily="2" charset="-122"/>
                  <a:ea typeface="+mn-ea"/>
                  <a:cs typeface="+mn-cs"/>
                </a:endParaRPr>
              </a:p>
            </p:txBody>
          </p:sp>
          <p:sp>
            <p:nvSpPr>
              <p:cNvPr id="31" name="AutoShape 22"/>
              <p:cNvSpPr/>
              <p:nvPr/>
            </p:nvSpPr>
            <p:spPr bwMode="auto">
              <a:xfrm>
                <a:off x="5679227" y="1323722"/>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6565"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bg1">
                      <a:lumMod val="95000"/>
                    </a:schemeClr>
                  </a:solidFill>
                  <a:effectLst>
                    <a:outerShdw blurRad="38100" dist="38100" dir="2700000" algn="tl">
                      <a:srgbClr val="000000"/>
                    </a:outerShdw>
                  </a:effectLst>
                  <a:uLnTx/>
                  <a:uFillTx/>
                  <a:latin typeface="华文细黑" panose="02010600040101010101" pitchFamily="2" charset="-122"/>
                  <a:ea typeface="+mn-ea"/>
                  <a:cs typeface="+mn-cs"/>
                </a:endParaRPr>
              </a:p>
            </p:txBody>
          </p:sp>
          <p:sp>
            <p:nvSpPr>
              <p:cNvPr id="32" name="AutoShape 23"/>
              <p:cNvSpPr/>
              <p:nvPr/>
            </p:nvSpPr>
            <p:spPr bwMode="auto">
              <a:xfrm>
                <a:off x="5679227" y="1266155"/>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6565"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bg1">
                      <a:lumMod val="95000"/>
                    </a:schemeClr>
                  </a:solidFill>
                  <a:effectLst>
                    <a:outerShdw blurRad="38100" dist="38100" dir="2700000" algn="tl">
                      <a:srgbClr val="000000"/>
                    </a:outerShdw>
                  </a:effectLst>
                  <a:uLnTx/>
                  <a:uFillTx/>
                  <a:latin typeface="华文细黑" panose="02010600040101010101" pitchFamily="2" charset="-122"/>
                  <a:ea typeface="+mn-ea"/>
                  <a:cs typeface="+mn-cs"/>
                </a:endParaRPr>
              </a:p>
            </p:txBody>
          </p:sp>
          <p:sp>
            <p:nvSpPr>
              <p:cNvPr id="33" name="AutoShape 24"/>
              <p:cNvSpPr/>
              <p:nvPr/>
            </p:nvSpPr>
            <p:spPr bwMode="auto">
              <a:xfrm>
                <a:off x="5679227" y="1209213"/>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6565"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bg1">
                      <a:lumMod val="95000"/>
                    </a:schemeClr>
                  </a:solidFill>
                  <a:effectLst>
                    <a:outerShdw blurRad="38100" dist="38100" dir="2700000" algn="tl">
                      <a:srgbClr val="000000"/>
                    </a:outerShdw>
                  </a:effectLst>
                  <a:uLnTx/>
                  <a:uFillTx/>
                  <a:latin typeface="华文细黑" panose="02010600040101010101" pitchFamily="2" charset="-122"/>
                  <a:ea typeface="+mn-ea"/>
                  <a:cs typeface="+mn-cs"/>
                </a:endParaRPr>
              </a:p>
            </p:txBody>
          </p:sp>
          <p:sp>
            <p:nvSpPr>
              <p:cNvPr id="34" name="AutoShape 25"/>
              <p:cNvSpPr/>
              <p:nvPr/>
            </p:nvSpPr>
            <p:spPr bwMode="auto">
              <a:xfrm>
                <a:off x="5759321" y="1323722"/>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6565"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bg1">
                      <a:lumMod val="95000"/>
                    </a:schemeClr>
                  </a:solidFill>
                  <a:effectLst>
                    <a:outerShdw blurRad="38100" dist="38100" dir="2700000" algn="tl">
                      <a:srgbClr val="000000"/>
                    </a:outerShdw>
                  </a:effectLst>
                  <a:uLnTx/>
                  <a:uFillTx/>
                  <a:latin typeface="华文细黑" panose="02010600040101010101" pitchFamily="2" charset="-122"/>
                  <a:ea typeface="+mn-ea"/>
                  <a:cs typeface="+mn-cs"/>
                </a:endParaRPr>
              </a:p>
            </p:txBody>
          </p:sp>
          <p:sp>
            <p:nvSpPr>
              <p:cNvPr id="35" name="AutoShape 26"/>
              <p:cNvSpPr/>
              <p:nvPr/>
            </p:nvSpPr>
            <p:spPr bwMode="auto">
              <a:xfrm>
                <a:off x="5759321" y="1266155"/>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6565"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bg1">
                      <a:lumMod val="95000"/>
                    </a:schemeClr>
                  </a:solidFill>
                  <a:effectLst>
                    <a:outerShdw blurRad="38100" dist="38100" dir="2700000" algn="tl">
                      <a:srgbClr val="000000"/>
                    </a:outerShdw>
                  </a:effectLst>
                  <a:uLnTx/>
                  <a:uFillTx/>
                  <a:latin typeface="华文细黑" panose="02010600040101010101" pitchFamily="2" charset="-122"/>
                  <a:ea typeface="+mn-ea"/>
                  <a:cs typeface="+mn-cs"/>
                </a:endParaRPr>
              </a:p>
            </p:txBody>
          </p:sp>
          <p:sp>
            <p:nvSpPr>
              <p:cNvPr id="36" name="AutoShape 27"/>
              <p:cNvSpPr/>
              <p:nvPr/>
            </p:nvSpPr>
            <p:spPr bwMode="auto">
              <a:xfrm>
                <a:off x="5759321" y="1209213"/>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6565"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bg1">
                      <a:lumMod val="95000"/>
                    </a:schemeClr>
                  </a:solidFill>
                  <a:effectLst>
                    <a:outerShdw blurRad="38100" dist="38100" dir="2700000" algn="tl">
                      <a:srgbClr val="000000"/>
                    </a:outerShdw>
                  </a:effectLst>
                  <a:uLnTx/>
                  <a:uFillTx/>
                  <a:latin typeface="华文细黑" panose="02010600040101010101" pitchFamily="2" charset="-122"/>
                  <a:ea typeface="+mn-ea"/>
                  <a:cs typeface="+mn-cs"/>
                </a:endParaRPr>
              </a:p>
            </p:txBody>
          </p:sp>
        </p:grpSp>
      </p:grpSp>
      <p:grpSp>
        <p:nvGrpSpPr>
          <p:cNvPr id="12" name="Group 56"/>
          <p:cNvGrpSpPr/>
          <p:nvPr/>
        </p:nvGrpSpPr>
        <p:grpSpPr>
          <a:xfrm>
            <a:off x="571500" y="1658938"/>
            <a:ext cx="1643063" cy="2908300"/>
            <a:chOff x="571472" y="1659313"/>
            <a:chExt cx="1643074" cy="2907337"/>
          </a:xfrm>
        </p:grpSpPr>
        <p:grpSp>
          <p:nvGrpSpPr>
            <p:cNvPr id="48140" name="Group 46"/>
            <p:cNvGrpSpPr/>
            <p:nvPr/>
          </p:nvGrpSpPr>
          <p:grpSpPr>
            <a:xfrm>
              <a:off x="571472" y="3357568"/>
              <a:ext cx="1643074" cy="1209082"/>
              <a:chOff x="571472" y="3357568"/>
              <a:chExt cx="1643074" cy="1209082"/>
            </a:xfrm>
          </p:grpSpPr>
          <p:sp>
            <p:nvSpPr>
              <p:cNvPr id="17" name="Rectangle 16"/>
              <p:cNvSpPr/>
              <p:nvPr/>
            </p:nvSpPr>
            <p:spPr>
              <a:xfrm>
                <a:off x="571472" y="3643031"/>
                <a:ext cx="1643074" cy="923619"/>
              </a:xfrm>
              <a:prstGeom prst="rect">
                <a:avLst/>
              </a:prstGeom>
            </p:spPr>
            <p:txBody>
              <a:bodyPr>
                <a:spAutoFit/>
              </a:bodyPr>
              <a:lstStyle/>
              <a:p>
                <a:pPr lvl="0" algn="ctr" eaLnBrk="1" hangingPunct="1"/>
                <a:r>
                  <a:rPr lang="ms-MY" altLang="zh-CN" sz="900" dirty="0">
                    <a:solidFill>
                      <a:srgbClr val="F2F2F2"/>
                    </a:solidFill>
                    <a:latin typeface="华文细黑" panose="02010600040101010101" pitchFamily="2" charset="-122"/>
                    <a:ea typeface="Open Sans Light"/>
                  </a:rPr>
                  <a:t>Praesent sodales odio sit amet odio tristi Praesent sodales odio sit amet odio tristi Lorem ipsum dolor sit amet consectetur adipiscing</a:t>
                </a:r>
                <a:endParaRPr lang="en-US" altLang="zh-CN" sz="900" dirty="0">
                  <a:solidFill>
                    <a:srgbClr val="F2F2F2"/>
                  </a:solidFill>
                  <a:latin typeface="华文细黑" panose="02010600040101010101" pitchFamily="2" charset="-122"/>
                  <a:ea typeface="Open Sans Light"/>
                </a:endParaRPr>
              </a:p>
            </p:txBody>
          </p:sp>
          <p:sp>
            <p:nvSpPr>
              <p:cNvPr id="18" name="Rectangle 17"/>
              <p:cNvSpPr/>
              <p:nvPr/>
            </p:nvSpPr>
            <p:spPr>
              <a:xfrm>
                <a:off x="847699" y="3357375"/>
                <a:ext cx="1082682" cy="277720"/>
              </a:xfrm>
              <a:prstGeom prst="rect">
                <a:avLst/>
              </a:prstGeom>
            </p:spPr>
            <p:txBody>
              <a:bodyPr wrap="none">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Open Sans" panose="020B0606030504020204" pitchFamily="34" charset="0"/>
                    <a:cs typeface="Open Sans" panose="020B0606030504020204" pitchFamily="34" charset="0"/>
                  </a:rPr>
                  <a:t>Shop Online</a:t>
                </a:r>
              </a:p>
            </p:txBody>
          </p:sp>
        </p:grpSp>
        <p:sp>
          <p:nvSpPr>
            <p:cNvPr id="8" name="Rectangle 7"/>
            <p:cNvSpPr/>
            <p:nvPr/>
          </p:nvSpPr>
          <p:spPr>
            <a:xfrm rot="2700000">
              <a:off x="944726" y="1659125"/>
              <a:ext cx="1114056" cy="1114432"/>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13" name="Rectangle 12"/>
            <p:cNvSpPr/>
            <p:nvPr/>
          </p:nvSpPr>
          <p:spPr>
            <a:xfrm rot="2700000">
              <a:off x="507366" y="2604340"/>
              <a:ext cx="1112470" cy="101601"/>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37" name="AutoShape 28"/>
            <p:cNvSpPr/>
            <p:nvPr/>
          </p:nvSpPr>
          <p:spPr bwMode="auto">
            <a:xfrm>
              <a:off x="1285852" y="2000512"/>
              <a:ext cx="366715" cy="3665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6565"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bg1">
                    <a:lumMod val="95000"/>
                  </a:schemeClr>
                </a:solidFill>
                <a:effectLst>
                  <a:outerShdw blurRad="38100" dist="38100" dir="2700000" algn="tl">
                    <a:srgbClr val="000000"/>
                  </a:outerShdw>
                </a:effectLst>
                <a:uLnTx/>
                <a:uFillTx/>
                <a:latin typeface="华文细黑" panose="02010600040101010101" pitchFamily="2" charset="-122"/>
                <a:ea typeface="+mn-ea"/>
                <a:cs typeface="+mn-cs"/>
              </a:endParaRPr>
            </a:p>
          </p:txBody>
        </p:sp>
      </p:grpSp>
      <p:grpSp>
        <p:nvGrpSpPr>
          <p:cNvPr id="40" name="Group 57"/>
          <p:cNvGrpSpPr/>
          <p:nvPr/>
        </p:nvGrpSpPr>
        <p:grpSpPr>
          <a:xfrm>
            <a:off x="2554288" y="1658938"/>
            <a:ext cx="1731962" cy="2908300"/>
            <a:chOff x="2554002" y="1659314"/>
            <a:chExt cx="1732246" cy="2907336"/>
          </a:xfrm>
        </p:grpSpPr>
        <p:grpSp>
          <p:nvGrpSpPr>
            <p:cNvPr id="48134" name="Group 47"/>
            <p:cNvGrpSpPr/>
            <p:nvPr/>
          </p:nvGrpSpPr>
          <p:grpSpPr>
            <a:xfrm>
              <a:off x="2643174" y="3357568"/>
              <a:ext cx="1643074" cy="1209082"/>
              <a:chOff x="2643174" y="3357568"/>
              <a:chExt cx="1643074" cy="1209082"/>
            </a:xfrm>
          </p:grpSpPr>
          <p:sp>
            <p:nvSpPr>
              <p:cNvPr id="19" name="Rectangle 18"/>
              <p:cNvSpPr/>
              <p:nvPr/>
            </p:nvSpPr>
            <p:spPr>
              <a:xfrm>
                <a:off x="2642917" y="3643031"/>
                <a:ext cx="1643331" cy="923619"/>
              </a:xfrm>
              <a:prstGeom prst="rect">
                <a:avLst/>
              </a:prstGeom>
            </p:spPr>
            <p:txBody>
              <a:bodyPr>
                <a:spAutoFit/>
              </a:bodyPr>
              <a:lstStyle/>
              <a:p>
                <a:pPr lvl="0" algn="ctr" eaLnBrk="1" hangingPunct="1"/>
                <a:r>
                  <a:rPr lang="ms-MY" altLang="zh-CN" sz="900" dirty="0">
                    <a:solidFill>
                      <a:srgbClr val="F2F2F2"/>
                    </a:solidFill>
                    <a:latin typeface="华文细黑" panose="02010600040101010101" pitchFamily="2" charset="-122"/>
                    <a:ea typeface="Open Sans Light"/>
                  </a:rPr>
                  <a:t>Praesent sodales odio sit amet odio tristi Praesent sodales odio sit amet odio tristi Lorem ipsum dolor sit amet consectetur adipiscing</a:t>
                </a:r>
                <a:endParaRPr lang="en-US" altLang="zh-CN" sz="900" dirty="0">
                  <a:solidFill>
                    <a:srgbClr val="F2F2F2"/>
                  </a:solidFill>
                  <a:latin typeface="华文细黑" panose="02010600040101010101" pitchFamily="2" charset="-122"/>
                  <a:ea typeface="Open Sans Light"/>
                </a:endParaRPr>
              </a:p>
            </p:txBody>
          </p:sp>
          <p:sp>
            <p:nvSpPr>
              <p:cNvPr id="20" name="Rectangle 19"/>
              <p:cNvSpPr/>
              <p:nvPr/>
            </p:nvSpPr>
            <p:spPr>
              <a:xfrm>
                <a:off x="2760411" y="3357376"/>
                <a:ext cx="1403580" cy="277720"/>
              </a:xfrm>
              <a:prstGeom prst="rect">
                <a:avLst/>
              </a:prstGeom>
            </p:spPr>
            <p:txBody>
              <a:bodyPr wrap="none">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Open Sans" panose="020B0606030504020204" pitchFamily="34" charset="0"/>
                    <a:cs typeface="Open Sans" panose="020B0606030504020204" pitchFamily="34" charset="0"/>
                  </a:rPr>
                  <a:t>Research Online</a:t>
                </a:r>
              </a:p>
            </p:txBody>
          </p:sp>
        </p:grpSp>
        <p:sp>
          <p:nvSpPr>
            <p:cNvPr id="9" name="Rectangle 8"/>
            <p:cNvSpPr/>
            <p:nvPr/>
          </p:nvSpPr>
          <p:spPr>
            <a:xfrm rot="2700000">
              <a:off x="2986149" y="1659038"/>
              <a:ext cx="1114056" cy="1114608"/>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14" name="Rectangle 13"/>
            <p:cNvSpPr/>
            <p:nvPr/>
          </p:nvSpPr>
          <p:spPr>
            <a:xfrm rot="2700000">
              <a:off x="3062903" y="1231349"/>
              <a:ext cx="95218" cy="1113019"/>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38" name="AutoShape 100"/>
            <p:cNvSpPr/>
            <p:nvPr/>
          </p:nvSpPr>
          <p:spPr bwMode="auto">
            <a:xfrm>
              <a:off x="3357409" y="2000513"/>
              <a:ext cx="320728" cy="36659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6750"/>
                  </a:moveTo>
                  <a:lnTo>
                    <a:pt x="1542" y="6750"/>
                  </a:lnTo>
                  <a:lnTo>
                    <a:pt x="1542" y="4725"/>
                  </a:lnTo>
                  <a:lnTo>
                    <a:pt x="20057" y="4725"/>
                  </a:lnTo>
                  <a:cubicBezTo>
                    <a:pt x="20057" y="4725"/>
                    <a:pt x="20057" y="6750"/>
                    <a:pt x="20057" y="6750"/>
                  </a:cubicBezTo>
                  <a:close/>
                  <a:moveTo>
                    <a:pt x="17485" y="10124"/>
                  </a:moveTo>
                  <a:lnTo>
                    <a:pt x="4113" y="10124"/>
                  </a:lnTo>
                  <a:lnTo>
                    <a:pt x="3857" y="8100"/>
                  </a:lnTo>
                  <a:lnTo>
                    <a:pt x="17742" y="8100"/>
                  </a:lnTo>
                  <a:cubicBezTo>
                    <a:pt x="17742" y="8100"/>
                    <a:pt x="17485" y="10124"/>
                    <a:pt x="17485" y="10124"/>
                  </a:cubicBezTo>
                  <a:close/>
                  <a:moveTo>
                    <a:pt x="16542" y="17549"/>
                  </a:moveTo>
                  <a:lnTo>
                    <a:pt x="5057" y="17549"/>
                  </a:lnTo>
                  <a:lnTo>
                    <a:pt x="4199" y="10800"/>
                  </a:lnTo>
                  <a:lnTo>
                    <a:pt x="17399" y="10800"/>
                  </a:lnTo>
                  <a:cubicBezTo>
                    <a:pt x="17399" y="10800"/>
                    <a:pt x="16542" y="17549"/>
                    <a:pt x="16542" y="17549"/>
                  </a:cubicBezTo>
                  <a:close/>
                  <a:moveTo>
                    <a:pt x="5400" y="20249"/>
                  </a:moveTo>
                  <a:lnTo>
                    <a:pt x="5142" y="18225"/>
                  </a:lnTo>
                  <a:lnTo>
                    <a:pt x="16456" y="18225"/>
                  </a:lnTo>
                  <a:lnTo>
                    <a:pt x="16200" y="20249"/>
                  </a:lnTo>
                  <a:cubicBezTo>
                    <a:pt x="16200" y="20249"/>
                    <a:pt x="5400" y="20249"/>
                    <a:pt x="5400" y="20249"/>
                  </a:cubicBezTo>
                  <a:close/>
                  <a:moveTo>
                    <a:pt x="3857" y="1350"/>
                  </a:moveTo>
                  <a:lnTo>
                    <a:pt x="17742" y="1350"/>
                  </a:lnTo>
                  <a:lnTo>
                    <a:pt x="18514" y="3375"/>
                  </a:lnTo>
                  <a:lnTo>
                    <a:pt x="3085" y="3375"/>
                  </a:lnTo>
                  <a:cubicBezTo>
                    <a:pt x="3085" y="3375"/>
                    <a:pt x="3857" y="1350"/>
                    <a:pt x="3857" y="1350"/>
                  </a:cubicBezTo>
                  <a:close/>
                  <a:moveTo>
                    <a:pt x="20143" y="3389"/>
                  </a:moveTo>
                  <a:lnTo>
                    <a:pt x="19205" y="922"/>
                  </a:lnTo>
                  <a:cubicBezTo>
                    <a:pt x="18996" y="371"/>
                    <a:pt x="18407" y="0"/>
                    <a:pt x="17742" y="0"/>
                  </a:cubicBezTo>
                  <a:lnTo>
                    <a:pt x="3857" y="0"/>
                  </a:lnTo>
                  <a:cubicBezTo>
                    <a:pt x="3192" y="0"/>
                    <a:pt x="2603" y="371"/>
                    <a:pt x="2393" y="922"/>
                  </a:cubicBezTo>
                  <a:lnTo>
                    <a:pt x="1448" y="3391"/>
                  </a:lnTo>
                  <a:cubicBezTo>
                    <a:pt x="643" y="3436"/>
                    <a:pt x="0" y="4008"/>
                    <a:pt x="0" y="4725"/>
                  </a:cubicBezTo>
                  <a:lnTo>
                    <a:pt x="0" y="6750"/>
                  </a:lnTo>
                  <a:cubicBezTo>
                    <a:pt x="0" y="7495"/>
                    <a:pt x="690" y="8100"/>
                    <a:pt x="1542" y="8100"/>
                  </a:cubicBezTo>
                  <a:lnTo>
                    <a:pt x="2340" y="8100"/>
                  </a:lnTo>
                  <a:cubicBezTo>
                    <a:pt x="2340" y="8150"/>
                    <a:pt x="2317" y="8198"/>
                    <a:pt x="2323" y="8249"/>
                  </a:cubicBezTo>
                  <a:lnTo>
                    <a:pt x="3866" y="20398"/>
                  </a:lnTo>
                  <a:cubicBezTo>
                    <a:pt x="3953" y="21082"/>
                    <a:pt x="4614" y="21599"/>
                    <a:pt x="5400" y="21599"/>
                  </a:cubicBezTo>
                  <a:lnTo>
                    <a:pt x="16200" y="21599"/>
                  </a:lnTo>
                  <a:cubicBezTo>
                    <a:pt x="16986" y="21599"/>
                    <a:pt x="17646" y="21082"/>
                    <a:pt x="17732" y="20398"/>
                  </a:cubicBezTo>
                  <a:lnTo>
                    <a:pt x="19275" y="8249"/>
                  </a:lnTo>
                  <a:cubicBezTo>
                    <a:pt x="19282" y="8198"/>
                    <a:pt x="19258" y="8150"/>
                    <a:pt x="19258" y="8100"/>
                  </a:cubicBezTo>
                  <a:lnTo>
                    <a:pt x="20057" y="8100"/>
                  </a:lnTo>
                  <a:cubicBezTo>
                    <a:pt x="20908" y="8100"/>
                    <a:pt x="21600" y="7495"/>
                    <a:pt x="21600" y="6750"/>
                  </a:cubicBezTo>
                  <a:lnTo>
                    <a:pt x="21600" y="4725"/>
                  </a:lnTo>
                  <a:cubicBezTo>
                    <a:pt x="21600" y="4006"/>
                    <a:pt x="20952" y="3431"/>
                    <a:pt x="20143" y="338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6565"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bg1">
                    <a:lumMod val="95000"/>
                  </a:schemeClr>
                </a:solidFill>
                <a:effectLst>
                  <a:outerShdw blurRad="38100" dist="38100" dir="2700000" algn="tl">
                    <a:srgbClr val="000000"/>
                  </a:outerShdw>
                </a:effectLst>
                <a:uLnTx/>
                <a:uFillTx/>
                <a:latin typeface="华文细黑" panose="02010600040101010101" pitchFamily="2" charset="-122"/>
                <a:ea typeface="+mn-ea"/>
                <a:cs typeface="+mn-cs"/>
              </a:endParaRPr>
            </a:p>
          </p:txBody>
        </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slide(fromTop)">
                                      <p:cBhvr>
                                        <p:cTn id="7" dur="500"/>
                                        <p:tgtEl>
                                          <p:spTgt spid="12"/>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slide(fromTop)">
                                      <p:cBhvr>
                                        <p:cTn id="11" dur="500"/>
                                        <p:tgtEl>
                                          <p:spTgt spid="40"/>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slide(fromTop)">
                                      <p:cBhvr>
                                        <p:cTn id="15" dur="500"/>
                                        <p:tgtEl>
                                          <p:spTgt spid="47"/>
                                        </p:tgtEl>
                                      </p:cBhvr>
                                    </p:animEffect>
                                  </p:childTnLst>
                                </p:cTn>
                              </p:par>
                            </p:childTnLst>
                          </p:cTn>
                        </p:par>
                        <p:par>
                          <p:cTn id="16" fill="hold">
                            <p:stCondLst>
                              <p:cond delay="1500"/>
                            </p:stCondLst>
                            <p:childTnLst>
                              <p:par>
                                <p:cTn id="17" presetID="12" presetClass="entr" presetSubtype="1"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slide(fromTop)">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23"/>
          <p:cNvPicPr>
            <a:picLocks noChangeAspect="1"/>
          </p:cNvPicPr>
          <p:nvPr/>
        </p:nvPicPr>
        <p:blipFill>
          <a:blip r:embed="rId3"/>
          <a:stretch>
            <a:fillRect/>
          </a:stretch>
        </p:blipFill>
        <p:spPr>
          <a:xfrm>
            <a:off x="7051675" y="2060575"/>
            <a:ext cx="1228725" cy="1208088"/>
          </a:xfrm>
          <a:prstGeom prst="rect">
            <a:avLst/>
          </a:prstGeom>
          <a:noFill/>
          <a:ln w="9525">
            <a:noFill/>
          </a:ln>
        </p:spPr>
      </p:pic>
      <p:pic>
        <p:nvPicPr>
          <p:cNvPr id="43" name="图片 26"/>
          <p:cNvPicPr>
            <a:picLocks noChangeAspect="1"/>
          </p:cNvPicPr>
          <p:nvPr/>
        </p:nvPicPr>
        <p:blipFill>
          <a:blip r:embed="rId4"/>
          <a:srcRect r="7535"/>
          <a:stretch>
            <a:fillRect/>
          </a:stretch>
        </p:blipFill>
        <p:spPr>
          <a:xfrm>
            <a:off x="906463" y="2060575"/>
            <a:ext cx="1235075" cy="1220788"/>
          </a:xfrm>
          <a:prstGeom prst="rect">
            <a:avLst/>
          </a:prstGeom>
          <a:noFill/>
          <a:ln w="9525">
            <a:noFill/>
          </a:ln>
        </p:spPr>
      </p:pic>
      <p:pic>
        <p:nvPicPr>
          <p:cNvPr id="44" name="图片 27"/>
          <p:cNvPicPr>
            <a:picLocks noChangeAspect="1"/>
          </p:cNvPicPr>
          <p:nvPr/>
        </p:nvPicPr>
        <p:blipFill>
          <a:blip r:embed="rId5"/>
          <a:srcRect l="6564" r="7132"/>
          <a:stretch>
            <a:fillRect/>
          </a:stretch>
        </p:blipFill>
        <p:spPr>
          <a:xfrm>
            <a:off x="3368675" y="3268663"/>
            <a:ext cx="1232323" cy="1246187"/>
          </a:xfrm>
          <a:prstGeom prst="rect">
            <a:avLst/>
          </a:prstGeom>
          <a:noFill/>
          <a:ln w="9525">
            <a:noFill/>
          </a:ln>
        </p:spPr>
      </p:pic>
      <p:sp>
        <p:nvSpPr>
          <p:cNvPr id="60" name="文本框 45"/>
          <p:cNvSpPr>
            <a:spLocks noChangeArrowheads="1"/>
          </p:cNvSpPr>
          <p:nvPr/>
        </p:nvSpPr>
        <p:spPr bwMode="auto">
          <a:xfrm>
            <a:off x="501650" y="487363"/>
            <a:ext cx="2286000"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1" tIns="34270" rIns="68541" bIns="34270">
            <a:spAutoFit/>
          </a:bodyPr>
          <a:lstStyle/>
          <a:p>
            <a:pPr lvl="0" algn="ctr" eaLnBrk="1" hangingPunct="1"/>
            <a:r>
              <a:rPr lang="en-US" altLang="zh-CN" sz="2800" dirty="0">
                <a:solidFill>
                  <a:srgbClr val="F2F2F2"/>
                </a:solidFill>
                <a:latin typeface="华文细黑" panose="02010600040101010101" pitchFamily="2" charset="-122"/>
                <a:ea typeface="Arial Unicode MS" panose="020B0604020202020204" pitchFamily="34" charset="-122"/>
                <a:sym typeface="微软雅黑" panose="020B0503020204020204" pitchFamily="34" charset="-122"/>
              </a:rPr>
              <a:t>CONTENTS</a:t>
            </a:r>
            <a:endParaRPr lang="zh-CN" altLang="en-US" sz="2800" dirty="0">
              <a:solidFill>
                <a:srgbClr val="F2F2F2"/>
              </a:solidFill>
              <a:latin typeface="华文细黑" panose="02010600040101010101" pitchFamily="2" charset="-122"/>
              <a:ea typeface="Arial Unicode MS" panose="020B0604020202020204" pitchFamily="34" charset="-122"/>
              <a:sym typeface="微软雅黑" panose="020B0503020204020204" pitchFamily="34" charset="-122"/>
            </a:endParaRPr>
          </a:p>
        </p:txBody>
      </p:sp>
      <p:grpSp>
        <p:nvGrpSpPr>
          <p:cNvPr id="2" name="组合 1"/>
          <p:cNvGrpSpPr/>
          <p:nvPr/>
        </p:nvGrpSpPr>
        <p:grpSpPr>
          <a:xfrm>
            <a:off x="2141538" y="2041525"/>
            <a:ext cx="1227137" cy="1227138"/>
            <a:chOff x="3169166" y="2457450"/>
            <a:chExt cx="1638221" cy="1638300"/>
          </a:xfrm>
        </p:grpSpPr>
        <p:sp>
          <p:nvSpPr>
            <p:cNvPr id="33" name="矩形 4"/>
            <p:cNvSpPr>
              <a:spLocks noChangeArrowheads="1"/>
            </p:cNvSpPr>
            <p:nvPr/>
          </p:nvSpPr>
          <p:spPr bwMode="auto">
            <a:xfrm>
              <a:off x="3169166" y="2457450"/>
              <a:ext cx="1638221" cy="1638300"/>
            </a:xfrm>
            <a:prstGeom prst="rect">
              <a:avLst/>
            </a:prstGeom>
            <a:solidFill>
              <a:schemeClr val="bg1">
                <a:alpha val="20000"/>
              </a:schemeClr>
            </a:solidFill>
            <a:ln>
              <a:noFill/>
            </a:ln>
          </p:spPr>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zh-CN"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sp>
          <p:nvSpPr>
            <p:cNvPr id="57" name="文本框 42"/>
            <p:cNvSpPr>
              <a:spLocks noChangeArrowheads="1"/>
            </p:cNvSpPr>
            <p:nvPr/>
          </p:nvSpPr>
          <p:spPr bwMode="auto">
            <a:xfrm>
              <a:off x="3362022" y="3635839"/>
              <a:ext cx="1369070" cy="383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275"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微软雅黑" panose="020B0503020204020204" pitchFamily="34" charset="-122"/>
                </a:rPr>
                <a:t>Your Text</a:t>
              </a:r>
              <a:endParaRPr kumimoji="0" lang="zh-CN" altLang="en-US" sz="1275"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微软雅黑" panose="020B0503020204020204" pitchFamily="34" charset="-122"/>
              </a:endParaRPr>
            </a:p>
          </p:txBody>
        </p:sp>
        <p:grpSp>
          <p:nvGrpSpPr>
            <p:cNvPr id="65" name="组合 64"/>
            <p:cNvGrpSpPr>
              <a:grpSpLocks noChangeAspect="1"/>
            </p:cNvGrpSpPr>
            <p:nvPr/>
          </p:nvGrpSpPr>
          <p:grpSpPr>
            <a:xfrm>
              <a:off x="3694246" y="2804636"/>
              <a:ext cx="648000" cy="624651"/>
              <a:chOff x="7019925" y="5499100"/>
              <a:chExt cx="312738" cy="301626"/>
            </a:xfrm>
            <a:solidFill>
              <a:schemeClr val="bg1"/>
            </a:solidFill>
          </p:grpSpPr>
          <p:sp>
            <p:nvSpPr>
              <p:cNvPr id="66" name="Freeform 252"/>
              <p:cNvSpPr/>
              <p:nvPr/>
            </p:nvSpPr>
            <p:spPr bwMode="auto">
              <a:xfrm>
                <a:off x="7069138" y="5567363"/>
                <a:ext cx="214313" cy="233363"/>
              </a:xfrm>
              <a:custGeom>
                <a:avLst/>
                <a:gdLst>
                  <a:gd name="T0" fmla="*/ 0 w 57"/>
                  <a:gd name="T1" fmla="*/ 26 h 62"/>
                  <a:gd name="T2" fmla="*/ 0 w 57"/>
                  <a:gd name="T3" fmla="*/ 59 h 62"/>
                  <a:gd name="T4" fmla="*/ 2 w 57"/>
                  <a:gd name="T5" fmla="*/ 62 h 62"/>
                  <a:gd name="T6" fmla="*/ 4 w 57"/>
                  <a:gd name="T7" fmla="*/ 62 h 62"/>
                  <a:gd name="T8" fmla="*/ 19 w 57"/>
                  <a:gd name="T9" fmla="*/ 62 h 62"/>
                  <a:gd name="T10" fmla="*/ 21 w 57"/>
                  <a:gd name="T11" fmla="*/ 62 h 62"/>
                  <a:gd name="T12" fmla="*/ 21 w 57"/>
                  <a:gd name="T13" fmla="*/ 61 h 62"/>
                  <a:gd name="T14" fmla="*/ 21 w 57"/>
                  <a:gd name="T15" fmla="*/ 45 h 62"/>
                  <a:gd name="T16" fmla="*/ 36 w 57"/>
                  <a:gd name="T17" fmla="*/ 45 h 62"/>
                  <a:gd name="T18" fmla="*/ 36 w 57"/>
                  <a:gd name="T19" fmla="*/ 61 h 62"/>
                  <a:gd name="T20" fmla="*/ 37 w 57"/>
                  <a:gd name="T21" fmla="*/ 62 h 62"/>
                  <a:gd name="T22" fmla="*/ 38 w 57"/>
                  <a:gd name="T23" fmla="*/ 62 h 62"/>
                  <a:gd name="T24" fmla="*/ 53 w 57"/>
                  <a:gd name="T25" fmla="*/ 62 h 62"/>
                  <a:gd name="T26" fmla="*/ 56 w 57"/>
                  <a:gd name="T27" fmla="*/ 62 h 62"/>
                  <a:gd name="T28" fmla="*/ 57 w 57"/>
                  <a:gd name="T29" fmla="*/ 59 h 62"/>
                  <a:gd name="T30" fmla="*/ 57 w 57"/>
                  <a:gd name="T31" fmla="*/ 26 h 62"/>
                  <a:gd name="T32" fmla="*/ 29 w 57"/>
                  <a:gd name="T33" fmla="*/ 0 h 62"/>
                  <a:gd name="T34" fmla="*/ 0 w 57"/>
                  <a:gd name="T35"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62">
                    <a:moveTo>
                      <a:pt x="0" y="26"/>
                    </a:moveTo>
                    <a:cubicBezTo>
                      <a:pt x="0" y="59"/>
                      <a:pt x="0" y="59"/>
                      <a:pt x="0" y="59"/>
                    </a:cubicBezTo>
                    <a:cubicBezTo>
                      <a:pt x="0" y="61"/>
                      <a:pt x="1" y="62"/>
                      <a:pt x="2" y="62"/>
                    </a:cubicBezTo>
                    <a:cubicBezTo>
                      <a:pt x="3" y="62"/>
                      <a:pt x="3" y="62"/>
                      <a:pt x="4" y="62"/>
                    </a:cubicBezTo>
                    <a:cubicBezTo>
                      <a:pt x="19" y="62"/>
                      <a:pt x="19" y="62"/>
                      <a:pt x="19" y="62"/>
                    </a:cubicBezTo>
                    <a:cubicBezTo>
                      <a:pt x="20" y="62"/>
                      <a:pt x="20" y="62"/>
                      <a:pt x="21" y="62"/>
                    </a:cubicBezTo>
                    <a:cubicBezTo>
                      <a:pt x="21" y="62"/>
                      <a:pt x="21" y="61"/>
                      <a:pt x="21" y="61"/>
                    </a:cubicBezTo>
                    <a:cubicBezTo>
                      <a:pt x="21" y="45"/>
                      <a:pt x="21" y="45"/>
                      <a:pt x="21" y="45"/>
                    </a:cubicBezTo>
                    <a:cubicBezTo>
                      <a:pt x="36" y="45"/>
                      <a:pt x="36" y="45"/>
                      <a:pt x="36" y="45"/>
                    </a:cubicBezTo>
                    <a:cubicBezTo>
                      <a:pt x="36" y="61"/>
                      <a:pt x="36" y="61"/>
                      <a:pt x="36" y="61"/>
                    </a:cubicBezTo>
                    <a:cubicBezTo>
                      <a:pt x="36" y="61"/>
                      <a:pt x="37" y="62"/>
                      <a:pt x="37" y="62"/>
                    </a:cubicBezTo>
                    <a:cubicBezTo>
                      <a:pt x="37" y="62"/>
                      <a:pt x="38" y="62"/>
                      <a:pt x="38" y="62"/>
                    </a:cubicBezTo>
                    <a:cubicBezTo>
                      <a:pt x="53" y="62"/>
                      <a:pt x="53" y="62"/>
                      <a:pt x="53" y="62"/>
                    </a:cubicBezTo>
                    <a:cubicBezTo>
                      <a:pt x="54" y="62"/>
                      <a:pt x="55" y="62"/>
                      <a:pt x="56" y="62"/>
                    </a:cubicBezTo>
                    <a:cubicBezTo>
                      <a:pt x="56" y="62"/>
                      <a:pt x="57" y="61"/>
                      <a:pt x="57" y="59"/>
                    </a:cubicBezTo>
                    <a:cubicBezTo>
                      <a:pt x="57" y="26"/>
                      <a:pt x="57" y="26"/>
                      <a:pt x="57" y="26"/>
                    </a:cubicBezTo>
                    <a:cubicBezTo>
                      <a:pt x="29" y="0"/>
                      <a:pt x="29" y="0"/>
                      <a:pt x="29" y="0"/>
                    </a:cubicBezTo>
                    <a:lnTo>
                      <a:pt x="0" y="2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67" name="Freeform 253"/>
              <p:cNvSpPr/>
              <p:nvPr/>
            </p:nvSpPr>
            <p:spPr bwMode="auto">
              <a:xfrm>
                <a:off x="7019925" y="5499100"/>
                <a:ext cx="312738" cy="169863"/>
              </a:xfrm>
              <a:custGeom>
                <a:avLst/>
                <a:gdLst>
                  <a:gd name="T0" fmla="*/ 81 w 83"/>
                  <a:gd name="T1" fmla="*/ 35 h 45"/>
                  <a:gd name="T2" fmla="*/ 68 w 83"/>
                  <a:gd name="T3" fmla="*/ 23 h 45"/>
                  <a:gd name="T4" fmla="*/ 68 w 83"/>
                  <a:gd name="T5" fmla="*/ 4 h 45"/>
                  <a:gd name="T6" fmla="*/ 66 w 83"/>
                  <a:gd name="T7" fmla="*/ 2 h 45"/>
                  <a:gd name="T8" fmla="*/ 61 w 83"/>
                  <a:gd name="T9" fmla="*/ 2 h 45"/>
                  <a:gd name="T10" fmla="*/ 59 w 83"/>
                  <a:gd name="T11" fmla="*/ 4 h 45"/>
                  <a:gd name="T12" fmla="*/ 59 w 83"/>
                  <a:gd name="T13" fmla="*/ 15 h 45"/>
                  <a:gd name="T14" fmla="*/ 45 w 83"/>
                  <a:gd name="T15" fmla="*/ 2 h 45"/>
                  <a:gd name="T16" fmla="*/ 38 w 83"/>
                  <a:gd name="T17" fmla="*/ 2 h 45"/>
                  <a:gd name="T18" fmla="*/ 2 w 83"/>
                  <a:gd name="T19" fmla="*/ 35 h 45"/>
                  <a:gd name="T20" fmla="*/ 2 w 83"/>
                  <a:gd name="T21" fmla="*/ 43 h 45"/>
                  <a:gd name="T22" fmla="*/ 6 w 83"/>
                  <a:gd name="T23" fmla="*/ 44 h 45"/>
                  <a:gd name="T24" fmla="*/ 10 w 83"/>
                  <a:gd name="T25" fmla="*/ 43 h 45"/>
                  <a:gd name="T26" fmla="*/ 42 w 83"/>
                  <a:gd name="T27" fmla="*/ 13 h 45"/>
                  <a:gd name="T28" fmla="*/ 74 w 83"/>
                  <a:gd name="T29" fmla="*/ 43 h 45"/>
                  <a:gd name="T30" fmla="*/ 81 w 83"/>
                  <a:gd name="T31" fmla="*/ 43 h 45"/>
                  <a:gd name="T32" fmla="*/ 81 w 83"/>
                  <a:gd name="T33" fmla="*/ 3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45">
                    <a:moveTo>
                      <a:pt x="81" y="35"/>
                    </a:moveTo>
                    <a:cubicBezTo>
                      <a:pt x="68" y="23"/>
                      <a:pt x="68" y="23"/>
                      <a:pt x="68" y="23"/>
                    </a:cubicBezTo>
                    <a:cubicBezTo>
                      <a:pt x="68" y="4"/>
                      <a:pt x="68" y="4"/>
                      <a:pt x="68" y="4"/>
                    </a:cubicBezTo>
                    <a:cubicBezTo>
                      <a:pt x="68" y="3"/>
                      <a:pt x="67" y="2"/>
                      <a:pt x="66" y="2"/>
                    </a:cubicBezTo>
                    <a:cubicBezTo>
                      <a:pt x="61" y="2"/>
                      <a:pt x="61" y="2"/>
                      <a:pt x="61" y="2"/>
                    </a:cubicBezTo>
                    <a:cubicBezTo>
                      <a:pt x="60" y="2"/>
                      <a:pt x="59" y="3"/>
                      <a:pt x="59" y="4"/>
                    </a:cubicBezTo>
                    <a:cubicBezTo>
                      <a:pt x="59" y="15"/>
                      <a:pt x="59" y="15"/>
                      <a:pt x="59" y="15"/>
                    </a:cubicBezTo>
                    <a:cubicBezTo>
                      <a:pt x="45" y="2"/>
                      <a:pt x="45" y="2"/>
                      <a:pt x="45" y="2"/>
                    </a:cubicBezTo>
                    <a:cubicBezTo>
                      <a:pt x="43" y="0"/>
                      <a:pt x="40" y="0"/>
                      <a:pt x="38" y="2"/>
                    </a:cubicBezTo>
                    <a:cubicBezTo>
                      <a:pt x="2" y="35"/>
                      <a:pt x="2" y="35"/>
                      <a:pt x="2" y="35"/>
                    </a:cubicBezTo>
                    <a:cubicBezTo>
                      <a:pt x="0" y="37"/>
                      <a:pt x="0" y="40"/>
                      <a:pt x="2" y="43"/>
                    </a:cubicBezTo>
                    <a:cubicBezTo>
                      <a:pt x="3" y="44"/>
                      <a:pt x="5" y="44"/>
                      <a:pt x="6" y="44"/>
                    </a:cubicBezTo>
                    <a:cubicBezTo>
                      <a:pt x="7" y="44"/>
                      <a:pt x="9" y="44"/>
                      <a:pt x="10" y="43"/>
                    </a:cubicBezTo>
                    <a:cubicBezTo>
                      <a:pt x="42" y="13"/>
                      <a:pt x="42" y="13"/>
                      <a:pt x="42" y="13"/>
                    </a:cubicBezTo>
                    <a:cubicBezTo>
                      <a:pt x="74" y="43"/>
                      <a:pt x="74" y="43"/>
                      <a:pt x="74" y="43"/>
                    </a:cubicBezTo>
                    <a:cubicBezTo>
                      <a:pt x="76" y="45"/>
                      <a:pt x="80" y="45"/>
                      <a:pt x="81" y="43"/>
                    </a:cubicBezTo>
                    <a:cubicBezTo>
                      <a:pt x="83" y="40"/>
                      <a:pt x="83" y="37"/>
                      <a:pt x="81" y="3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grpSp>
      </p:grpSp>
      <p:grpSp>
        <p:nvGrpSpPr>
          <p:cNvPr id="3" name="组合 2"/>
          <p:cNvGrpSpPr/>
          <p:nvPr/>
        </p:nvGrpSpPr>
        <p:grpSpPr>
          <a:xfrm>
            <a:off x="3368675" y="2041525"/>
            <a:ext cx="1228725" cy="1227138"/>
            <a:chOff x="4806792" y="2457450"/>
            <a:chExt cx="1638221" cy="1638300"/>
          </a:xfrm>
        </p:grpSpPr>
        <p:sp>
          <p:nvSpPr>
            <p:cNvPr id="34" name="矩形 5"/>
            <p:cNvSpPr>
              <a:spLocks noChangeArrowheads="1"/>
            </p:cNvSpPr>
            <p:nvPr/>
          </p:nvSpPr>
          <p:spPr bwMode="auto">
            <a:xfrm>
              <a:off x="4806792" y="2457450"/>
              <a:ext cx="1638221" cy="1638300"/>
            </a:xfrm>
            <a:prstGeom prst="rect">
              <a:avLst/>
            </a:prstGeom>
            <a:solidFill>
              <a:schemeClr val="bg1">
                <a:alpha val="30000"/>
              </a:schemeClr>
            </a:solidFill>
            <a:ln>
              <a:noFill/>
            </a:ln>
          </p:spPr>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zh-CN"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sp>
          <p:nvSpPr>
            <p:cNvPr id="68" name="Freeform 8"/>
            <p:cNvSpPr>
              <a:spLocks noEditPoints="1"/>
            </p:cNvSpPr>
            <p:nvPr/>
          </p:nvSpPr>
          <p:spPr bwMode="auto">
            <a:xfrm>
              <a:off x="5208939" y="2749928"/>
              <a:ext cx="776780" cy="680329"/>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p:spPr>
          <p:txBody>
            <a:bodyPr lIns="68544" tIns="34272" rIns="68544" bIns="34272"/>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69" name="文本框 42"/>
            <p:cNvSpPr>
              <a:spLocks noChangeArrowheads="1"/>
            </p:cNvSpPr>
            <p:nvPr/>
          </p:nvSpPr>
          <p:spPr bwMode="auto">
            <a:xfrm>
              <a:off x="4946485" y="3635839"/>
              <a:ext cx="1369418" cy="383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275"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微软雅黑" panose="020B0503020204020204" pitchFamily="34" charset="-122"/>
                </a:rPr>
                <a:t>Your Text</a:t>
              </a:r>
              <a:endParaRPr kumimoji="0" lang="zh-CN" altLang="en-US" sz="1275"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微软雅黑" panose="020B0503020204020204" pitchFamily="34" charset="-122"/>
              </a:endParaRPr>
            </a:p>
          </p:txBody>
        </p:sp>
      </p:grpSp>
      <p:grpSp>
        <p:nvGrpSpPr>
          <p:cNvPr id="4" name="组合 3"/>
          <p:cNvGrpSpPr/>
          <p:nvPr/>
        </p:nvGrpSpPr>
        <p:grpSpPr>
          <a:xfrm>
            <a:off x="5817764" y="812800"/>
            <a:ext cx="1241849" cy="1247775"/>
            <a:chOff x="8091567" y="819150"/>
            <a:chExt cx="1638221" cy="1638300"/>
          </a:xfrm>
        </p:grpSpPr>
        <p:sp>
          <p:nvSpPr>
            <p:cNvPr id="40" name="矩形 21"/>
            <p:cNvSpPr>
              <a:spLocks noChangeArrowheads="1"/>
            </p:cNvSpPr>
            <p:nvPr/>
          </p:nvSpPr>
          <p:spPr bwMode="auto">
            <a:xfrm>
              <a:off x="8091567" y="819150"/>
              <a:ext cx="1638221" cy="1638300"/>
            </a:xfrm>
            <a:prstGeom prst="rect">
              <a:avLst/>
            </a:prstGeom>
            <a:solidFill>
              <a:schemeClr val="bg1">
                <a:alpha val="20000"/>
              </a:schemeClr>
            </a:solidFill>
            <a:ln>
              <a:noFill/>
            </a:ln>
          </p:spPr>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zh-CN"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grpSp>
          <p:nvGrpSpPr>
            <p:cNvPr id="70" name="组合 69"/>
            <p:cNvGrpSpPr>
              <a:grpSpLocks noChangeAspect="1"/>
            </p:cNvGrpSpPr>
            <p:nvPr/>
          </p:nvGrpSpPr>
          <p:grpSpPr>
            <a:xfrm>
              <a:off x="8513923" y="1149677"/>
              <a:ext cx="720000" cy="695147"/>
              <a:chOff x="7493000" y="1820863"/>
              <a:chExt cx="233363" cy="225425"/>
            </a:xfrm>
            <a:solidFill>
              <a:schemeClr val="bg1"/>
            </a:solidFill>
          </p:grpSpPr>
          <p:sp>
            <p:nvSpPr>
              <p:cNvPr id="71" name="Freeform 315"/>
              <p:cNvSpPr/>
              <p:nvPr/>
            </p:nvSpPr>
            <p:spPr bwMode="auto">
              <a:xfrm>
                <a:off x="7624763" y="1947863"/>
                <a:ext cx="93663" cy="98425"/>
              </a:xfrm>
              <a:custGeom>
                <a:avLst/>
                <a:gdLst>
                  <a:gd name="T0" fmla="*/ 25 w 25"/>
                  <a:gd name="T1" fmla="*/ 3 h 26"/>
                  <a:gd name="T2" fmla="*/ 20 w 25"/>
                  <a:gd name="T3" fmla="*/ 6 h 26"/>
                  <a:gd name="T4" fmla="*/ 7 w 25"/>
                  <a:gd name="T5" fmla="*/ 6 h 26"/>
                  <a:gd name="T6" fmla="*/ 7 w 25"/>
                  <a:gd name="T7" fmla="*/ 0 h 26"/>
                  <a:gd name="T8" fmla="*/ 0 w 25"/>
                  <a:gd name="T9" fmla="*/ 13 h 26"/>
                  <a:gd name="T10" fmla="*/ 7 w 25"/>
                  <a:gd name="T11" fmla="*/ 26 h 26"/>
                  <a:gd name="T12" fmla="*/ 7 w 25"/>
                  <a:gd name="T13" fmla="*/ 19 h 26"/>
                  <a:gd name="T14" fmla="*/ 14 w 25"/>
                  <a:gd name="T15" fmla="*/ 19 h 26"/>
                  <a:gd name="T16" fmla="*/ 25 w 25"/>
                  <a:gd name="T1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25" y="3"/>
                    </a:moveTo>
                    <a:cubicBezTo>
                      <a:pt x="25" y="3"/>
                      <a:pt x="22" y="6"/>
                      <a:pt x="20" y="6"/>
                    </a:cubicBezTo>
                    <a:cubicBezTo>
                      <a:pt x="18" y="6"/>
                      <a:pt x="7" y="6"/>
                      <a:pt x="7" y="6"/>
                    </a:cubicBezTo>
                    <a:cubicBezTo>
                      <a:pt x="7" y="0"/>
                      <a:pt x="7" y="0"/>
                      <a:pt x="7" y="0"/>
                    </a:cubicBezTo>
                    <a:cubicBezTo>
                      <a:pt x="0" y="13"/>
                      <a:pt x="0" y="13"/>
                      <a:pt x="0" y="13"/>
                    </a:cubicBezTo>
                    <a:cubicBezTo>
                      <a:pt x="7" y="26"/>
                      <a:pt x="7" y="26"/>
                      <a:pt x="7" y="26"/>
                    </a:cubicBezTo>
                    <a:cubicBezTo>
                      <a:pt x="7" y="19"/>
                      <a:pt x="7" y="19"/>
                      <a:pt x="7" y="19"/>
                    </a:cubicBezTo>
                    <a:cubicBezTo>
                      <a:pt x="14" y="19"/>
                      <a:pt x="14" y="19"/>
                      <a:pt x="14" y="19"/>
                    </a:cubicBezTo>
                    <a:cubicBezTo>
                      <a:pt x="14" y="19"/>
                      <a:pt x="19" y="21"/>
                      <a:pt x="2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44" tIns="34272" rIns="68544" bIns="34272"/>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72" name="Freeform 316"/>
              <p:cNvSpPr/>
              <p:nvPr/>
            </p:nvSpPr>
            <p:spPr bwMode="auto">
              <a:xfrm>
                <a:off x="7651750" y="1884363"/>
                <a:ext cx="74613" cy="87313"/>
              </a:xfrm>
              <a:custGeom>
                <a:avLst/>
                <a:gdLst>
                  <a:gd name="T0" fmla="*/ 0 w 20"/>
                  <a:gd name="T1" fmla="*/ 6 h 23"/>
                  <a:gd name="T2" fmla="*/ 11 w 20"/>
                  <a:gd name="T3" fmla="*/ 0 h 23"/>
                  <a:gd name="T4" fmla="*/ 18 w 20"/>
                  <a:gd name="T5" fmla="*/ 12 h 23"/>
                  <a:gd name="T6" fmla="*/ 16 w 20"/>
                  <a:gd name="T7" fmla="*/ 20 h 23"/>
                  <a:gd name="T8" fmla="*/ 7 w 20"/>
                  <a:gd name="T9" fmla="*/ 18 h 23"/>
                  <a:gd name="T10" fmla="*/ 0 w 20"/>
                  <a:gd name="T11" fmla="*/ 6 h 23"/>
                </a:gdLst>
                <a:ahLst/>
                <a:cxnLst>
                  <a:cxn ang="0">
                    <a:pos x="T0" y="T1"/>
                  </a:cxn>
                  <a:cxn ang="0">
                    <a:pos x="T2" y="T3"/>
                  </a:cxn>
                  <a:cxn ang="0">
                    <a:pos x="T4" y="T5"/>
                  </a:cxn>
                  <a:cxn ang="0">
                    <a:pos x="T6" y="T7"/>
                  </a:cxn>
                  <a:cxn ang="0">
                    <a:pos x="T8" y="T9"/>
                  </a:cxn>
                  <a:cxn ang="0">
                    <a:pos x="T10" y="T11"/>
                  </a:cxn>
                </a:cxnLst>
                <a:rect l="0" t="0" r="r" b="b"/>
                <a:pathLst>
                  <a:path w="20" h="23">
                    <a:moveTo>
                      <a:pt x="0" y="6"/>
                    </a:moveTo>
                    <a:cubicBezTo>
                      <a:pt x="11" y="0"/>
                      <a:pt x="11" y="0"/>
                      <a:pt x="11" y="0"/>
                    </a:cubicBezTo>
                    <a:cubicBezTo>
                      <a:pt x="18" y="12"/>
                      <a:pt x="18" y="12"/>
                      <a:pt x="18" y="12"/>
                    </a:cubicBezTo>
                    <a:cubicBezTo>
                      <a:pt x="18" y="12"/>
                      <a:pt x="20" y="17"/>
                      <a:pt x="16" y="20"/>
                    </a:cubicBezTo>
                    <a:cubicBezTo>
                      <a:pt x="11" y="23"/>
                      <a:pt x="7" y="18"/>
                      <a:pt x="7" y="18"/>
                    </a:cubicBez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44" tIns="34272" rIns="68544" bIns="34272"/>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73" name="Freeform 317"/>
              <p:cNvSpPr/>
              <p:nvPr/>
            </p:nvSpPr>
            <p:spPr bwMode="auto">
              <a:xfrm>
                <a:off x="7493000" y="1906588"/>
                <a:ext cx="95250" cy="101600"/>
              </a:xfrm>
              <a:custGeom>
                <a:avLst/>
                <a:gdLst>
                  <a:gd name="T0" fmla="*/ 13 w 25"/>
                  <a:gd name="T1" fmla="*/ 27 h 27"/>
                  <a:gd name="T2" fmla="*/ 12 w 25"/>
                  <a:gd name="T3" fmla="*/ 21 h 27"/>
                  <a:gd name="T4" fmla="*/ 19 w 25"/>
                  <a:gd name="T5" fmla="*/ 10 h 27"/>
                  <a:gd name="T6" fmla="*/ 25 w 25"/>
                  <a:gd name="T7" fmla="*/ 13 h 27"/>
                  <a:gd name="T8" fmla="*/ 17 w 25"/>
                  <a:gd name="T9" fmla="*/ 1 h 27"/>
                  <a:gd name="T10" fmla="*/ 2 w 25"/>
                  <a:gd name="T11" fmla="*/ 0 h 27"/>
                  <a:gd name="T12" fmla="*/ 8 w 25"/>
                  <a:gd name="T13" fmla="*/ 3 h 27"/>
                  <a:gd name="T14" fmla="*/ 5 w 25"/>
                  <a:gd name="T15" fmla="*/ 9 h 27"/>
                  <a:gd name="T16" fmla="*/ 13 w 25"/>
                  <a:gd name="T1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7">
                    <a:moveTo>
                      <a:pt x="13" y="27"/>
                    </a:moveTo>
                    <a:cubicBezTo>
                      <a:pt x="13" y="27"/>
                      <a:pt x="11" y="23"/>
                      <a:pt x="12" y="21"/>
                    </a:cubicBezTo>
                    <a:cubicBezTo>
                      <a:pt x="13" y="19"/>
                      <a:pt x="19" y="10"/>
                      <a:pt x="19" y="10"/>
                    </a:cubicBezTo>
                    <a:cubicBezTo>
                      <a:pt x="25" y="13"/>
                      <a:pt x="25" y="13"/>
                      <a:pt x="25" y="13"/>
                    </a:cubicBezTo>
                    <a:cubicBezTo>
                      <a:pt x="17" y="1"/>
                      <a:pt x="17" y="1"/>
                      <a:pt x="17" y="1"/>
                    </a:cubicBezTo>
                    <a:cubicBezTo>
                      <a:pt x="2" y="0"/>
                      <a:pt x="2" y="0"/>
                      <a:pt x="2" y="0"/>
                    </a:cubicBezTo>
                    <a:cubicBezTo>
                      <a:pt x="8" y="3"/>
                      <a:pt x="8" y="3"/>
                      <a:pt x="8" y="3"/>
                    </a:cubicBezTo>
                    <a:cubicBezTo>
                      <a:pt x="5" y="9"/>
                      <a:pt x="5" y="9"/>
                      <a:pt x="5" y="9"/>
                    </a:cubicBezTo>
                    <a:cubicBezTo>
                      <a:pt x="5" y="9"/>
                      <a:pt x="0" y="13"/>
                      <a:pt x="13"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44" tIns="34272" rIns="68544" bIns="34272"/>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74" name="Freeform 318"/>
              <p:cNvSpPr/>
              <p:nvPr/>
            </p:nvSpPr>
            <p:spPr bwMode="auto">
              <a:xfrm>
                <a:off x="7546975" y="1978025"/>
                <a:ext cx="74613" cy="46038"/>
              </a:xfrm>
              <a:custGeom>
                <a:avLst/>
                <a:gdLst>
                  <a:gd name="T0" fmla="*/ 20 w 20"/>
                  <a:gd name="T1" fmla="*/ 0 h 12"/>
                  <a:gd name="T2" fmla="*/ 20 w 20"/>
                  <a:gd name="T3" fmla="*/ 12 h 12"/>
                  <a:gd name="T4" fmla="*/ 7 w 20"/>
                  <a:gd name="T5" fmla="*/ 12 h 12"/>
                  <a:gd name="T6" fmla="*/ 1 w 20"/>
                  <a:gd name="T7" fmla="*/ 6 h 12"/>
                  <a:gd name="T8" fmla="*/ 7 w 20"/>
                  <a:gd name="T9" fmla="*/ 0 h 12"/>
                  <a:gd name="T10" fmla="*/ 20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20" y="0"/>
                    </a:moveTo>
                    <a:cubicBezTo>
                      <a:pt x="20" y="12"/>
                      <a:pt x="20" y="12"/>
                      <a:pt x="20" y="12"/>
                    </a:cubicBezTo>
                    <a:cubicBezTo>
                      <a:pt x="7" y="12"/>
                      <a:pt x="7" y="12"/>
                      <a:pt x="7" y="12"/>
                    </a:cubicBezTo>
                    <a:cubicBezTo>
                      <a:pt x="7" y="12"/>
                      <a:pt x="1" y="12"/>
                      <a:pt x="1" y="6"/>
                    </a:cubicBezTo>
                    <a:cubicBezTo>
                      <a:pt x="0" y="1"/>
                      <a:pt x="7" y="0"/>
                      <a:pt x="7" y="0"/>
                    </a:cubicBezTo>
                    <a:lnTo>
                      <a:pt x="2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44" tIns="34272" rIns="68544" bIns="34272"/>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75" name="Freeform 319"/>
              <p:cNvSpPr/>
              <p:nvPr/>
            </p:nvSpPr>
            <p:spPr bwMode="auto">
              <a:xfrm>
                <a:off x="7588250" y="1820863"/>
                <a:ext cx="107950" cy="74613"/>
              </a:xfrm>
              <a:custGeom>
                <a:avLst/>
                <a:gdLst>
                  <a:gd name="T0" fmla="*/ 0 w 29"/>
                  <a:gd name="T1" fmla="*/ 2 h 20"/>
                  <a:gd name="T2" fmla="*/ 6 w 29"/>
                  <a:gd name="T3" fmla="*/ 5 h 20"/>
                  <a:gd name="T4" fmla="*/ 12 w 29"/>
                  <a:gd name="T5" fmla="*/ 17 h 20"/>
                  <a:gd name="T6" fmla="*/ 7 w 29"/>
                  <a:gd name="T7" fmla="*/ 20 h 20"/>
                  <a:gd name="T8" fmla="*/ 21 w 29"/>
                  <a:gd name="T9" fmla="*/ 19 h 20"/>
                  <a:gd name="T10" fmla="*/ 29 w 29"/>
                  <a:gd name="T11" fmla="*/ 7 h 20"/>
                  <a:gd name="T12" fmla="*/ 23 w 29"/>
                  <a:gd name="T13" fmla="*/ 11 h 20"/>
                  <a:gd name="T14" fmla="*/ 20 w 29"/>
                  <a:gd name="T15" fmla="*/ 5 h 20"/>
                  <a:gd name="T16" fmla="*/ 0 w 29"/>
                  <a:gd name="T1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20">
                    <a:moveTo>
                      <a:pt x="0" y="2"/>
                    </a:moveTo>
                    <a:cubicBezTo>
                      <a:pt x="0" y="2"/>
                      <a:pt x="5" y="4"/>
                      <a:pt x="6" y="5"/>
                    </a:cubicBezTo>
                    <a:cubicBezTo>
                      <a:pt x="7" y="7"/>
                      <a:pt x="12" y="17"/>
                      <a:pt x="12" y="17"/>
                    </a:cubicBezTo>
                    <a:cubicBezTo>
                      <a:pt x="7" y="20"/>
                      <a:pt x="7" y="20"/>
                      <a:pt x="7" y="20"/>
                    </a:cubicBezTo>
                    <a:cubicBezTo>
                      <a:pt x="21" y="19"/>
                      <a:pt x="21" y="19"/>
                      <a:pt x="21" y="19"/>
                    </a:cubicBezTo>
                    <a:cubicBezTo>
                      <a:pt x="29" y="7"/>
                      <a:pt x="29" y="7"/>
                      <a:pt x="29" y="7"/>
                    </a:cubicBezTo>
                    <a:cubicBezTo>
                      <a:pt x="23" y="11"/>
                      <a:pt x="23" y="11"/>
                      <a:pt x="23" y="11"/>
                    </a:cubicBezTo>
                    <a:cubicBezTo>
                      <a:pt x="20" y="5"/>
                      <a:pt x="20" y="5"/>
                      <a:pt x="20" y="5"/>
                    </a:cubicBezTo>
                    <a:cubicBezTo>
                      <a:pt x="20" y="5"/>
                      <a:pt x="19"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44" tIns="34272" rIns="68544" bIns="34272"/>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76" name="Freeform 320"/>
              <p:cNvSpPr/>
              <p:nvPr/>
            </p:nvSpPr>
            <p:spPr bwMode="auto">
              <a:xfrm>
                <a:off x="7535863" y="1828800"/>
                <a:ext cx="74613" cy="85725"/>
              </a:xfrm>
              <a:custGeom>
                <a:avLst/>
                <a:gdLst>
                  <a:gd name="T0" fmla="*/ 11 w 20"/>
                  <a:gd name="T1" fmla="*/ 23 h 23"/>
                  <a:gd name="T2" fmla="*/ 0 w 20"/>
                  <a:gd name="T3" fmla="*/ 16 h 23"/>
                  <a:gd name="T4" fmla="*/ 7 w 20"/>
                  <a:gd name="T5" fmla="*/ 5 h 23"/>
                  <a:gd name="T6" fmla="*/ 15 w 20"/>
                  <a:gd name="T7" fmla="*/ 3 h 23"/>
                  <a:gd name="T8" fmla="*/ 18 w 20"/>
                  <a:gd name="T9" fmla="*/ 11 h 23"/>
                  <a:gd name="T10" fmla="*/ 11 w 20"/>
                  <a:gd name="T11" fmla="*/ 23 h 23"/>
                </a:gdLst>
                <a:ahLst/>
                <a:cxnLst>
                  <a:cxn ang="0">
                    <a:pos x="T0" y="T1"/>
                  </a:cxn>
                  <a:cxn ang="0">
                    <a:pos x="T2" y="T3"/>
                  </a:cxn>
                  <a:cxn ang="0">
                    <a:pos x="T4" y="T5"/>
                  </a:cxn>
                  <a:cxn ang="0">
                    <a:pos x="T6" y="T7"/>
                  </a:cxn>
                  <a:cxn ang="0">
                    <a:pos x="T8" y="T9"/>
                  </a:cxn>
                  <a:cxn ang="0">
                    <a:pos x="T10" y="T11"/>
                  </a:cxn>
                </a:cxnLst>
                <a:rect l="0" t="0" r="r" b="b"/>
                <a:pathLst>
                  <a:path w="20" h="23">
                    <a:moveTo>
                      <a:pt x="11" y="23"/>
                    </a:moveTo>
                    <a:cubicBezTo>
                      <a:pt x="0" y="16"/>
                      <a:pt x="0" y="16"/>
                      <a:pt x="0" y="16"/>
                    </a:cubicBezTo>
                    <a:cubicBezTo>
                      <a:pt x="7" y="5"/>
                      <a:pt x="7" y="5"/>
                      <a:pt x="7" y="5"/>
                    </a:cubicBezTo>
                    <a:cubicBezTo>
                      <a:pt x="7" y="5"/>
                      <a:pt x="10" y="0"/>
                      <a:pt x="15" y="3"/>
                    </a:cubicBezTo>
                    <a:cubicBezTo>
                      <a:pt x="20" y="5"/>
                      <a:pt x="18" y="11"/>
                      <a:pt x="18" y="11"/>
                    </a:cubicBezTo>
                    <a:lnTo>
                      <a:pt x="11"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44" tIns="34272" rIns="68544" bIns="34272"/>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grpSp>
        <p:sp>
          <p:nvSpPr>
            <p:cNvPr id="78" name="文本框 42"/>
            <p:cNvSpPr>
              <a:spLocks noChangeArrowheads="1"/>
            </p:cNvSpPr>
            <p:nvPr/>
          </p:nvSpPr>
          <p:spPr bwMode="auto">
            <a:xfrm>
              <a:off x="8258775" y="1979083"/>
              <a:ext cx="1369418"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275"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微软雅黑" panose="020B0503020204020204" pitchFamily="34" charset="-122"/>
                </a:rPr>
                <a:t>Your Text</a:t>
              </a:r>
              <a:endParaRPr kumimoji="0" lang="zh-CN" altLang="en-US" sz="1275"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微软雅黑" panose="020B0503020204020204" pitchFamily="34" charset="-122"/>
              </a:endParaRPr>
            </a:p>
          </p:txBody>
        </p:sp>
      </p:grpSp>
      <p:grpSp>
        <p:nvGrpSpPr>
          <p:cNvPr id="5" name="组合 4"/>
          <p:cNvGrpSpPr/>
          <p:nvPr/>
        </p:nvGrpSpPr>
        <p:grpSpPr>
          <a:xfrm>
            <a:off x="5822950" y="3279352"/>
            <a:ext cx="1228725" cy="1235498"/>
            <a:chOff x="8104188" y="4107656"/>
            <a:chExt cx="1638221" cy="1638300"/>
          </a:xfrm>
        </p:grpSpPr>
        <p:sp>
          <p:nvSpPr>
            <p:cNvPr id="62" name="矩形 21"/>
            <p:cNvSpPr>
              <a:spLocks noChangeArrowheads="1"/>
            </p:cNvSpPr>
            <p:nvPr/>
          </p:nvSpPr>
          <p:spPr bwMode="auto">
            <a:xfrm>
              <a:off x="8104188" y="4107656"/>
              <a:ext cx="1638221" cy="1638300"/>
            </a:xfrm>
            <a:prstGeom prst="rect">
              <a:avLst/>
            </a:prstGeom>
            <a:solidFill>
              <a:schemeClr val="bg1">
                <a:alpha val="20000"/>
              </a:schemeClr>
            </a:solidFill>
            <a:ln>
              <a:noFill/>
            </a:ln>
          </p:spPr>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zh-CN"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grpSp>
          <p:nvGrpSpPr>
            <p:cNvPr id="79" name="组合 78"/>
            <p:cNvGrpSpPr>
              <a:grpSpLocks noChangeAspect="1"/>
            </p:cNvGrpSpPr>
            <p:nvPr/>
          </p:nvGrpSpPr>
          <p:grpSpPr>
            <a:xfrm>
              <a:off x="8630144" y="4419129"/>
              <a:ext cx="684000" cy="524129"/>
              <a:chOff x="5611813" y="1835150"/>
              <a:chExt cx="285750" cy="219076"/>
            </a:xfrm>
            <a:solidFill>
              <a:schemeClr val="bg1"/>
            </a:solidFill>
          </p:grpSpPr>
          <p:sp>
            <p:nvSpPr>
              <p:cNvPr id="80" name="Freeform 57"/>
              <p:cNvSpPr/>
              <p:nvPr/>
            </p:nvSpPr>
            <p:spPr bwMode="auto">
              <a:xfrm>
                <a:off x="5611813" y="2046288"/>
                <a:ext cx="285750" cy="793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81" name="Rectangle 58"/>
              <p:cNvSpPr>
                <a:spLocks noChangeArrowheads="1"/>
              </p:cNvSpPr>
              <p:nvPr/>
            </p:nvSpPr>
            <p:spPr bwMode="auto">
              <a:xfrm>
                <a:off x="5648326" y="1884363"/>
                <a:ext cx="41275" cy="1397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82" name="Rectangle 59"/>
              <p:cNvSpPr>
                <a:spLocks noChangeArrowheads="1"/>
              </p:cNvSpPr>
              <p:nvPr/>
            </p:nvSpPr>
            <p:spPr bwMode="auto">
              <a:xfrm>
                <a:off x="5708651" y="1835150"/>
                <a:ext cx="41275" cy="188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83" name="Rectangle 60"/>
              <p:cNvSpPr>
                <a:spLocks noChangeArrowheads="1"/>
              </p:cNvSpPr>
              <p:nvPr/>
            </p:nvSpPr>
            <p:spPr bwMode="auto">
              <a:xfrm>
                <a:off x="5765801" y="1895475"/>
                <a:ext cx="41275" cy="1285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84" name="Rectangle 61"/>
              <p:cNvSpPr>
                <a:spLocks noChangeArrowheads="1"/>
              </p:cNvSpPr>
              <p:nvPr/>
            </p:nvSpPr>
            <p:spPr bwMode="auto">
              <a:xfrm>
                <a:off x="5829301" y="1936750"/>
                <a:ext cx="41275" cy="873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grpSp>
        <p:sp>
          <p:nvSpPr>
            <p:cNvPr id="85" name="文本框 42"/>
            <p:cNvSpPr>
              <a:spLocks noChangeArrowheads="1"/>
            </p:cNvSpPr>
            <p:nvPr/>
          </p:nvSpPr>
          <p:spPr bwMode="auto">
            <a:xfrm>
              <a:off x="8275629" y="5157523"/>
              <a:ext cx="1369418"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275"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微软雅黑" panose="020B0503020204020204" pitchFamily="34" charset="-122"/>
                </a:rPr>
                <a:t>Your Text</a:t>
              </a:r>
              <a:endParaRPr kumimoji="0" lang="zh-CN" altLang="en-US" sz="1275"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微软雅黑" panose="020B0503020204020204" pitchFamily="34" charset="-122"/>
              </a:endParaRPr>
            </a:p>
          </p:txBody>
        </p:sp>
      </p:grpSp>
      <p:pic>
        <p:nvPicPr>
          <p:cNvPr id="88" name="图片 25"/>
          <p:cNvPicPr>
            <a:picLocks noChangeAspect="1"/>
          </p:cNvPicPr>
          <p:nvPr/>
        </p:nvPicPr>
        <p:blipFill>
          <a:blip r:embed="rId6"/>
          <a:srcRect r="13440"/>
          <a:stretch>
            <a:fillRect/>
          </a:stretch>
        </p:blipFill>
        <p:spPr>
          <a:xfrm>
            <a:off x="4594225" y="812799"/>
            <a:ext cx="1230313" cy="1236664"/>
          </a:xfrm>
          <a:prstGeom prst="rect">
            <a:avLst/>
          </a:prstGeom>
          <a:noFill/>
          <a:ln w="9525">
            <a:noFill/>
          </a:ln>
        </p:spPr>
      </p:pic>
      <p:grpSp>
        <p:nvGrpSpPr>
          <p:cNvPr id="6" name="组合 5"/>
          <p:cNvGrpSpPr/>
          <p:nvPr/>
        </p:nvGrpSpPr>
        <p:grpSpPr>
          <a:xfrm>
            <a:off x="4597823" y="2042690"/>
            <a:ext cx="1233488" cy="1228725"/>
            <a:chOff x="2255813" y="4383987"/>
            <a:chExt cx="1638221" cy="1638300"/>
          </a:xfrm>
        </p:grpSpPr>
        <p:sp>
          <p:nvSpPr>
            <p:cNvPr id="90" name="矩形 21"/>
            <p:cNvSpPr>
              <a:spLocks noChangeArrowheads="1"/>
            </p:cNvSpPr>
            <p:nvPr/>
          </p:nvSpPr>
          <p:spPr bwMode="auto">
            <a:xfrm>
              <a:off x="2255813" y="4383987"/>
              <a:ext cx="1638221" cy="1638300"/>
            </a:xfrm>
            <a:prstGeom prst="rect">
              <a:avLst/>
            </a:prstGeom>
            <a:solidFill>
              <a:schemeClr val="bg1">
                <a:lumMod val="85000"/>
                <a:alpha val="50000"/>
              </a:schemeClr>
            </a:solidFill>
            <a:ln>
              <a:noFill/>
            </a:ln>
          </p:spPr>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zh-CN" sz="21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sp>
          <p:nvSpPr>
            <p:cNvPr id="92" name="文本框 42"/>
            <p:cNvSpPr>
              <a:spLocks noChangeArrowheads="1"/>
            </p:cNvSpPr>
            <p:nvPr/>
          </p:nvSpPr>
          <p:spPr bwMode="auto">
            <a:xfrm>
              <a:off x="2390750" y="4652803"/>
              <a:ext cx="1368347" cy="1200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rPr>
                <a:t>Click here to modify the text ,  you may post text here .</a:t>
              </a:r>
              <a:endParaRPr kumimoji="0" lang="zh-CN" altLang="en-US" sz="10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微软雅黑" panose="020B0503020204020204" pitchFamily="34" charset="-122"/>
              </a:endParaRPr>
            </a:p>
          </p:txBody>
        </p:sp>
      </p:grpSp>
      <p:grpSp>
        <p:nvGrpSpPr>
          <p:cNvPr id="98" name="组合 97"/>
          <p:cNvGrpSpPr/>
          <p:nvPr/>
        </p:nvGrpSpPr>
        <p:grpSpPr>
          <a:xfrm>
            <a:off x="7060036" y="812799"/>
            <a:ext cx="1227137" cy="1247775"/>
            <a:chOff x="2255813" y="4375131"/>
            <a:chExt cx="1638221" cy="1638300"/>
          </a:xfrm>
        </p:grpSpPr>
        <p:sp>
          <p:nvSpPr>
            <p:cNvPr id="99" name="矩形 21"/>
            <p:cNvSpPr>
              <a:spLocks noChangeArrowheads="1"/>
            </p:cNvSpPr>
            <p:nvPr/>
          </p:nvSpPr>
          <p:spPr bwMode="auto">
            <a:xfrm>
              <a:off x="2255813" y="4375131"/>
              <a:ext cx="1638221" cy="1638300"/>
            </a:xfrm>
            <a:prstGeom prst="rect">
              <a:avLst/>
            </a:prstGeom>
            <a:solidFill>
              <a:schemeClr val="bg1">
                <a:lumMod val="85000"/>
                <a:alpha val="50000"/>
              </a:schemeClr>
            </a:solidFill>
            <a:ln>
              <a:noFill/>
            </a:ln>
          </p:spPr>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zh-CN" sz="21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sp>
          <p:nvSpPr>
            <p:cNvPr id="100" name="文本框 42"/>
            <p:cNvSpPr>
              <a:spLocks noChangeArrowheads="1"/>
            </p:cNvSpPr>
            <p:nvPr/>
          </p:nvSpPr>
          <p:spPr bwMode="auto">
            <a:xfrm>
              <a:off x="2391448" y="4652803"/>
              <a:ext cx="1366950" cy="1200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rPr>
                <a:t>Click here to modify the text ,  you may post text here .</a:t>
              </a:r>
              <a:endParaRPr kumimoji="0" lang="zh-CN" altLang="en-US" sz="10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微软雅黑" panose="020B0503020204020204" pitchFamily="34" charset="-122"/>
              </a:endParaRPr>
            </a:p>
          </p:txBody>
        </p:sp>
      </p:grpSp>
      <p:grpSp>
        <p:nvGrpSpPr>
          <p:cNvPr id="102" name="组合 101"/>
          <p:cNvGrpSpPr/>
          <p:nvPr/>
        </p:nvGrpSpPr>
        <p:grpSpPr>
          <a:xfrm>
            <a:off x="4598142" y="3274167"/>
            <a:ext cx="1228725" cy="1240683"/>
            <a:chOff x="2255813" y="4383987"/>
            <a:chExt cx="1638221" cy="1638300"/>
          </a:xfrm>
        </p:grpSpPr>
        <p:sp>
          <p:nvSpPr>
            <p:cNvPr id="103" name="矩形 21"/>
            <p:cNvSpPr>
              <a:spLocks noChangeArrowheads="1"/>
            </p:cNvSpPr>
            <p:nvPr/>
          </p:nvSpPr>
          <p:spPr bwMode="auto">
            <a:xfrm>
              <a:off x="2255813" y="4383987"/>
              <a:ext cx="1638221" cy="1638300"/>
            </a:xfrm>
            <a:prstGeom prst="rect">
              <a:avLst/>
            </a:prstGeom>
            <a:solidFill>
              <a:schemeClr val="bg1">
                <a:lumMod val="50000"/>
                <a:alpha val="50000"/>
              </a:schemeClr>
            </a:solidFill>
            <a:ln>
              <a:noFill/>
            </a:ln>
          </p:spPr>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zh-CN" sz="21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sp>
          <p:nvSpPr>
            <p:cNvPr id="104" name="文本框 42"/>
            <p:cNvSpPr>
              <a:spLocks noChangeArrowheads="1"/>
            </p:cNvSpPr>
            <p:nvPr/>
          </p:nvSpPr>
          <p:spPr bwMode="auto">
            <a:xfrm>
              <a:off x="2391273" y="4653151"/>
              <a:ext cx="1367301" cy="1199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rPr>
                <a:t>Click here to modify the text ,  you may post text here .</a:t>
              </a:r>
              <a:endParaRPr kumimoji="0" lang="zh-CN" altLang="en-US" sz="10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微软雅黑" panose="020B0503020204020204" pitchFamily="34" charset="-122"/>
              </a:endParaRPr>
            </a:p>
          </p:txBody>
        </p:sp>
      </p:grpSp>
      <p:grpSp>
        <p:nvGrpSpPr>
          <p:cNvPr id="105" name="组合 104"/>
          <p:cNvGrpSpPr/>
          <p:nvPr/>
        </p:nvGrpSpPr>
        <p:grpSpPr>
          <a:xfrm>
            <a:off x="5830888" y="2049463"/>
            <a:ext cx="1228725" cy="1228725"/>
            <a:chOff x="2255813" y="4383987"/>
            <a:chExt cx="1638221" cy="1638300"/>
          </a:xfrm>
        </p:grpSpPr>
        <p:sp>
          <p:nvSpPr>
            <p:cNvPr id="106" name="矩形 21"/>
            <p:cNvSpPr>
              <a:spLocks noChangeArrowheads="1"/>
            </p:cNvSpPr>
            <p:nvPr/>
          </p:nvSpPr>
          <p:spPr bwMode="auto">
            <a:xfrm>
              <a:off x="2255813" y="4383987"/>
              <a:ext cx="1638221" cy="1638300"/>
            </a:xfrm>
            <a:prstGeom prst="rect">
              <a:avLst/>
            </a:prstGeom>
            <a:solidFill>
              <a:schemeClr val="bg1">
                <a:lumMod val="50000"/>
                <a:alpha val="50000"/>
              </a:schemeClr>
            </a:solidFill>
            <a:ln>
              <a:noFill/>
            </a:ln>
          </p:spPr>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zh-CN" sz="21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sp>
          <p:nvSpPr>
            <p:cNvPr id="107" name="文本框 42"/>
            <p:cNvSpPr>
              <a:spLocks noChangeArrowheads="1"/>
            </p:cNvSpPr>
            <p:nvPr/>
          </p:nvSpPr>
          <p:spPr bwMode="auto">
            <a:xfrm>
              <a:off x="2391273" y="4652803"/>
              <a:ext cx="1367301" cy="1200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rPr>
                <a:t>Click here to modify the text ,  you may post text here .</a:t>
              </a:r>
              <a:endParaRPr kumimoji="0" lang="zh-CN" altLang="en-US" sz="10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微软雅黑" panose="020B0503020204020204" pitchFamily="34" charset="-122"/>
              </a:endParaRPr>
            </a:p>
          </p:txBody>
        </p:sp>
      </p:grpSp>
      <p:cxnSp>
        <p:nvCxnSpPr>
          <p:cNvPr id="8" name="直接连接符 7"/>
          <p:cNvCxnSpPr/>
          <p:nvPr/>
        </p:nvCxnSpPr>
        <p:spPr>
          <a:xfrm>
            <a:off x="558800" y="1006475"/>
            <a:ext cx="2178050"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0-#ppt_w/2"/>
                                          </p:val>
                                        </p:tav>
                                        <p:tav tm="100000">
                                          <p:val>
                                            <p:strVal val="#ppt_x"/>
                                          </p:val>
                                        </p:tav>
                                      </p:tavLst>
                                    </p:anim>
                                    <p:anim calcmode="lin" valueType="num">
                                      <p:cBhvr additive="base">
                                        <p:cTn id="8" dur="500" fill="hold"/>
                                        <p:tgtEl>
                                          <p:spTgt spid="6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10" presetClass="entr" presetSubtype="0" fill="hold" nodeType="withEffect">
                                  <p:stCondLst>
                                    <p:cond delay="500"/>
                                  </p:stCondLst>
                                  <p:childTnLst>
                                    <p:set>
                                      <p:cBhvr>
                                        <p:cTn id="14" dur="1" fill="hold">
                                          <p:stCondLst>
                                            <p:cond delay="0"/>
                                          </p:stCondLst>
                                        </p:cTn>
                                        <p:tgtEl>
                                          <p:spTgt spid="43"/>
                                        </p:tgtEl>
                                        <p:attrNameLst>
                                          <p:attrName>style.visibility</p:attrName>
                                        </p:attrNameLst>
                                      </p:cBhvr>
                                      <p:to>
                                        <p:strVal val="visible"/>
                                      </p:to>
                                    </p:set>
                                    <p:animEffect transition="in" filter="fade">
                                      <p:cBhvr>
                                        <p:cTn id="15" dur="1500"/>
                                        <p:tgtEl>
                                          <p:spTgt spid="43"/>
                                        </p:tgtEl>
                                      </p:cBhvr>
                                    </p:animEffect>
                                  </p:childTnLst>
                                </p:cTn>
                              </p:par>
                              <p:par>
                                <p:cTn id="16" presetID="8" presetClass="emph" presetSubtype="0" decel="58000" fill="hold" nodeType="withEffect">
                                  <p:stCondLst>
                                    <p:cond delay="500"/>
                                  </p:stCondLst>
                                  <p:childTnLst>
                                    <p:animRot by="-21600000">
                                      <p:cBhvr>
                                        <p:cTn id="17" dur="1500" fill="hold"/>
                                        <p:tgtEl>
                                          <p:spTgt spid="43"/>
                                        </p:tgtEl>
                                        <p:attrNameLst>
                                          <p:attrName>r</p:attrName>
                                        </p:attrNameLst>
                                      </p:cBhvr>
                                    </p:animRot>
                                  </p:childTnLst>
                                </p:cTn>
                              </p:par>
                              <p:par>
                                <p:cTn id="18"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9" dur="1500" fill="hold"/>
                                        <p:tgtEl>
                                          <p:spTgt spid="43"/>
                                        </p:tgtEl>
                                        <p:attrNameLst>
                                          <p:attrName>ppt_x</p:attrName>
                                          <p:attrName>ppt_y</p:attrName>
                                        </p:attrNameLst>
                                      </p:cBhvr>
                                    </p:animMotion>
                                  </p:childTnLst>
                                </p:cTn>
                              </p:par>
                              <p:par>
                                <p:cTn id="20" presetID="10" presetClass="entr" presetSubtype="0" fill="hold" nodeType="withEffect">
                                  <p:stCondLst>
                                    <p:cond delay="50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500"/>
                                        <p:tgtEl>
                                          <p:spTgt spid="2"/>
                                        </p:tgtEl>
                                      </p:cBhvr>
                                    </p:animEffect>
                                  </p:childTnLst>
                                </p:cTn>
                              </p:par>
                              <p:par>
                                <p:cTn id="23" presetID="8" presetClass="emph" presetSubtype="0" decel="58000" fill="hold" nodeType="withEffect">
                                  <p:stCondLst>
                                    <p:cond delay="500"/>
                                  </p:stCondLst>
                                  <p:childTnLst>
                                    <p:animRot by="-21600000">
                                      <p:cBhvr>
                                        <p:cTn id="24" dur="1500" fill="hold"/>
                                        <p:tgtEl>
                                          <p:spTgt spid="2"/>
                                        </p:tgtEl>
                                        <p:attrNameLst>
                                          <p:attrName>r</p:attrName>
                                        </p:attrNameLst>
                                      </p:cBhvr>
                                    </p:animRot>
                                  </p:childTnLst>
                                </p:cTn>
                              </p:par>
                              <p:par>
                                <p:cTn id="25"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26" dur="1500" fill="hold"/>
                                        <p:tgtEl>
                                          <p:spTgt spid="2"/>
                                        </p:tgtEl>
                                        <p:attrNameLst>
                                          <p:attrName>ppt_x</p:attrName>
                                          <p:attrName>ppt_y</p:attrName>
                                        </p:attrNameLst>
                                      </p:cBhvr>
                                    </p:animMotion>
                                  </p:childTnLst>
                                </p:cTn>
                              </p:par>
                              <p:par>
                                <p:cTn id="27" presetID="10" presetClass="entr" presetSubtype="0" fill="hold" nodeType="withEffect">
                                  <p:stCondLst>
                                    <p:cond delay="500"/>
                                  </p:stCondLst>
                                  <p:childTnLst>
                                    <p:set>
                                      <p:cBhvr>
                                        <p:cTn id="28" dur="1" fill="hold">
                                          <p:stCondLst>
                                            <p:cond delay="0"/>
                                          </p:stCondLst>
                                        </p:cTn>
                                        <p:tgtEl>
                                          <p:spTgt spid="88"/>
                                        </p:tgtEl>
                                        <p:attrNameLst>
                                          <p:attrName>style.visibility</p:attrName>
                                        </p:attrNameLst>
                                      </p:cBhvr>
                                      <p:to>
                                        <p:strVal val="visible"/>
                                      </p:to>
                                    </p:set>
                                    <p:animEffect transition="in" filter="fade">
                                      <p:cBhvr>
                                        <p:cTn id="29" dur="1500"/>
                                        <p:tgtEl>
                                          <p:spTgt spid="88"/>
                                        </p:tgtEl>
                                      </p:cBhvr>
                                    </p:animEffect>
                                  </p:childTnLst>
                                </p:cTn>
                              </p:par>
                              <p:par>
                                <p:cTn id="30" presetID="8" presetClass="emph" presetSubtype="0" decel="58000" fill="hold" nodeType="withEffect">
                                  <p:stCondLst>
                                    <p:cond delay="500"/>
                                  </p:stCondLst>
                                  <p:childTnLst>
                                    <p:animRot by="-21600000">
                                      <p:cBhvr>
                                        <p:cTn id="31" dur="1500" fill="hold"/>
                                        <p:tgtEl>
                                          <p:spTgt spid="88"/>
                                        </p:tgtEl>
                                        <p:attrNameLst>
                                          <p:attrName>r</p:attrName>
                                        </p:attrNameLst>
                                      </p:cBhvr>
                                    </p:animRot>
                                  </p:childTnLst>
                                </p:cTn>
                              </p:par>
                              <p:par>
                                <p:cTn id="32" presetID="0" presetClass="path" presetSubtype="0" accel="50000" decel="50000" fill="hold" nodeType="withEffect">
                                  <p:stCondLst>
                                    <p:cond delay="500"/>
                                  </p:stCondLst>
                                  <p:childTnLst>
                                    <p:animMotion origin="layout" path="M -0.475 -0.47408 C -0.47188 -0.46574 -0.46893 -0.45957 -0.46563 -0.45186 C -0.46094 -0.44136 -0.45938 -0.43334 -0.45313 -0.42593 C -0.45191 -0.41914 -0.44445 -0.40618 -0.44063 -0.40371 C -0.43455 -0.3929 -0.42604 -0.37963 -0.41771 -0.37593 C -0.41146 -0.3676 -0.40452 -0.36389 -0.39688 -0.36111 C -0.37917 -0.34537 -0.35261 -0.34167 -0.33334 -0.34074 C -0.27552 -0.33889 -0.21736 -0.33828 -0.15938 -0.33704 C -0.14479 -0.33334 -0.12986 -0.33056 -0.11563 -0.32408 C -0.11111 -0.31883 -0.10521 -0.31605 -0.1 -0.31297 C -0.09479 -0.30371 -0.08959 -0.29445 -0.08438 -0.28519 C -0.0809 -0.27902 -0.07969 -0.27099 -0.07604 -0.26482 C -0.07604 -0.26235 -0.07604 -0.25957 -0.075 -0.25741 C -0.07413 -0.2534 -0.07084 -0.2463 -0.07084 -0.24599 C -0.06979 -0.23889 -0.06997 -0.23828 -0.06771 -0.23149 C -0.06667 -0.22778 -0.06354 -0.22037 -0.06354 -0.22007 C -0.06215 -0.21081 -0.05938 -0.20093 -0.05625 -0.1926 C -0.05434 -0.18766 -0.05018 -0.17778 -0.05018 -0.17747 C -0.04636 -0.15895 -0.03941 -0.14136 -0.03542 -0.12223 C -0.0316 -0.10432 -0.02847 -0.08488 -0.025 -0.06667 C -0.02413 -0.06235 -0.02222 -0.05957 -0.02084 -0.05556 C -0.01788 -0.04507 -0.01406 -0.03581 -0.01042 -0.02593 C -0.00747 -0.01729 -0.00504 -0.00895 1.94444E-6 3.58025E-6 " pathEditMode="relative" rAng="0" ptsTypes="AAAAAAAAAAAAAAAAAAAAAAA">
                                      <p:cBhvr>
                                        <p:cTn id="33" dur="1500" fill="hold"/>
                                        <p:tgtEl>
                                          <p:spTgt spid="88"/>
                                        </p:tgtEl>
                                        <p:attrNameLst>
                                          <p:attrName>ppt_x</p:attrName>
                                          <p:attrName>ppt_y</p:attrName>
                                        </p:attrNameLst>
                                      </p:cBhvr>
                                      <p:rCtr x="23750" y="23704"/>
                                    </p:animMotion>
                                  </p:childTnLst>
                                </p:cTn>
                              </p:par>
                              <p:par>
                                <p:cTn id="34" presetID="10" presetClass="entr" presetSubtype="0" fill="hold" nodeType="withEffect">
                                  <p:stCondLst>
                                    <p:cond delay="50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1500"/>
                                        <p:tgtEl>
                                          <p:spTgt spid="4"/>
                                        </p:tgtEl>
                                      </p:cBhvr>
                                    </p:animEffect>
                                  </p:childTnLst>
                                </p:cTn>
                              </p:par>
                              <p:par>
                                <p:cTn id="37" presetID="8" presetClass="emph" presetSubtype="0" decel="58000" fill="hold" nodeType="withEffect">
                                  <p:stCondLst>
                                    <p:cond delay="500"/>
                                  </p:stCondLst>
                                  <p:childTnLst>
                                    <p:animRot by="21600000">
                                      <p:cBhvr>
                                        <p:cTn id="38" dur="1500" fill="hold"/>
                                        <p:tgtEl>
                                          <p:spTgt spid="4"/>
                                        </p:tgtEl>
                                        <p:attrNameLst>
                                          <p:attrName>r</p:attrName>
                                        </p:attrNameLst>
                                      </p:cBhvr>
                                    </p:animRot>
                                  </p:childTnLst>
                                </p:cTn>
                              </p:par>
                              <p:par>
                                <p:cTn id="39" presetID="0" presetClass="path" presetSubtype="0" accel="50000" decel="50000" fill="hold" nodeType="withEffect">
                                  <p:stCondLst>
                                    <p:cond delay="500"/>
                                  </p:stCondLst>
                                  <p:childTnLst>
                                    <p:animMotion origin="layout" path="M -0.15 -0.42778 C -0.14236 -0.41173 -0.13542 -0.39475 -0.12709 -0.37963 C -0.11684 -0.36111 -0.10521 -0.34815 -0.09375 -0.33333 C -0.08473 -0.3216 -0.07709 -0.3071 -0.06875 -0.29444 C -0.05799 -0.27839 -0.05417 -0.2537 -0.04479 -0.23704 C -0.04254 -0.22531 -0.03924 -0.2179 -0.03438 -0.20926 C -0.029 -0.1858 -0.01684 -0.16852 -0.00938 -0.1463 C -0.00348 -0.12901 0.00347 -0.1108 0.01041 -0.09444 C 0.01302 -0.07623 0.01354 -0.07592 0.01146 -0.05 C 0.01093 -0.04413 0.00729 -0.03333 0.00625 -0.02778 C 0.00503 -0.0216 0.00451 -0.01543 0.00312 -0.00926 C 0.00086 0.00031 0.00104 -0.00679 3.33333E-6 -9.87654E-7 " pathEditMode="relative" rAng="0" ptsTypes="AAAAAAAAAAAA">
                                      <p:cBhvr>
                                        <p:cTn id="40" dur="1500" fill="hold"/>
                                        <p:tgtEl>
                                          <p:spTgt spid="4"/>
                                        </p:tgtEl>
                                        <p:attrNameLst>
                                          <p:attrName>ppt_x</p:attrName>
                                          <p:attrName>ppt_y</p:attrName>
                                        </p:attrNameLst>
                                      </p:cBhvr>
                                      <p:rCtr x="8125" y="21389"/>
                                    </p:animMotion>
                                  </p:childTnLst>
                                </p:cTn>
                              </p:par>
                              <p:par>
                                <p:cTn id="41" presetID="10" presetClass="entr" presetSubtype="0" fill="hold" nodeType="withEffect">
                                  <p:stCondLst>
                                    <p:cond delay="500"/>
                                  </p:stCondLst>
                                  <p:childTnLst>
                                    <p:set>
                                      <p:cBhvr>
                                        <p:cTn id="42" dur="1" fill="hold">
                                          <p:stCondLst>
                                            <p:cond delay="0"/>
                                          </p:stCondLst>
                                        </p:cTn>
                                        <p:tgtEl>
                                          <p:spTgt spid="3"/>
                                        </p:tgtEl>
                                        <p:attrNameLst>
                                          <p:attrName>style.visibility</p:attrName>
                                        </p:attrNameLst>
                                      </p:cBhvr>
                                      <p:to>
                                        <p:strVal val="visible"/>
                                      </p:to>
                                    </p:set>
                                    <p:animEffect transition="in" filter="fade">
                                      <p:cBhvr>
                                        <p:cTn id="43" dur="1500"/>
                                        <p:tgtEl>
                                          <p:spTgt spid="3"/>
                                        </p:tgtEl>
                                      </p:cBhvr>
                                    </p:animEffect>
                                  </p:childTnLst>
                                </p:cTn>
                              </p:par>
                              <p:par>
                                <p:cTn id="44" presetID="8" presetClass="emph" presetSubtype="0" decel="58000" fill="hold" nodeType="withEffect">
                                  <p:stCondLst>
                                    <p:cond delay="500"/>
                                  </p:stCondLst>
                                  <p:childTnLst>
                                    <p:animRot by="21600000">
                                      <p:cBhvr>
                                        <p:cTn id="45" dur="1500" fill="hold"/>
                                        <p:tgtEl>
                                          <p:spTgt spid="3"/>
                                        </p:tgtEl>
                                        <p:attrNameLst>
                                          <p:attrName>r</p:attrName>
                                        </p:attrNameLst>
                                      </p:cBhvr>
                                    </p:animRot>
                                  </p:childTnLst>
                                </p:cTn>
                              </p:par>
                              <p:par>
                                <p:cTn id="46" presetID="0" presetClass="path" presetSubtype="0" accel="50000" decel="50000" fill="hold" nodeType="withEffect">
                                  <p:stCondLst>
                                    <p:cond delay="50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47" dur="1500" fill="hold"/>
                                        <p:tgtEl>
                                          <p:spTgt spid="3"/>
                                        </p:tgtEl>
                                        <p:attrNameLst>
                                          <p:attrName>ppt_x</p:attrName>
                                          <p:attrName>ppt_y</p:attrName>
                                        </p:attrNameLst>
                                      </p:cBhvr>
                                    </p:animMotion>
                                  </p:childTnLst>
                                </p:cTn>
                              </p:par>
                              <p:par>
                                <p:cTn id="48" presetID="10" presetClass="entr" presetSubtype="0" fill="hold" nodeType="withEffect">
                                  <p:stCondLst>
                                    <p:cond delay="500"/>
                                  </p:stCondLst>
                                  <p:childTnLst>
                                    <p:set>
                                      <p:cBhvr>
                                        <p:cTn id="49" dur="1" fill="hold">
                                          <p:stCondLst>
                                            <p:cond delay="0"/>
                                          </p:stCondLst>
                                        </p:cTn>
                                        <p:tgtEl>
                                          <p:spTgt spid="6"/>
                                        </p:tgtEl>
                                        <p:attrNameLst>
                                          <p:attrName>style.visibility</p:attrName>
                                        </p:attrNameLst>
                                      </p:cBhvr>
                                      <p:to>
                                        <p:strVal val="visible"/>
                                      </p:to>
                                    </p:set>
                                    <p:animEffect transition="in" filter="fade">
                                      <p:cBhvr>
                                        <p:cTn id="50" dur="1500"/>
                                        <p:tgtEl>
                                          <p:spTgt spid="6"/>
                                        </p:tgtEl>
                                      </p:cBhvr>
                                    </p:animEffect>
                                  </p:childTnLst>
                                </p:cTn>
                              </p:par>
                              <p:par>
                                <p:cTn id="51" presetID="8" presetClass="emph" presetSubtype="0" decel="58000" fill="hold" nodeType="withEffect">
                                  <p:stCondLst>
                                    <p:cond delay="500"/>
                                  </p:stCondLst>
                                  <p:childTnLst>
                                    <p:animRot by="-21600000">
                                      <p:cBhvr>
                                        <p:cTn id="52" dur="1500" fill="hold"/>
                                        <p:tgtEl>
                                          <p:spTgt spid="6"/>
                                        </p:tgtEl>
                                        <p:attrNameLst>
                                          <p:attrName>r</p:attrName>
                                        </p:attrNameLst>
                                      </p:cBhvr>
                                    </p:animRot>
                                  </p:childTnLst>
                                </p:cTn>
                              </p:par>
                              <p:par>
                                <p:cTn id="53" presetID="0" presetClass="path" presetSubtype="0" accel="50000" decel="50000" fill="hold" nodeType="withEffect">
                                  <p:stCondLst>
                                    <p:cond delay="500"/>
                                  </p:stCondLst>
                                  <p:childTnLst>
                                    <p:animMotion origin="layout" path="M 0.11042 -0.7926 C 0.11476 -0.775 0.11701 -0.75618 0.12187 -0.73889 C 0.13038 -0.70865 0.13837 -0.67809 0.14479 -0.6463 C 0.14739 -0.63365 0.14809 -0.62192 0.15104 -0.60926 C 0.15642 -0.56204 0.14878 -0.61914 0.15833 -0.57439 C 0.1592 -0.57007 0.15868 -0.56574 0.15937 -0.56111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8 0.15208 -0.12778 C 0.14948 -0.12099 0.14705 -0.11729 0.14271 -0.11482 C 0.13958 -0.10926 0.1375 -0.10618 0.13333 -0.10371 C 0.1243 -0.09167 0.13437 -0.1034 0.12396 -0.0963 C 0.12101 -0.09445 0.11858 -0.09074 0.11562 -0.08889 C 0.11458 -0.08827 0.11354 -0.08766 0.1125 -0.08704 C 0.10399 -0.07192 0.11493 -0.08951 0.10521 -0.07963 C 0.10399 -0.0784 0.1033 -0.07531 0.10208 -0.07408 C 0.10017 -0.07223 0.09583 -0.07037 0.09583 -0.07007 C 0.09062 -0.06358 0.08576 -0.06204 0.08021 -0.05556 C 0.06267 -0.03488 0.04219 -0.02377 0.02187 -0.01482 C 0.01493 -0.00648 0.00868 -0.00648 1.11111E-6 3.33333E-6 " pathEditMode="relative" rAng="0" ptsTypes="AAAAAAAAAAAAAAAAAAAAAAAA">
                                      <p:cBhvr>
                                        <p:cTn id="54" dur="1500" fill="hold"/>
                                        <p:tgtEl>
                                          <p:spTgt spid="6"/>
                                        </p:tgtEl>
                                        <p:attrNameLst>
                                          <p:attrName>ppt_x</p:attrName>
                                          <p:attrName>ppt_y</p:attrName>
                                        </p:attrNameLst>
                                      </p:cBhvr>
                                      <p:rCtr x="-1580" y="39630"/>
                                    </p:animMotion>
                                  </p:childTnLst>
                                </p:cTn>
                              </p:par>
                              <p:par>
                                <p:cTn id="55" presetID="10" presetClass="entr" presetSubtype="0" fill="hold" nodeType="withEffect">
                                  <p:stCondLst>
                                    <p:cond delay="500"/>
                                  </p:stCondLst>
                                  <p:childTnLst>
                                    <p:set>
                                      <p:cBhvr>
                                        <p:cTn id="56" dur="1" fill="hold">
                                          <p:stCondLst>
                                            <p:cond delay="0"/>
                                          </p:stCondLst>
                                        </p:cTn>
                                        <p:tgtEl>
                                          <p:spTgt spid="102"/>
                                        </p:tgtEl>
                                        <p:attrNameLst>
                                          <p:attrName>style.visibility</p:attrName>
                                        </p:attrNameLst>
                                      </p:cBhvr>
                                      <p:to>
                                        <p:strVal val="visible"/>
                                      </p:to>
                                    </p:set>
                                    <p:animEffect transition="in" filter="fade">
                                      <p:cBhvr>
                                        <p:cTn id="57" dur="1500"/>
                                        <p:tgtEl>
                                          <p:spTgt spid="102"/>
                                        </p:tgtEl>
                                      </p:cBhvr>
                                    </p:animEffect>
                                  </p:childTnLst>
                                </p:cTn>
                              </p:par>
                              <p:par>
                                <p:cTn id="58" presetID="8" presetClass="emph" presetSubtype="0" decel="58000" fill="hold" nodeType="withEffect">
                                  <p:stCondLst>
                                    <p:cond delay="500"/>
                                  </p:stCondLst>
                                  <p:childTnLst>
                                    <p:animRot by="-21600000">
                                      <p:cBhvr>
                                        <p:cTn id="59" dur="1500" fill="hold"/>
                                        <p:tgtEl>
                                          <p:spTgt spid="102"/>
                                        </p:tgtEl>
                                        <p:attrNameLst>
                                          <p:attrName>r</p:attrName>
                                        </p:attrNameLst>
                                      </p:cBhvr>
                                    </p:animRot>
                                  </p:childTnLst>
                                </p:cTn>
                              </p:par>
                              <p:par>
                                <p:cTn id="60" presetID="0" presetClass="path" presetSubtype="0" accel="50000" decel="50000" fill="hold" nodeType="withEffect">
                                  <p:stCondLst>
                                    <p:cond delay="500"/>
                                  </p:stCondLst>
                                  <p:childTnLst>
                                    <p:animMotion origin="layout" path="M 0.11041 -0.79259 C 0.11475 -0.775 0.11701 -0.75617 0.12187 -0.74105 C 0.13038 -0.70864 0.13836 -0.67809 0.14479 -0.6463 C 0.14739 -0.63364 0.14809 -0.62191 0.15104 -0.60926 C 0.15642 -0.56204 0.14878 -0.61914 0.15833 -0.57438 C 0.1592 -0.57006 0.15868 -0.56574 0.15937 -0.56111 C 0.16006 -0.55587 0.16163 -0.55124 0.1625 -0.5463 C 0.16336 -0.54198 0.16388 -0.53766 0.16458 -0.53333 C 0.16718 -0.51512 0.16875 -0.49661 0.17291 -0.47963 C 0.17552 -0.45278 0.17187 -0.48642 0.17708 -0.45556 C 0.17899 -0.44445 0.17986 -0.43333 0.18229 -0.42222 C 0.18368 -0.40401 0.18437 -0.39414 0.1875 -0.37809 C 0.18958 -0.2963 0.19739 -0.18148 0.15208 -0.12778 C 0.14947 -0.12099 0.14704 -0.11729 0.1427 -0.11482 C 0.13958 -0.10926 0.1375 -0.10617 0.13333 -0.1037 C 0.1243 -0.09167 0.13437 -0.1034 0.12395 -0.0963 C 0.121 -0.09445 0.11857 -0.09074 0.11562 -0.08889 C 0.11458 -0.08827 0.11354 -0.08766 0.1125 -0.08704 C 0.10399 -0.07191 0.11493 -0.08951 0.1052 -0.07963 C 0.10399 -0.0784 0.10329 -0.07531 0.10208 -0.07408 C 0.10017 -0.07222 0.09583 -0.07037 0.09583 -0.07006 C 0.09062 -0.06358 0.08576 -0.06204 0.0802 -0.05556 C 0.06267 -0.03488 0.04218 -0.02377 0.02187 -0.01482 C 0.01493 -0.00648 0.00868 -0.00648 4.72222E-6 1.23457E-6 " pathEditMode="relative" rAng="0" ptsTypes="AAAAAAAAAAAAAAAAAAAAAAAA">
                                      <p:cBhvr>
                                        <p:cTn id="61" dur="1500" fill="hold"/>
                                        <p:tgtEl>
                                          <p:spTgt spid="102"/>
                                        </p:tgtEl>
                                        <p:attrNameLst>
                                          <p:attrName>ppt_x</p:attrName>
                                          <p:attrName>ppt_y</p:attrName>
                                        </p:attrNameLst>
                                      </p:cBhvr>
                                      <p:rCtr x="-1580" y="39630"/>
                                    </p:animMotion>
                                  </p:childTnLst>
                                </p:cTn>
                              </p:par>
                              <p:par>
                                <p:cTn id="62" presetID="10" presetClass="entr" presetSubtype="0" fill="hold" nodeType="withEffect">
                                  <p:stCondLst>
                                    <p:cond delay="500"/>
                                  </p:stCondLst>
                                  <p:childTnLst>
                                    <p:set>
                                      <p:cBhvr>
                                        <p:cTn id="63" dur="1" fill="hold">
                                          <p:stCondLst>
                                            <p:cond delay="0"/>
                                          </p:stCondLst>
                                        </p:cTn>
                                        <p:tgtEl>
                                          <p:spTgt spid="98"/>
                                        </p:tgtEl>
                                        <p:attrNameLst>
                                          <p:attrName>style.visibility</p:attrName>
                                        </p:attrNameLst>
                                      </p:cBhvr>
                                      <p:to>
                                        <p:strVal val="visible"/>
                                      </p:to>
                                    </p:set>
                                    <p:animEffect transition="in" filter="fade">
                                      <p:cBhvr>
                                        <p:cTn id="64" dur="1500"/>
                                        <p:tgtEl>
                                          <p:spTgt spid="98"/>
                                        </p:tgtEl>
                                      </p:cBhvr>
                                    </p:animEffect>
                                  </p:childTnLst>
                                </p:cTn>
                              </p:par>
                              <p:par>
                                <p:cTn id="65" presetID="8" presetClass="emph" presetSubtype="0" decel="58000" fill="hold" nodeType="withEffect">
                                  <p:stCondLst>
                                    <p:cond delay="500"/>
                                  </p:stCondLst>
                                  <p:childTnLst>
                                    <p:animRot by="-21600000">
                                      <p:cBhvr>
                                        <p:cTn id="66" dur="1500" fill="hold"/>
                                        <p:tgtEl>
                                          <p:spTgt spid="98"/>
                                        </p:tgtEl>
                                        <p:attrNameLst>
                                          <p:attrName>r</p:attrName>
                                        </p:attrNameLst>
                                      </p:cBhvr>
                                    </p:animRot>
                                  </p:childTnLst>
                                </p:cTn>
                              </p:par>
                              <p:par>
                                <p:cTn id="67" presetID="0" presetClass="path" presetSubtype="0" accel="50000" decel="50000" fill="hold" nodeType="withEffect">
                                  <p:stCondLst>
                                    <p:cond delay="500"/>
                                  </p:stCondLst>
                                  <p:childTnLst>
                                    <p:animMotion origin="layout" path="M 0.1625 -0.61852 C 0.16841 -0.59784 0.16979 -0.57592 0.17292 -0.5537 C 0.17778 -0.51913 0.17466 -0.55617 0.17917 -0.51667 C 0.18611 -0.45648 0.17917 -0.4929 0.18854 -0.45 C 0.18993 -0.4216 0.19636 -0.3963 0.19896 -0.36852 C 0.20295 -0.32592 0.20538 -0.28241 0.20729 -0.23889 C 0.20868 -0.20525 0.20903 -0.20833 0.21042 -0.18364 C 0.21111 -0.1713 0.2125 -0.1466 0.2125 -0.1466 C 0.21163 -0.08457 0.21667 0.02315 0.20104 0.09259 C 0.19948 0.10988 0.19705 0.12809 0.19167 0.14259 C 0.18959 0.1571 0.18525 0.17315 0.17813 0.18148 C 0.1724 0.21142 0.154 0.21389 0.13959 0.22377 C 0.12327 0.22284 0.10486 0.23272 0.09063 0.21852 C 0.07969 0.20741 0.0941 0.21698 0.08438 0.21111 C 0.08177 0.20772 0.07847 0.20556 0.07604 0.20185 C 0.0691 0.19167 0.06806 0.17778 0.05938 0.16852 C 0.05434 0.1571 0.04948 0.14537 0.04375 0.13519 C 0.04132 0.12191 0.03577 0.11266 0.03125 0.10185 C 0.02882 0.09599 0.02726 0.0892 0.025 0.08333 C 0.0217 0.07438 0.01893 0.06204 0.01667 0.05185 C 0.0158 0.04815 0.0158 0.04414 0.01459 0.04074 C 0.01198 0.03364 0.01042 0.02593 0.00834 0.01852 C 0.0066 0.01204 0.0033 0.0071 -2.5E-6 -9.87654E-7 " pathEditMode="relative" rAng="0" ptsTypes="AAAAAAAAAAAAAAAAAAAAAAA">
                                      <p:cBhvr>
                                        <p:cTn id="68" dur="1500" fill="hold"/>
                                        <p:tgtEl>
                                          <p:spTgt spid="98"/>
                                        </p:tgtEl>
                                        <p:attrNameLst>
                                          <p:attrName>ppt_x</p:attrName>
                                          <p:attrName>ppt_y</p:attrName>
                                        </p:attrNameLst>
                                      </p:cBhvr>
                                      <p:rCtr x="-5625" y="42222"/>
                                    </p:animMotion>
                                  </p:childTnLst>
                                </p:cTn>
                              </p:par>
                              <p:par>
                                <p:cTn id="69" presetID="10" presetClass="entr" presetSubtype="0" fill="hold" nodeType="withEffect">
                                  <p:stCondLst>
                                    <p:cond delay="500"/>
                                  </p:stCondLst>
                                  <p:childTnLst>
                                    <p:set>
                                      <p:cBhvr>
                                        <p:cTn id="70" dur="1" fill="hold">
                                          <p:stCondLst>
                                            <p:cond delay="0"/>
                                          </p:stCondLst>
                                        </p:cTn>
                                        <p:tgtEl>
                                          <p:spTgt spid="41"/>
                                        </p:tgtEl>
                                        <p:attrNameLst>
                                          <p:attrName>style.visibility</p:attrName>
                                        </p:attrNameLst>
                                      </p:cBhvr>
                                      <p:to>
                                        <p:strVal val="visible"/>
                                      </p:to>
                                    </p:set>
                                    <p:animEffect transition="in" filter="fade">
                                      <p:cBhvr>
                                        <p:cTn id="71" dur="1500"/>
                                        <p:tgtEl>
                                          <p:spTgt spid="41"/>
                                        </p:tgtEl>
                                      </p:cBhvr>
                                    </p:animEffect>
                                  </p:childTnLst>
                                </p:cTn>
                              </p:par>
                              <p:par>
                                <p:cTn id="72" presetID="8" presetClass="emph" presetSubtype="0" decel="58000" fill="hold" nodeType="withEffect">
                                  <p:stCondLst>
                                    <p:cond delay="500"/>
                                  </p:stCondLst>
                                  <p:childTnLst>
                                    <p:animRot by="-21600000">
                                      <p:cBhvr>
                                        <p:cTn id="73" dur="1500" fill="hold"/>
                                        <p:tgtEl>
                                          <p:spTgt spid="41"/>
                                        </p:tgtEl>
                                        <p:attrNameLst>
                                          <p:attrName>r</p:attrName>
                                        </p:attrNameLst>
                                      </p:cBhvr>
                                    </p:animRot>
                                  </p:childTnLst>
                                </p:cTn>
                              </p:par>
                              <p:par>
                                <p:cTn id="74" presetID="0" presetClass="path" presetSubtype="0" accel="50000" decel="50000" fill="hold" nodeType="withEffect">
                                  <p:stCondLst>
                                    <p:cond delay="500"/>
                                  </p:stCondLst>
                                  <p:childTnLst>
                                    <p:animMotion origin="layout" path="M 0.1625 -0.61852 C 0.1684 -0.59784 0.16979 -0.57592 0.17291 -0.5537 C 0.17778 -0.51913 0.17465 -0.55617 0.17916 -0.51667 C 0.18611 -0.45648 0.17916 -0.4929 0.18854 -0.45 C 0.18993 -0.4216 0.19635 -0.3963 0.19896 -0.36852 C 0.20295 -0.32592 0.20538 -0.28241 0.20729 -0.23889 C 0.20868 -0.20525 0.20903 -0.20833 0.21041 -0.18364 C 0.21111 -0.1713 0.2125 -0.1466 0.2125 -0.1466 C 0.21163 -0.08457 0.21666 0.02315 0.20104 0.09259 C 0.19948 0.10988 0.19705 0.12809 0.19166 0.14259 C 0.18958 0.1571 0.18524 0.17315 0.17812 0.18148 C 0.17239 0.21142 0.15399 0.21389 0.13958 0.22377 C 0.12326 0.22284 0.10486 0.23272 0.09062 0.21852 C 0.07969 0.20741 0.0941 0.21698 0.08437 0.21111 C 0.08177 0.20772 0.07847 0.20556 0.07604 0.20185 C 0.0691 0.19167 0.06805 0.17778 0.05937 0.16852 C 0.05434 0.1571 0.04948 0.14537 0.04375 0.13519 C 0.04132 0.12191 0.03576 0.11266 0.03125 0.10185 C 0.02882 0.09599 0.02726 0.0892 0.025 0.08333 C 0.0217 0.07438 0.01892 0.06204 0.01666 0.05185 C 0.0158 0.04815 0.0158 0.04414 0.01458 0.04074 C 0.01198 0.03364 0.01041 0.02593 0.00833 0.01852 C 0.0066 0.01204 0.0033 0.0071 1.94444E-6 -1.23457E-6 " pathEditMode="relative" rAng="0" ptsTypes="AAAAAAAAAAAAAAAAAAAAAAA">
                                      <p:cBhvr>
                                        <p:cTn id="75" dur="1500" fill="hold"/>
                                        <p:tgtEl>
                                          <p:spTgt spid="41"/>
                                        </p:tgtEl>
                                        <p:attrNameLst>
                                          <p:attrName>ppt_x</p:attrName>
                                          <p:attrName>ppt_y</p:attrName>
                                        </p:attrNameLst>
                                      </p:cBhvr>
                                      <p:rCtr x="-5625" y="42222"/>
                                    </p:animMotion>
                                  </p:childTnLst>
                                </p:cTn>
                              </p:par>
                              <p:par>
                                <p:cTn id="76" presetID="10" presetClass="entr" presetSubtype="0" fill="hold" nodeType="withEffect">
                                  <p:stCondLst>
                                    <p:cond delay="500"/>
                                  </p:stCondLst>
                                  <p:childTnLst>
                                    <p:set>
                                      <p:cBhvr>
                                        <p:cTn id="77" dur="1" fill="hold">
                                          <p:stCondLst>
                                            <p:cond delay="0"/>
                                          </p:stCondLst>
                                        </p:cTn>
                                        <p:tgtEl>
                                          <p:spTgt spid="5"/>
                                        </p:tgtEl>
                                        <p:attrNameLst>
                                          <p:attrName>style.visibility</p:attrName>
                                        </p:attrNameLst>
                                      </p:cBhvr>
                                      <p:to>
                                        <p:strVal val="visible"/>
                                      </p:to>
                                    </p:set>
                                    <p:animEffect transition="in" filter="fade">
                                      <p:cBhvr>
                                        <p:cTn id="78" dur="1500"/>
                                        <p:tgtEl>
                                          <p:spTgt spid="5"/>
                                        </p:tgtEl>
                                      </p:cBhvr>
                                    </p:animEffect>
                                  </p:childTnLst>
                                </p:cTn>
                              </p:par>
                              <p:par>
                                <p:cTn id="79" presetID="8" presetClass="emph" presetSubtype="0" decel="58000" fill="hold" nodeType="withEffect">
                                  <p:stCondLst>
                                    <p:cond delay="500"/>
                                  </p:stCondLst>
                                  <p:childTnLst>
                                    <p:animRot by="21600000">
                                      <p:cBhvr>
                                        <p:cTn id="80" dur="1500" fill="hold"/>
                                        <p:tgtEl>
                                          <p:spTgt spid="5"/>
                                        </p:tgtEl>
                                        <p:attrNameLst>
                                          <p:attrName>r</p:attrName>
                                        </p:attrNameLst>
                                      </p:cBhvr>
                                    </p:animRot>
                                  </p:childTnLst>
                                </p:cTn>
                              </p:par>
                              <p:par>
                                <p:cTn id="81" presetID="0" presetClass="path" presetSubtype="0" accel="50000" decel="50000" fill="hold" nodeType="withEffect">
                                  <p:stCondLst>
                                    <p:cond delay="500"/>
                                  </p:stCondLst>
                                  <p:childTnLst>
                                    <p:animMotion origin="layout" path="M -0.63437 -0.88334 C -0.62378 -0.87716 -0.6158 -0.86235 -0.60521 -0.85556 C -0.60191 -0.8534 -0.59826 -0.85371 -0.59479 -0.85186 C -0.58698 -0.84784 -0.57986 -0.84476 -0.57187 -0.8426 C -0.56146 -0.83642 -0.55173 -0.83488 -0.5408 -0.83334 C -0.51909 -0.82686 -0.49757 -0.8213 -0.47604 -0.81605 C -0.46545 -0.81081 -0.46076 -0.80803 -0.44896 -0.80741 C -0.43871 -0.80124 -0.42986 -0.80124 -0.41875 -0.8 C -0.41024 -0.79692 -0.40243 -0.7926 -0.39375 -0.79074 C -0.37396 -0.77562 -0.35243 -0.77871 -0.33125 -0.77037 C -0.32812 -0.76914 -0.325 -0.7676 -0.32187 -0.76667 C -0.31562 -0.76513 -0.30312 -0.76297 -0.30312 -0.76235 C -0.27621 -0.75031 -0.2901 -0.75494 -0.26146 -0.75 C -0.24583 -0.74723 -0.23021 -0.73951 -0.21458 -0.73519 C -0.19253 -0.72902 -0.17014 -0.72408 -0.14809 -0.71852 C -0.12743 -0.70494 -0.10902 -0.69815 -0.0875 -0.6926 C -0.07691 -0.6855 -0.06753 -0.68488 -0.05642 -0.68334 C -0.0434 -0.67747 -0.0309 -0.67562 -0.01788 -0.67408 C -0.00694 -0.66574 0.00504 -0.66081 0.01667 -0.65741 C 0.02257 -0.65216 0.0283 -0.65093 0.03438 -0.6463 C 0.04132 -0.64105 0.04792 -0.63395 0.05521 -0.62994 C 0.06528 -0.61605 0.07674 -0.60494 0.08646 -0.59074 C 0.08907 -0.58673 0.09098 -0.58149 0.09375 -0.57809 C 0.1 -0.56945 0.10729 -0.56081 0.1125 -0.55 C 0.1158 -0.54291 0.12153 -0.53056 0.125 -0.52223 C 0.1467 -0.46605 0.13455 -0.48858 0.14584 -0.46852 C 0.14966 -0.45247 0.15452 -0.43735 0.15938 -0.42223 C 0.16354 -0.40865 0.16598 -0.39321 0.16962 -0.37963 C 0.17483 -0.36173 0.17327 -0.34136 0.179 -0.32408 C 0.18091 -0.30865 0.18143 -0.2926 0.18438 -0.27778 C 0.18577 -0.25649 0.18854 -0.25278 0.18959 -0.22963 C 0.18924 -0.16297 0.20851 0.01358 0.15 0.0537 C 0.13785 0.06203 0.14028 0.05926 0.125 0.06111 C 0.03108 0.05895 0.06545 0.07222 0.02188 0.04629 C 0.01736 0.04043 0.01181 0.0358 0.00834 0.02777 C 0.00452 0.01882 0.00261 0.01142 -3.05556E-6 3.95062E-6 " pathEditMode="relative" rAng="0" ptsTypes="AAAAAAAAAAAAAAAAAAAAAAAAAAAAAAAAAAAA">
                                      <p:cBhvr>
                                        <p:cTn id="82" dur="1500" fill="hold"/>
                                        <p:tgtEl>
                                          <p:spTgt spid="5"/>
                                        </p:tgtEl>
                                        <p:attrNameLst>
                                          <p:attrName>ppt_x</p:attrName>
                                          <p:attrName>ppt_y</p:attrName>
                                        </p:attrNameLst>
                                      </p:cBhvr>
                                      <p:rCtr x="41319" y="47284"/>
                                    </p:animMotion>
                                  </p:childTnLst>
                                </p:cTn>
                              </p:par>
                              <p:par>
                                <p:cTn id="83" presetID="10" presetClass="entr" presetSubtype="0" fill="hold" nodeType="withEffect">
                                  <p:stCondLst>
                                    <p:cond delay="500"/>
                                  </p:stCondLst>
                                  <p:childTnLst>
                                    <p:set>
                                      <p:cBhvr>
                                        <p:cTn id="84" dur="1" fill="hold">
                                          <p:stCondLst>
                                            <p:cond delay="0"/>
                                          </p:stCondLst>
                                        </p:cTn>
                                        <p:tgtEl>
                                          <p:spTgt spid="44"/>
                                        </p:tgtEl>
                                        <p:attrNameLst>
                                          <p:attrName>style.visibility</p:attrName>
                                        </p:attrNameLst>
                                      </p:cBhvr>
                                      <p:to>
                                        <p:strVal val="visible"/>
                                      </p:to>
                                    </p:set>
                                    <p:animEffect transition="in" filter="fade">
                                      <p:cBhvr>
                                        <p:cTn id="85" dur="1500"/>
                                        <p:tgtEl>
                                          <p:spTgt spid="44"/>
                                        </p:tgtEl>
                                      </p:cBhvr>
                                    </p:animEffect>
                                  </p:childTnLst>
                                </p:cTn>
                              </p:par>
                              <p:par>
                                <p:cTn id="86" presetID="8" presetClass="emph" presetSubtype="0" decel="58000" fill="hold" nodeType="withEffect">
                                  <p:stCondLst>
                                    <p:cond delay="500"/>
                                  </p:stCondLst>
                                  <p:childTnLst>
                                    <p:animRot by="21600000">
                                      <p:cBhvr>
                                        <p:cTn id="87" dur="1500" fill="hold"/>
                                        <p:tgtEl>
                                          <p:spTgt spid="44"/>
                                        </p:tgtEl>
                                        <p:attrNameLst>
                                          <p:attrName>r</p:attrName>
                                        </p:attrNameLst>
                                      </p:cBhvr>
                                    </p:animRot>
                                  </p:childTnLst>
                                </p:cTn>
                              </p:par>
                              <p:par>
                                <p:cTn id="88" presetID="0" presetClass="path" presetSubtype="0" accel="50000" decel="50000" fill="hold" nodeType="withEffect">
                                  <p:stCondLst>
                                    <p:cond delay="500"/>
                                  </p:stCondLst>
                                  <p:childTnLst>
                                    <p:animMotion origin="layout" path="M -0.4625 0.39259 C -0.46701 0.35988 -0.4625 0.32037 -0.44895 0.2963 C -0.44722 0.28457 -0.4401 0.27593 -0.43541 0.26667 C -0.42569 0.24753 -0.40885 0.22654 -0.39496 0.22037 C -0.39027 0.21389 -0.38663 0.20895 -0.38125 0.20556 C -0.37656 0.20247 -0.37691 0.20525 -0.37291 0.20185 C -0.36996 0.19938 -0.3677 0.19445 -0.36458 0.19259 C -0.35295 0.1858 -0.34027 0.18488 -0.32812 0.18333 C -0.31493 0.17562 -0.30156 0.175 -0.2875 0.17222 C -0.26198 0.1571 -0.22361 0.17253 -0.19496 0.17778 C -0.0875 0.17469 -0.15573 0.18056 -0.12083 0.17037 C -0.11718 0.16512 -0.11406 0.16389 -0.10937 0.16111 C -0.10052 0.14938 -0.09236 0.13796 -0.08437 0.12408 C -0.07916 0.11482 -0.0677 0.09136 -0.06041 0.08704 C -0.05625 0.07963 -0.05468 0.07037 -0.05208 0.06111 C -0.04635 0.04012 -0.05191 0.06142 -0.046 0.0463 C -0.04288 0.03889 -0.04531 0.03858 -0.04062 0.03519 C -0.03559 0.03117 -0.02934 0.02716 -0.02413 0.02408 C -0.02152 0.02253 -0.02013 0.01821 -0.0177 0.01667 C -0.01562 0.01543 -0.01163 0.01296 -0.01163 0.01327 C -0.00816 0.0071 -0.00434 0.00587 -0.00017 -1.48148E-6 " pathEditMode="relative" rAng="0" ptsTypes="AAAAAAAAAAAAAAAAAAAAA">
                                      <p:cBhvr>
                                        <p:cTn id="89" dur="1500" fill="hold"/>
                                        <p:tgtEl>
                                          <p:spTgt spid="44"/>
                                        </p:tgtEl>
                                        <p:attrNameLst>
                                          <p:attrName>ppt_x</p:attrName>
                                          <p:attrName>ppt_y</p:attrName>
                                        </p:attrNameLst>
                                      </p:cBhvr>
                                      <p:rCtr x="23038" y="-19630"/>
                                    </p:animMotion>
                                  </p:childTnLst>
                                </p:cTn>
                              </p:par>
                              <p:par>
                                <p:cTn id="90" presetID="10" presetClass="entr" presetSubtype="0" fill="hold" nodeType="withEffect">
                                  <p:stCondLst>
                                    <p:cond delay="500"/>
                                  </p:stCondLst>
                                  <p:childTnLst>
                                    <p:set>
                                      <p:cBhvr>
                                        <p:cTn id="91" dur="1" fill="hold">
                                          <p:stCondLst>
                                            <p:cond delay="0"/>
                                          </p:stCondLst>
                                        </p:cTn>
                                        <p:tgtEl>
                                          <p:spTgt spid="105"/>
                                        </p:tgtEl>
                                        <p:attrNameLst>
                                          <p:attrName>style.visibility</p:attrName>
                                        </p:attrNameLst>
                                      </p:cBhvr>
                                      <p:to>
                                        <p:strVal val="visible"/>
                                      </p:to>
                                    </p:set>
                                    <p:animEffect transition="in" filter="fade">
                                      <p:cBhvr>
                                        <p:cTn id="92" dur="1500"/>
                                        <p:tgtEl>
                                          <p:spTgt spid="105"/>
                                        </p:tgtEl>
                                      </p:cBhvr>
                                    </p:animEffect>
                                  </p:childTnLst>
                                </p:cTn>
                              </p:par>
                              <p:par>
                                <p:cTn id="93" presetID="8" presetClass="emph" presetSubtype="0" decel="58000" fill="hold" nodeType="withEffect">
                                  <p:stCondLst>
                                    <p:cond delay="500"/>
                                  </p:stCondLst>
                                  <p:childTnLst>
                                    <p:animRot by="-21600000">
                                      <p:cBhvr>
                                        <p:cTn id="94" dur="1500" fill="hold"/>
                                        <p:tgtEl>
                                          <p:spTgt spid="105"/>
                                        </p:tgtEl>
                                        <p:attrNameLst>
                                          <p:attrName>r</p:attrName>
                                        </p:attrNameLst>
                                      </p:cBhvr>
                                    </p:animRot>
                                  </p:childTnLst>
                                </p:cTn>
                              </p:par>
                              <p:par>
                                <p:cTn id="95"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96" dur="1500" fill="hold"/>
                                        <p:tgtEl>
                                          <p:spTgt spid="10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空心弧 2"/>
          <p:cNvSpPr>
            <a:spLocks noChangeArrowheads="1"/>
          </p:cNvSpPr>
          <p:nvPr/>
        </p:nvSpPr>
        <p:spPr bwMode="auto">
          <a:xfrm rot="16200000">
            <a:off x="1217613" y="1903413"/>
            <a:ext cx="2198688" cy="2198688"/>
          </a:xfrm>
          <a:custGeom>
            <a:avLst/>
            <a:gdLst>
              <a:gd name="G0" fmla="+- 9012 0 0"/>
              <a:gd name="G1" fmla="+- 9868328 0 0"/>
              <a:gd name="G2" fmla="+- 0 0 9868328"/>
              <a:gd name="T0" fmla="*/ 0 256 1"/>
              <a:gd name="T1" fmla="*/ 180 256 1"/>
              <a:gd name="G3" fmla="+- 9868328 T0 T1"/>
              <a:gd name="T2" fmla="*/ 0 256 1"/>
              <a:gd name="T3" fmla="*/ 90 256 1"/>
              <a:gd name="G4" fmla="+- 9868328 T2 T3"/>
              <a:gd name="G5" fmla="*/ G4 2 1"/>
              <a:gd name="T4" fmla="*/ 90 256 1"/>
              <a:gd name="T5" fmla="*/ 0 256 1"/>
              <a:gd name="G6" fmla="+- 9868328 T4 T5"/>
              <a:gd name="G7" fmla="*/ G6 2 1"/>
              <a:gd name="G8" fmla="abs 9868328"/>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012"/>
              <a:gd name="G18" fmla="*/ 9012 1 2"/>
              <a:gd name="G19" fmla="+- G18 5400 0"/>
              <a:gd name="G20" fmla="cos G19 9868328"/>
              <a:gd name="G21" fmla="sin G19 9868328"/>
              <a:gd name="G22" fmla="+- G20 10800 0"/>
              <a:gd name="G23" fmla="+- G21 10800 0"/>
              <a:gd name="G24" fmla="+- 10800 0 G20"/>
              <a:gd name="G25" fmla="+- 9012 10800 0"/>
              <a:gd name="G26" fmla="?: G9 G17 G25"/>
              <a:gd name="G27" fmla="?: G9 0 21600"/>
              <a:gd name="G28" fmla="cos 10800 9868328"/>
              <a:gd name="G29" fmla="sin 10800 9868328"/>
              <a:gd name="G30" fmla="sin 9012 9868328"/>
              <a:gd name="G31" fmla="+- G28 10800 0"/>
              <a:gd name="G32" fmla="+- G29 10800 0"/>
              <a:gd name="G33" fmla="+- G30 10800 0"/>
              <a:gd name="G34" fmla="?: G4 0 G31"/>
              <a:gd name="G35" fmla="?: 9868328 G34 0"/>
              <a:gd name="G36" fmla="?: G6 G35 G31"/>
              <a:gd name="G37" fmla="+- 21600 0 G36"/>
              <a:gd name="G38" fmla="?: G4 0 G33"/>
              <a:gd name="G39" fmla="?: 9868328 G38 G32"/>
              <a:gd name="G40" fmla="?: G6 G39 0"/>
              <a:gd name="G41" fmla="?: G4 G32 21600"/>
              <a:gd name="G42" fmla="?: G6 G41 G33"/>
              <a:gd name="T12" fmla="*/ 10800 w 21600"/>
              <a:gd name="T13" fmla="*/ 0 h 21600"/>
              <a:gd name="T14" fmla="*/ 2171 w 21600"/>
              <a:gd name="T15" fmla="*/ 15666 h 21600"/>
              <a:gd name="T16" fmla="*/ 10800 w 21600"/>
              <a:gd name="T17" fmla="*/ 1788 h 21600"/>
              <a:gd name="T18" fmla="*/ 19429 w 21600"/>
              <a:gd name="T19" fmla="*/ 15666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2950" y="15226"/>
                </a:moveTo>
                <a:cubicBezTo>
                  <a:pt x="2188" y="13875"/>
                  <a:pt x="1788" y="12351"/>
                  <a:pt x="1788" y="10800"/>
                </a:cubicBezTo>
                <a:cubicBezTo>
                  <a:pt x="1788" y="5822"/>
                  <a:pt x="5822" y="1788"/>
                  <a:pt x="10800" y="1788"/>
                </a:cubicBezTo>
                <a:cubicBezTo>
                  <a:pt x="15777" y="1788"/>
                  <a:pt x="19812" y="5822"/>
                  <a:pt x="19812" y="10800"/>
                </a:cubicBezTo>
                <a:cubicBezTo>
                  <a:pt x="19812" y="12351"/>
                  <a:pt x="19411" y="13875"/>
                  <a:pt x="18649" y="15226"/>
                </a:cubicBezTo>
                <a:lnTo>
                  <a:pt x="20207" y="16105"/>
                </a:lnTo>
                <a:cubicBezTo>
                  <a:pt x="21120" y="14486"/>
                  <a:pt x="21600" y="12658"/>
                  <a:pt x="21600" y="10800"/>
                </a:cubicBezTo>
                <a:cubicBezTo>
                  <a:pt x="21600" y="4835"/>
                  <a:pt x="16764" y="0"/>
                  <a:pt x="10800" y="0"/>
                </a:cubicBezTo>
                <a:cubicBezTo>
                  <a:pt x="4835" y="0"/>
                  <a:pt x="0" y="4835"/>
                  <a:pt x="0" y="10800"/>
                </a:cubicBezTo>
                <a:cubicBezTo>
                  <a:pt x="-1" y="12658"/>
                  <a:pt x="479" y="14486"/>
                  <a:pt x="1392" y="16105"/>
                </a:cubicBezTo>
                <a:close/>
              </a:path>
            </a:pathLst>
          </a:custGeom>
          <a:solidFill>
            <a:schemeClr val="bg1">
              <a:alpha val="50000"/>
            </a:schemeClr>
          </a:solidFill>
          <a:ln>
            <a:noFill/>
          </a:ln>
        </p:spPr>
        <p:txBody>
          <a:bodyPr lIns="91418" tIns="45709" rIns="91418" bIns="45709"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zh-CN"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sp>
        <p:nvSpPr>
          <p:cNvPr id="16389" name="空心弧 3"/>
          <p:cNvSpPr>
            <a:spLocks noChangeArrowheads="1"/>
          </p:cNvSpPr>
          <p:nvPr/>
        </p:nvSpPr>
        <p:spPr bwMode="auto">
          <a:xfrm rot="16426183">
            <a:off x="1394619" y="2082006"/>
            <a:ext cx="1824038" cy="1825625"/>
          </a:xfrm>
          <a:custGeom>
            <a:avLst/>
            <a:gdLst>
              <a:gd name="G0" fmla="+- 8720 0 0"/>
              <a:gd name="G1" fmla="+- 13154032 0 0"/>
              <a:gd name="G2" fmla="+- 0 0 13154032"/>
              <a:gd name="T0" fmla="*/ 0 256 1"/>
              <a:gd name="T1" fmla="*/ 180 256 1"/>
              <a:gd name="G3" fmla="+- 13154032 T0 T1"/>
              <a:gd name="T2" fmla="*/ 0 256 1"/>
              <a:gd name="T3" fmla="*/ 90 256 1"/>
              <a:gd name="G4" fmla="+- 13154032 T2 T3"/>
              <a:gd name="G5" fmla="*/ G4 2 1"/>
              <a:gd name="T4" fmla="*/ 90 256 1"/>
              <a:gd name="T5" fmla="*/ 0 256 1"/>
              <a:gd name="G6" fmla="+- 13154032 T4 T5"/>
              <a:gd name="G7" fmla="*/ G6 2 1"/>
              <a:gd name="G8" fmla="abs 13154032"/>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8720"/>
              <a:gd name="G18" fmla="*/ 8720 1 2"/>
              <a:gd name="G19" fmla="+- G18 5400 0"/>
              <a:gd name="G20" fmla="cos G19 13154032"/>
              <a:gd name="G21" fmla="sin G19 13154032"/>
              <a:gd name="G22" fmla="+- G20 10800 0"/>
              <a:gd name="G23" fmla="+- G21 10800 0"/>
              <a:gd name="G24" fmla="+- 10800 0 G20"/>
              <a:gd name="G25" fmla="+- 8720 10800 0"/>
              <a:gd name="G26" fmla="?: G9 G17 G25"/>
              <a:gd name="G27" fmla="?: G9 0 21600"/>
              <a:gd name="G28" fmla="cos 10800 13154032"/>
              <a:gd name="G29" fmla="sin 10800 13154032"/>
              <a:gd name="G30" fmla="sin 8720 13154032"/>
              <a:gd name="G31" fmla="+- G28 10800 0"/>
              <a:gd name="G32" fmla="+- G29 10800 0"/>
              <a:gd name="G33" fmla="+- G30 10800 0"/>
              <a:gd name="G34" fmla="?: G4 0 G31"/>
              <a:gd name="G35" fmla="?: 13154032 G34 0"/>
              <a:gd name="G36" fmla="?: G6 G35 G31"/>
              <a:gd name="G37" fmla="+- 21600 0 G36"/>
              <a:gd name="G38" fmla="?: G4 0 G33"/>
              <a:gd name="G39" fmla="?: 13154032 G38 G32"/>
              <a:gd name="G40" fmla="?: G6 G39 0"/>
              <a:gd name="G41" fmla="?: G4 G32 21600"/>
              <a:gd name="G42" fmla="?: G6 G41 G33"/>
              <a:gd name="T12" fmla="*/ 10800 w 21600"/>
              <a:gd name="T13" fmla="*/ 0 h 21600"/>
              <a:gd name="T14" fmla="*/ 1670 w 21600"/>
              <a:gd name="T15" fmla="*/ 7347 h 21600"/>
              <a:gd name="T16" fmla="*/ 10800 w 21600"/>
              <a:gd name="T17" fmla="*/ 2080 h 21600"/>
              <a:gd name="T18" fmla="*/ 19930 w 21600"/>
              <a:gd name="T19" fmla="*/ 7347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2643" y="7715"/>
                </a:moveTo>
                <a:cubicBezTo>
                  <a:pt x="3926" y="4323"/>
                  <a:pt x="7173" y="2080"/>
                  <a:pt x="10799" y="2080"/>
                </a:cubicBezTo>
                <a:cubicBezTo>
                  <a:pt x="14426" y="2079"/>
                  <a:pt x="17673" y="4323"/>
                  <a:pt x="18956" y="7715"/>
                </a:cubicBezTo>
                <a:lnTo>
                  <a:pt x="20901" y="6979"/>
                </a:lnTo>
                <a:cubicBezTo>
                  <a:pt x="19313" y="2779"/>
                  <a:pt x="15290" y="0"/>
                  <a:pt x="10800" y="0"/>
                </a:cubicBezTo>
                <a:cubicBezTo>
                  <a:pt x="6309" y="-1"/>
                  <a:pt x="2286" y="2779"/>
                  <a:pt x="698" y="6979"/>
                </a:cubicBezTo>
                <a:close/>
              </a:path>
            </a:pathLst>
          </a:custGeom>
          <a:solidFill>
            <a:schemeClr val="bg1">
              <a:alpha val="80000"/>
            </a:schemeClr>
          </a:solidFill>
          <a:ln>
            <a:noFill/>
          </a:ln>
        </p:spPr>
        <p:txBody>
          <a:bodyPr lIns="91418" tIns="45709" rIns="91418" bIns="45709"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zh-CN"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sp>
        <p:nvSpPr>
          <p:cNvPr id="16390" name="空心弧 4"/>
          <p:cNvSpPr>
            <a:spLocks noChangeArrowheads="1"/>
          </p:cNvSpPr>
          <p:nvPr/>
        </p:nvSpPr>
        <p:spPr bwMode="auto">
          <a:xfrm rot="16200000">
            <a:off x="1017588" y="1731963"/>
            <a:ext cx="2560638" cy="2560638"/>
          </a:xfrm>
          <a:custGeom>
            <a:avLst/>
            <a:gdLst>
              <a:gd name="G0" fmla="+- 9049 0 0"/>
              <a:gd name="G1" fmla="+- 7945690 0 0"/>
              <a:gd name="G2" fmla="+- 0 0 7945690"/>
              <a:gd name="T0" fmla="*/ 0 256 1"/>
              <a:gd name="T1" fmla="*/ 180 256 1"/>
              <a:gd name="G3" fmla="+- 7945690 T0 T1"/>
              <a:gd name="T2" fmla="*/ 0 256 1"/>
              <a:gd name="T3" fmla="*/ 90 256 1"/>
              <a:gd name="G4" fmla="+- 7945690 T2 T3"/>
              <a:gd name="G5" fmla="*/ G4 2 1"/>
              <a:gd name="T4" fmla="*/ 90 256 1"/>
              <a:gd name="T5" fmla="*/ 0 256 1"/>
              <a:gd name="G6" fmla="+- 7945690 T4 T5"/>
              <a:gd name="G7" fmla="*/ G6 2 1"/>
              <a:gd name="G8" fmla="abs 794569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049"/>
              <a:gd name="G18" fmla="*/ 9049 1 2"/>
              <a:gd name="G19" fmla="+- G18 5400 0"/>
              <a:gd name="G20" fmla="cos G19 7945690"/>
              <a:gd name="G21" fmla="sin G19 7945690"/>
              <a:gd name="G22" fmla="+- G20 10800 0"/>
              <a:gd name="G23" fmla="+- G21 10800 0"/>
              <a:gd name="G24" fmla="+- 10800 0 G20"/>
              <a:gd name="G25" fmla="+- 9049 10800 0"/>
              <a:gd name="G26" fmla="?: G9 G17 G25"/>
              <a:gd name="G27" fmla="?: G9 0 21600"/>
              <a:gd name="G28" fmla="cos 10800 7945690"/>
              <a:gd name="G29" fmla="sin 10800 7945690"/>
              <a:gd name="G30" fmla="sin 9049 7945690"/>
              <a:gd name="G31" fmla="+- G28 10800 0"/>
              <a:gd name="G32" fmla="+- G29 10800 0"/>
              <a:gd name="G33" fmla="+- G30 10800 0"/>
              <a:gd name="G34" fmla="?: G4 0 G31"/>
              <a:gd name="G35" fmla="?: 7945690 G34 0"/>
              <a:gd name="G36" fmla="?: G6 G35 G31"/>
              <a:gd name="G37" fmla="+- 21600 0 G36"/>
              <a:gd name="G38" fmla="?: G4 0 G33"/>
              <a:gd name="G39" fmla="?: 7945690 G38 G32"/>
              <a:gd name="G40" fmla="?: G6 G39 0"/>
              <a:gd name="G41" fmla="?: G4 G32 21600"/>
              <a:gd name="G42" fmla="?: G6 G41 G33"/>
              <a:gd name="T12" fmla="*/ 10800 w 21600"/>
              <a:gd name="T13" fmla="*/ 0 h 21600"/>
              <a:gd name="T14" fmla="*/ 5652 w 21600"/>
              <a:gd name="T15" fmla="*/ 19285 h 21600"/>
              <a:gd name="T16" fmla="*/ 10800 w 21600"/>
              <a:gd name="T17" fmla="*/ 1751 h 21600"/>
              <a:gd name="T18" fmla="*/ 15948 w 21600"/>
              <a:gd name="T19" fmla="*/ 1928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6106" y="18536"/>
                </a:moveTo>
                <a:cubicBezTo>
                  <a:pt x="3402" y="16896"/>
                  <a:pt x="1751" y="13962"/>
                  <a:pt x="1751" y="10800"/>
                </a:cubicBezTo>
                <a:cubicBezTo>
                  <a:pt x="1751" y="5802"/>
                  <a:pt x="5802" y="1751"/>
                  <a:pt x="10800" y="1751"/>
                </a:cubicBezTo>
                <a:cubicBezTo>
                  <a:pt x="15797" y="1751"/>
                  <a:pt x="19849" y="5802"/>
                  <a:pt x="19849" y="10800"/>
                </a:cubicBezTo>
                <a:cubicBezTo>
                  <a:pt x="19849" y="13962"/>
                  <a:pt x="18197" y="16896"/>
                  <a:pt x="15493" y="18536"/>
                </a:cubicBezTo>
                <a:lnTo>
                  <a:pt x="16401" y="20033"/>
                </a:lnTo>
                <a:cubicBezTo>
                  <a:pt x="19628" y="18075"/>
                  <a:pt x="21600" y="14574"/>
                  <a:pt x="21600" y="10800"/>
                </a:cubicBezTo>
                <a:cubicBezTo>
                  <a:pt x="21600" y="4835"/>
                  <a:pt x="16764" y="0"/>
                  <a:pt x="10800" y="0"/>
                </a:cubicBezTo>
                <a:cubicBezTo>
                  <a:pt x="4835" y="0"/>
                  <a:pt x="0" y="4835"/>
                  <a:pt x="0" y="10800"/>
                </a:cubicBezTo>
                <a:cubicBezTo>
                  <a:pt x="-1" y="14574"/>
                  <a:pt x="1971" y="18075"/>
                  <a:pt x="5198" y="20033"/>
                </a:cubicBezTo>
                <a:close/>
              </a:path>
            </a:pathLst>
          </a:custGeom>
          <a:solidFill>
            <a:schemeClr val="bg1">
              <a:alpha val="20000"/>
            </a:schemeClr>
          </a:solidFill>
          <a:ln>
            <a:noFill/>
          </a:ln>
        </p:spPr>
        <p:txBody>
          <a:bodyPr lIns="91418" tIns="45709" rIns="91418" bIns="45709"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zh-CN"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sp>
        <p:nvSpPr>
          <p:cNvPr id="16391" name="矩形 5"/>
          <p:cNvSpPr>
            <a:spLocks noChangeArrowheads="1"/>
          </p:cNvSpPr>
          <p:nvPr/>
        </p:nvSpPr>
        <p:spPr bwMode="auto">
          <a:xfrm>
            <a:off x="1687513" y="2819400"/>
            <a:ext cx="2020888"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8" tIns="45709" rIns="91418" bIns="45709">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rPr>
              <a:t>TEXT HERE</a:t>
            </a:r>
            <a:endParaRPr kumimoji="0" lang="zh-CN" altLang="en-US" sz="1350" b="0" i="0" u="none" strike="noStrike" kern="1200" cap="none" spc="0" normalizeH="0" baseline="-3000" noProof="0" dirty="0">
              <a:ln>
                <a:noFill/>
              </a:ln>
              <a:solidFill>
                <a:schemeClr val="bg1">
                  <a:lumMod val="95000"/>
                </a:schemeClr>
              </a:solidFill>
              <a:effectLst/>
              <a:uLnTx/>
              <a:uFillTx/>
              <a:latin typeface="华文细黑" panose="02010600040101010101" pitchFamily="2" charset="-122"/>
              <a:ea typeface="+mn-ea"/>
              <a:cs typeface="+mn-cs"/>
            </a:endParaRPr>
          </a:p>
        </p:txBody>
      </p:sp>
      <p:grpSp>
        <p:nvGrpSpPr>
          <p:cNvPr id="16392" name="组合 34"/>
          <p:cNvGrpSpPr/>
          <p:nvPr/>
        </p:nvGrpSpPr>
        <p:grpSpPr>
          <a:xfrm>
            <a:off x="4500563" y="1223963"/>
            <a:ext cx="3811587" cy="1311275"/>
            <a:chOff x="0" y="0"/>
            <a:chExt cx="3811400" cy="1309390"/>
          </a:xfrm>
        </p:grpSpPr>
        <p:sp>
          <p:nvSpPr>
            <p:cNvPr id="16393" name="矩形 22"/>
            <p:cNvSpPr>
              <a:spLocks noChangeArrowheads="1"/>
            </p:cNvSpPr>
            <p:nvPr/>
          </p:nvSpPr>
          <p:spPr bwMode="auto">
            <a:xfrm>
              <a:off x="95245" y="115721"/>
              <a:ext cx="358757" cy="229856"/>
            </a:xfrm>
            <a:prstGeom prst="rect">
              <a:avLst/>
            </a:prstGeom>
            <a:solidFill>
              <a:schemeClr val="bg1">
                <a:alpha val="20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zh-CN"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sp>
          <p:nvSpPr>
            <p:cNvPr id="16394" name="TextBox 23"/>
            <p:cNvSpPr>
              <a:spLocks noChangeArrowheads="1"/>
            </p:cNvSpPr>
            <p:nvPr/>
          </p:nvSpPr>
          <p:spPr bwMode="auto">
            <a:xfrm>
              <a:off x="0" y="386793"/>
              <a:ext cx="3811400" cy="922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685165" rtl="0" eaLnBrk="1" fontAlgn="auto" latinLnBrk="0" hangingPunct="1">
                <a:lnSpc>
                  <a:spcPct val="150000"/>
                </a:lnSpc>
                <a:spcBef>
                  <a:spcPts val="0"/>
                </a:spcBef>
                <a:spcAft>
                  <a:spcPts val="0"/>
                </a:spcAft>
                <a:buClr>
                  <a:srgbClr val="E36C09"/>
                </a:buClr>
                <a:buSzTx/>
                <a:buFontTx/>
                <a:buNone/>
                <a:defRPr/>
              </a:pPr>
              <a:r>
                <a:rPr kumimoji="0" lang="en-US" sz="12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Calibri" panose="020F0502020204030204" pitchFamily="34" charset="0"/>
                  <a:sym typeface="Calibri" panose="020F0502020204030204" pitchFamily="34" charset="0"/>
                </a:rPr>
                <a:t>You can click here to enter your text. You can click here to enter your text. You can click here to enter your text. </a:t>
              </a:r>
              <a:endParaRPr kumimoji="0" lang="zh-CN" altLang="en-US" sz="12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sp>
          <p:nvSpPr>
            <p:cNvPr id="16395" name="矩形 25"/>
            <p:cNvSpPr>
              <a:spLocks noChangeArrowheads="1"/>
            </p:cNvSpPr>
            <p:nvPr/>
          </p:nvSpPr>
          <p:spPr bwMode="auto">
            <a:xfrm>
              <a:off x="558773" y="0"/>
              <a:ext cx="2020788" cy="461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sz="24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Calibri" panose="020F0502020204030204" pitchFamily="34" charset="0"/>
                  <a:sym typeface="Calibri" panose="020F0502020204030204" pitchFamily="34" charset="0"/>
                </a:rPr>
                <a:t>70%</a:t>
              </a:r>
              <a:endParaRPr kumimoji="0" lang="zh-CN" altLang="en-US" sz="24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grpSp>
      <p:grpSp>
        <p:nvGrpSpPr>
          <p:cNvPr id="16396" name="组合 35"/>
          <p:cNvGrpSpPr/>
          <p:nvPr/>
        </p:nvGrpSpPr>
        <p:grpSpPr>
          <a:xfrm>
            <a:off x="4500563" y="2478088"/>
            <a:ext cx="3811587" cy="1309687"/>
            <a:chOff x="0" y="0"/>
            <a:chExt cx="3811399" cy="1310804"/>
          </a:xfrm>
        </p:grpSpPr>
        <p:sp>
          <p:nvSpPr>
            <p:cNvPr id="16397" name="矩形 26"/>
            <p:cNvSpPr>
              <a:spLocks noChangeArrowheads="1"/>
            </p:cNvSpPr>
            <p:nvPr/>
          </p:nvSpPr>
          <p:spPr bwMode="auto">
            <a:xfrm>
              <a:off x="95245" y="115987"/>
              <a:ext cx="358757" cy="230383"/>
            </a:xfrm>
            <a:prstGeom prst="rect">
              <a:avLst/>
            </a:prstGeom>
            <a:solidFill>
              <a:schemeClr val="bg1">
                <a:alpha val="50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zh-CN"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sp>
          <p:nvSpPr>
            <p:cNvPr id="16398" name="TextBox 27"/>
            <p:cNvSpPr>
              <a:spLocks noChangeArrowheads="1"/>
            </p:cNvSpPr>
            <p:nvPr/>
          </p:nvSpPr>
          <p:spPr bwMode="auto">
            <a:xfrm>
              <a:off x="0" y="387680"/>
              <a:ext cx="3811399" cy="923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685165" rtl="0" eaLnBrk="1" fontAlgn="auto" latinLnBrk="0" hangingPunct="1">
                <a:lnSpc>
                  <a:spcPct val="150000"/>
                </a:lnSpc>
                <a:spcBef>
                  <a:spcPts val="0"/>
                </a:spcBef>
                <a:spcAft>
                  <a:spcPts val="0"/>
                </a:spcAft>
                <a:buClr>
                  <a:srgbClr val="E36C09"/>
                </a:buClr>
                <a:buSzTx/>
                <a:buFontTx/>
                <a:buNone/>
                <a:defRPr/>
              </a:pPr>
              <a:r>
                <a:rPr kumimoji="0" lang="en-US" sz="12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Calibri" panose="020F0502020204030204" pitchFamily="34" charset="0"/>
                  <a:sym typeface="Calibri" panose="020F0502020204030204" pitchFamily="34" charset="0"/>
                </a:rPr>
                <a:t>You can click here to enter your text. You can click here to enter your text. You can click here to enter your text. </a:t>
              </a:r>
              <a:endParaRPr kumimoji="0" lang="zh-CN" altLang="en-US" sz="12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sp>
          <p:nvSpPr>
            <p:cNvPr id="16399" name="矩形 28"/>
            <p:cNvSpPr>
              <a:spLocks noChangeArrowheads="1"/>
            </p:cNvSpPr>
            <p:nvPr/>
          </p:nvSpPr>
          <p:spPr bwMode="auto">
            <a:xfrm>
              <a:off x="558772" y="0"/>
              <a:ext cx="2020787" cy="462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sz="24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Calibri" panose="020F0502020204030204" pitchFamily="34" charset="0"/>
                  <a:sym typeface="Calibri" panose="020F0502020204030204" pitchFamily="34" charset="0"/>
                </a:rPr>
                <a:t>55%</a:t>
              </a:r>
              <a:endParaRPr kumimoji="0" lang="zh-CN" altLang="en-US" sz="24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grpSp>
      <p:grpSp>
        <p:nvGrpSpPr>
          <p:cNvPr id="16400" name="组合 36"/>
          <p:cNvGrpSpPr/>
          <p:nvPr/>
        </p:nvGrpSpPr>
        <p:grpSpPr>
          <a:xfrm>
            <a:off x="4500563" y="3659188"/>
            <a:ext cx="3811587" cy="1309687"/>
            <a:chOff x="0" y="0"/>
            <a:chExt cx="3811398" cy="1310804"/>
          </a:xfrm>
        </p:grpSpPr>
        <p:sp>
          <p:nvSpPr>
            <p:cNvPr id="16401" name="矩形 29"/>
            <p:cNvSpPr>
              <a:spLocks noChangeArrowheads="1"/>
            </p:cNvSpPr>
            <p:nvPr/>
          </p:nvSpPr>
          <p:spPr bwMode="auto">
            <a:xfrm>
              <a:off x="95245" y="115987"/>
              <a:ext cx="358757" cy="230383"/>
            </a:xfrm>
            <a:prstGeom prst="rect">
              <a:avLst/>
            </a:prstGeom>
            <a:solidFill>
              <a:schemeClr val="bg1">
                <a:alpha val="80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zh-CN"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sp>
          <p:nvSpPr>
            <p:cNvPr id="16402" name="TextBox 30"/>
            <p:cNvSpPr>
              <a:spLocks noChangeArrowheads="1"/>
            </p:cNvSpPr>
            <p:nvPr/>
          </p:nvSpPr>
          <p:spPr bwMode="auto">
            <a:xfrm>
              <a:off x="0" y="387680"/>
              <a:ext cx="3811398" cy="923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685165" rtl="0" eaLnBrk="1" fontAlgn="auto" latinLnBrk="0" hangingPunct="1">
                <a:lnSpc>
                  <a:spcPct val="150000"/>
                </a:lnSpc>
                <a:spcBef>
                  <a:spcPts val="0"/>
                </a:spcBef>
                <a:spcAft>
                  <a:spcPts val="0"/>
                </a:spcAft>
                <a:buClr>
                  <a:srgbClr val="E36C09"/>
                </a:buClr>
                <a:buSzTx/>
                <a:buFontTx/>
                <a:buNone/>
                <a:defRPr/>
              </a:pPr>
              <a:r>
                <a:rPr kumimoji="0" lang="en-US" sz="12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Calibri" panose="020F0502020204030204" pitchFamily="34" charset="0"/>
                  <a:sym typeface="Calibri" panose="020F0502020204030204" pitchFamily="34" charset="0"/>
                </a:rPr>
                <a:t>You can click here to enter your text. You can click here to enter your text. You can click here to enter your text. </a:t>
              </a:r>
              <a:endParaRPr kumimoji="0" lang="zh-CN" altLang="en-US" sz="12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sp>
          <p:nvSpPr>
            <p:cNvPr id="16403" name="矩形 31"/>
            <p:cNvSpPr>
              <a:spLocks noChangeArrowheads="1"/>
            </p:cNvSpPr>
            <p:nvPr/>
          </p:nvSpPr>
          <p:spPr bwMode="auto">
            <a:xfrm>
              <a:off x="558772" y="0"/>
              <a:ext cx="2020787" cy="462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sz="24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Calibri" panose="020F0502020204030204" pitchFamily="34" charset="0"/>
                  <a:sym typeface="Calibri" panose="020F0502020204030204" pitchFamily="34" charset="0"/>
                </a:rPr>
                <a:t>40%</a:t>
              </a:r>
              <a:endParaRPr kumimoji="0" lang="zh-CN" altLang="en-US" sz="24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gr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6389"/>
                                        </p:tgtEl>
                                        <p:attrNameLst>
                                          <p:attrName>style.visibility</p:attrName>
                                        </p:attrNameLst>
                                      </p:cBhvr>
                                      <p:to>
                                        <p:strVal val="visible"/>
                                      </p:to>
                                    </p:set>
                                    <p:anim calcmode="lin" valueType="num">
                                      <p:cBhvr>
                                        <p:cTn id="7" dur="500" fill="hold"/>
                                        <p:tgtEl>
                                          <p:spTgt spid="16389"/>
                                        </p:tgtEl>
                                        <p:attrNameLst>
                                          <p:attrName>ppt_w</p:attrName>
                                        </p:attrNameLst>
                                      </p:cBhvr>
                                      <p:tavLst>
                                        <p:tav tm="0">
                                          <p:val>
                                            <p:fltVal val="0"/>
                                          </p:val>
                                        </p:tav>
                                        <p:tav tm="100000">
                                          <p:val>
                                            <p:strVal val="#ppt_w"/>
                                          </p:val>
                                        </p:tav>
                                      </p:tavLst>
                                    </p:anim>
                                    <p:anim calcmode="lin" valueType="num">
                                      <p:cBhvr>
                                        <p:cTn id="8" dur="500" fill="hold"/>
                                        <p:tgtEl>
                                          <p:spTgt spid="16389"/>
                                        </p:tgtEl>
                                        <p:attrNameLst>
                                          <p:attrName>ppt_h</p:attrName>
                                        </p:attrNameLst>
                                      </p:cBhvr>
                                      <p:tavLst>
                                        <p:tav tm="0">
                                          <p:val>
                                            <p:fltVal val="0"/>
                                          </p:val>
                                        </p:tav>
                                        <p:tav tm="100000">
                                          <p:val>
                                            <p:strVal val="#ppt_h"/>
                                          </p:val>
                                        </p:tav>
                                      </p:tavLst>
                                    </p:anim>
                                    <p:anim calcmode="lin" valueType="num">
                                      <p:cBhvr>
                                        <p:cTn id="9" dur="500" fill="hold"/>
                                        <p:tgtEl>
                                          <p:spTgt spid="16389"/>
                                        </p:tgtEl>
                                        <p:attrNameLst>
                                          <p:attrName>style.rotation</p:attrName>
                                        </p:attrNameLst>
                                      </p:cBhvr>
                                      <p:tavLst>
                                        <p:tav tm="0">
                                          <p:val>
                                            <p:fltVal val="360"/>
                                          </p:val>
                                        </p:tav>
                                        <p:tav tm="100000">
                                          <p:val>
                                            <p:fltVal val="0"/>
                                          </p:val>
                                        </p:tav>
                                      </p:tavLst>
                                    </p:anim>
                                    <p:animEffect transition="in" filter="fade">
                                      <p:cBhvr>
                                        <p:cTn id="10" dur="500"/>
                                        <p:tgtEl>
                                          <p:spTgt spid="16389"/>
                                        </p:tgtEl>
                                      </p:cBhvr>
                                    </p:animEffect>
                                  </p:childTnLst>
                                </p:cTn>
                              </p:par>
                            </p:childTnLst>
                          </p:cTn>
                        </p:par>
                        <p:par>
                          <p:cTn id="11" fill="hold">
                            <p:stCondLst>
                              <p:cond delay="500"/>
                            </p:stCondLst>
                            <p:childTnLst>
                              <p:par>
                                <p:cTn id="12" presetID="49" presetClass="entr" presetSubtype="0" decel="100000" fill="hold" nodeType="afterEffect">
                                  <p:stCondLst>
                                    <p:cond delay="0"/>
                                  </p:stCondLst>
                                  <p:childTnLst>
                                    <p:set>
                                      <p:cBhvr>
                                        <p:cTn id="13" dur="1" fill="hold">
                                          <p:stCondLst>
                                            <p:cond delay="0"/>
                                          </p:stCondLst>
                                        </p:cTn>
                                        <p:tgtEl>
                                          <p:spTgt spid="16388"/>
                                        </p:tgtEl>
                                        <p:attrNameLst>
                                          <p:attrName>style.visibility</p:attrName>
                                        </p:attrNameLst>
                                      </p:cBhvr>
                                      <p:to>
                                        <p:strVal val="visible"/>
                                      </p:to>
                                    </p:set>
                                    <p:anim calcmode="lin" valueType="num">
                                      <p:cBhvr>
                                        <p:cTn id="14" dur="500" fill="hold"/>
                                        <p:tgtEl>
                                          <p:spTgt spid="16388"/>
                                        </p:tgtEl>
                                        <p:attrNameLst>
                                          <p:attrName>ppt_w</p:attrName>
                                        </p:attrNameLst>
                                      </p:cBhvr>
                                      <p:tavLst>
                                        <p:tav tm="0">
                                          <p:val>
                                            <p:fltVal val="0"/>
                                          </p:val>
                                        </p:tav>
                                        <p:tav tm="100000">
                                          <p:val>
                                            <p:strVal val="#ppt_w"/>
                                          </p:val>
                                        </p:tav>
                                      </p:tavLst>
                                    </p:anim>
                                    <p:anim calcmode="lin" valueType="num">
                                      <p:cBhvr>
                                        <p:cTn id="15" dur="500" fill="hold"/>
                                        <p:tgtEl>
                                          <p:spTgt spid="16388"/>
                                        </p:tgtEl>
                                        <p:attrNameLst>
                                          <p:attrName>ppt_h</p:attrName>
                                        </p:attrNameLst>
                                      </p:cBhvr>
                                      <p:tavLst>
                                        <p:tav tm="0">
                                          <p:val>
                                            <p:fltVal val="0"/>
                                          </p:val>
                                        </p:tav>
                                        <p:tav tm="100000">
                                          <p:val>
                                            <p:strVal val="#ppt_h"/>
                                          </p:val>
                                        </p:tav>
                                      </p:tavLst>
                                    </p:anim>
                                    <p:anim calcmode="lin" valueType="num">
                                      <p:cBhvr>
                                        <p:cTn id="16" dur="500" fill="hold"/>
                                        <p:tgtEl>
                                          <p:spTgt spid="16388"/>
                                        </p:tgtEl>
                                        <p:attrNameLst>
                                          <p:attrName>style.rotation</p:attrName>
                                        </p:attrNameLst>
                                      </p:cBhvr>
                                      <p:tavLst>
                                        <p:tav tm="0">
                                          <p:val>
                                            <p:fltVal val="360"/>
                                          </p:val>
                                        </p:tav>
                                        <p:tav tm="100000">
                                          <p:val>
                                            <p:fltVal val="0"/>
                                          </p:val>
                                        </p:tav>
                                      </p:tavLst>
                                    </p:anim>
                                    <p:animEffect transition="in" filter="fade">
                                      <p:cBhvr>
                                        <p:cTn id="17" dur="500"/>
                                        <p:tgtEl>
                                          <p:spTgt spid="16388"/>
                                        </p:tgtEl>
                                      </p:cBhvr>
                                    </p:animEffect>
                                  </p:childTnLst>
                                </p:cTn>
                              </p:par>
                            </p:childTnLst>
                          </p:cTn>
                        </p:par>
                        <p:par>
                          <p:cTn id="18" fill="hold">
                            <p:stCondLst>
                              <p:cond delay="1000"/>
                            </p:stCondLst>
                            <p:childTnLst>
                              <p:par>
                                <p:cTn id="19" presetID="49" presetClass="entr" presetSubtype="0" decel="100000" fill="hold" nodeType="afterEffect">
                                  <p:stCondLst>
                                    <p:cond delay="0"/>
                                  </p:stCondLst>
                                  <p:childTnLst>
                                    <p:set>
                                      <p:cBhvr>
                                        <p:cTn id="20" dur="1" fill="hold">
                                          <p:stCondLst>
                                            <p:cond delay="0"/>
                                          </p:stCondLst>
                                        </p:cTn>
                                        <p:tgtEl>
                                          <p:spTgt spid="16390"/>
                                        </p:tgtEl>
                                        <p:attrNameLst>
                                          <p:attrName>style.visibility</p:attrName>
                                        </p:attrNameLst>
                                      </p:cBhvr>
                                      <p:to>
                                        <p:strVal val="visible"/>
                                      </p:to>
                                    </p:set>
                                    <p:anim calcmode="lin" valueType="num">
                                      <p:cBhvr>
                                        <p:cTn id="21" dur="500" fill="hold"/>
                                        <p:tgtEl>
                                          <p:spTgt spid="16390"/>
                                        </p:tgtEl>
                                        <p:attrNameLst>
                                          <p:attrName>ppt_w</p:attrName>
                                        </p:attrNameLst>
                                      </p:cBhvr>
                                      <p:tavLst>
                                        <p:tav tm="0">
                                          <p:val>
                                            <p:fltVal val="0"/>
                                          </p:val>
                                        </p:tav>
                                        <p:tav tm="100000">
                                          <p:val>
                                            <p:strVal val="#ppt_w"/>
                                          </p:val>
                                        </p:tav>
                                      </p:tavLst>
                                    </p:anim>
                                    <p:anim calcmode="lin" valueType="num">
                                      <p:cBhvr>
                                        <p:cTn id="22" dur="500" fill="hold"/>
                                        <p:tgtEl>
                                          <p:spTgt spid="16390"/>
                                        </p:tgtEl>
                                        <p:attrNameLst>
                                          <p:attrName>ppt_h</p:attrName>
                                        </p:attrNameLst>
                                      </p:cBhvr>
                                      <p:tavLst>
                                        <p:tav tm="0">
                                          <p:val>
                                            <p:fltVal val="0"/>
                                          </p:val>
                                        </p:tav>
                                        <p:tav tm="100000">
                                          <p:val>
                                            <p:strVal val="#ppt_h"/>
                                          </p:val>
                                        </p:tav>
                                      </p:tavLst>
                                    </p:anim>
                                    <p:anim calcmode="lin" valueType="num">
                                      <p:cBhvr>
                                        <p:cTn id="23" dur="500" fill="hold"/>
                                        <p:tgtEl>
                                          <p:spTgt spid="16390"/>
                                        </p:tgtEl>
                                        <p:attrNameLst>
                                          <p:attrName>style.rotation</p:attrName>
                                        </p:attrNameLst>
                                      </p:cBhvr>
                                      <p:tavLst>
                                        <p:tav tm="0">
                                          <p:val>
                                            <p:fltVal val="360"/>
                                          </p:val>
                                        </p:tav>
                                        <p:tav tm="100000">
                                          <p:val>
                                            <p:fltVal val="0"/>
                                          </p:val>
                                        </p:tav>
                                      </p:tavLst>
                                    </p:anim>
                                    <p:animEffect transition="in" filter="fade">
                                      <p:cBhvr>
                                        <p:cTn id="24" dur="500"/>
                                        <p:tgtEl>
                                          <p:spTgt spid="16390"/>
                                        </p:tgtEl>
                                      </p:cBhvr>
                                    </p:animEffect>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16391"/>
                                        </p:tgtEl>
                                        <p:attrNameLst>
                                          <p:attrName>style.visibility</p:attrName>
                                        </p:attrNameLst>
                                      </p:cBhvr>
                                      <p:to>
                                        <p:strVal val="visible"/>
                                      </p:to>
                                    </p:set>
                                    <p:anim calcmode="lin" valueType="num">
                                      <p:cBhvr>
                                        <p:cTn id="28" dur="400" fill="hold"/>
                                        <p:tgtEl>
                                          <p:spTgt spid="16391"/>
                                        </p:tgtEl>
                                        <p:attrNameLst>
                                          <p:attrName>ppt_w</p:attrName>
                                        </p:attrNameLst>
                                      </p:cBhvr>
                                      <p:tavLst>
                                        <p:tav tm="0">
                                          <p:val>
                                            <p:fltVal val="0"/>
                                          </p:val>
                                        </p:tav>
                                        <p:tav tm="100000">
                                          <p:val>
                                            <p:strVal val="#ppt_w"/>
                                          </p:val>
                                        </p:tav>
                                      </p:tavLst>
                                    </p:anim>
                                    <p:anim calcmode="lin" valueType="num">
                                      <p:cBhvr>
                                        <p:cTn id="29" dur="400" fill="hold"/>
                                        <p:tgtEl>
                                          <p:spTgt spid="16391"/>
                                        </p:tgtEl>
                                        <p:attrNameLst>
                                          <p:attrName>ppt_h</p:attrName>
                                        </p:attrNameLst>
                                      </p:cBhvr>
                                      <p:tavLst>
                                        <p:tav tm="0">
                                          <p:val>
                                            <p:fltVal val="0"/>
                                          </p:val>
                                        </p:tav>
                                        <p:tav tm="100000">
                                          <p:val>
                                            <p:strVal val="#ppt_h"/>
                                          </p:val>
                                        </p:tav>
                                      </p:tavLst>
                                    </p:anim>
                                    <p:animEffect transition="in" filter="fade">
                                      <p:cBhvr>
                                        <p:cTn id="30" dur="400"/>
                                        <p:tgtEl>
                                          <p:spTgt spid="16391"/>
                                        </p:tgtEl>
                                      </p:cBhvr>
                                    </p:animEffect>
                                  </p:childTnLst>
                                </p:cTn>
                              </p:par>
                            </p:childTnLst>
                          </p:cTn>
                        </p:par>
                        <p:par>
                          <p:cTn id="31" fill="hold">
                            <p:stCondLst>
                              <p:cond delay="2000"/>
                            </p:stCondLst>
                            <p:childTnLst>
                              <p:par>
                                <p:cTn id="32" presetID="42" presetClass="entr" presetSubtype="0" fill="hold" nodeType="afterEffect">
                                  <p:stCondLst>
                                    <p:cond delay="0"/>
                                  </p:stCondLst>
                                  <p:childTnLst>
                                    <p:set>
                                      <p:cBhvr>
                                        <p:cTn id="33" dur="1" fill="hold">
                                          <p:stCondLst>
                                            <p:cond delay="0"/>
                                          </p:stCondLst>
                                        </p:cTn>
                                        <p:tgtEl>
                                          <p:spTgt spid="16392"/>
                                        </p:tgtEl>
                                        <p:attrNameLst>
                                          <p:attrName>style.visibility</p:attrName>
                                        </p:attrNameLst>
                                      </p:cBhvr>
                                      <p:to>
                                        <p:strVal val="visible"/>
                                      </p:to>
                                    </p:set>
                                    <p:animEffect>
                                      <p:cBhvr>
                                        <p:cTn id="34" dur="750"/>
                                        <p:tgtEl>
                                          <p:spTgt spid="16392"/>
                                        </p:tgtEl>
                                      </p:cBhvr>
                                    </p:animEffect>
                                    <p:anim calcmode="lin" valueType="num">
                                      <p:cBhvr>
                                        <p:cTn id="35" dur="750" fill="hold"/>
                                        <p:tgtEl>
                                          <p:spTgt spid="16392"/>
                                        </p:tgtEl>
                                        <p:attrNameLst>
                                          <p:attrName>ppt_x</p:attrName>
                                        </p:attrNameLst>
                                      </p:cBhvr>
                                      <p:tavLst>
                                        <p:tav tm="0">
                                          <p:val>
                                            <p:strVal val="#ppt_x"/>
                                          </p:val>
                                        </p:tav>
                                        <p:tav tm="100000">
                                          <p:val>
                                            <p:strVal val="#ppt_x"/>
                                          </p:val>
                                        </p:tav>
                                      </p:tavLst>
                                    </p:anim>
                                    <p:anim calcmode="lin" valueType="num">
                                      <p:cBhvr>
                                        <p:cTn id="36" dur="750" fill="hold"/>
                                        <p:tgtEl>
                                          <p:spTgt spid="16392"/>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500"/>
                                  </p:stCondLst>
                                  <p:childTnLst>
                                    <p:set>
                                      <p:cBhvr>
                                        <p:cTn id="38" dur="1" fill="hold">
                                          <p:stCondLst>
                                            <p:cond delay="0"/>
                                          </p:stCondLst>
                                        </p:cTn>
                                        <p:tgtEl>
                                          <p:spTgt spid="16396"/>
                                        </p:tgtEl>
                                        <p:attrNameLst>
                                          <p:attrName>style.visibility</p:attrName>
                                        </p:attrNameLst>
                                      </p:cBhvr>
                                      <p:to>
                                        <p:strVal val="visible"/>
                                      </p:to>
                                    </p:set>
                                    <p:animEffect>
                                      <p:cBhvr>
                                        <p:cTn id="39" dur="750"/>
                                        <p:tgtEl>
                                          <p:spTgt spid="16396"/>
                                        </p:tgtEl>
                                      </p:cBhvr>
                                    </p:animEffect>
                                    <p:anim calcmode="lin" valueType="num">
                                      <p:cBhvr>
                                        <p:cTn id="40" dur="750" fill="hold"/>
                                        <p:tgtEl>
                                          <p:spTgt spid="16396"/>
                                        </p:tgtEl>
                                        <p:attrNameLst>
                                          <p:attrName>ppt_x</p:attrName>
                                        </p:attrNameLst>
                                      </p:cBhvr>
                                      <p:tavLst>
                                        <p:tav tm="0">
                                          <p:val>
                                            <p:strVal val="#ppt_x"/>
                                          </p:val>
                                        </p:tav>
                                        <p:tav tm="100000">
                                          <p:val>
                                            <p:strVal val="#ppt_x"/>
                                          </p:val>
                                        </p:tav>
                                      </p:tavLst>
                                    </p:anim>
                                    <p:anim calcmode="lin" valueType="num">
                                      <p:cBhvr>
                                        <p:cTn id="41" dur="750" fill="hold"/>
                                        <p:tgtEl>
                                          <p:spTgt spid="16396"/>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1000"/>
                                  </p:stCondLst>
                                  <p:childTnLst>
                                    <p:set>
                                      <p:cBhvr>
                                        <p:cTn id="43" dur="1" fill="hold">
                                          <p:stCondLst>
                                            <p:cond delay="0"/>
                                          </p:stCondLst>
                                        </p:cTn>
                                        <p:tgtEl>
                                          <p:spTgt spid="16400"/>
                                        </p:tgtEl>
                                        <p:attrNameLst>
                                          <p:attrName>style.visibility</p:attrName>
                                        </p:attrNameLst>
                                      </p:cBhvr>
                                      <p:to>
                                        <p:strVal val="visible"/>
                                      </p:to>
                                    </p:set>
                                    <p:animEffect>
                                      <p:cBhvr>
                                        <p:cTn id="44" dur="750"/>
                                        <p:tgtEl>
                                          <p:spTgt spid="16400"/>
                                        </p:tgtEl>
                                      </p:cBhvr>
                                    </p:animEffect>
                                    <p:anim calcmode="lin" valueType="num">
                                      <p:cBhvr>
                                        <p:cTn id="45" dur="750" fill="hold"/>
                                        <p:tgtEl>
                                          <p:spTgt spid="16400"/>
                                        </p:tgtEl>
                                        <p:attrNameLst>
                                          <p:attrName>ppt_x</p:attrName>
                                        </p:attrNameLst>
                                      </p:cBhvr>
                                      <p:tavLst>
                                        <p:tav tm="0">
                                          <p:val>
                                            <p:strVal val="#ppt_x"/>
                                          </p:val>
                                        </p:tav>
                                        <p:tav tm="100000">
                                          <p:val>
                                            <p:strVal val="#ppt_x"/>
                                          </p:val>
                                        </p:tav>
                                      </p:tavLst>
                                    </p:anim>
                                    <p:anim calcmode="lin" valueType="num">
                                      <p:cBhvr>
                                        <p:cTn id="46" dur="750" fill="hold"/>
                                        <p:tgtEl>
                                          <p:spTgt spid="164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57288" y="3233738"/>
            <a:ext cx="1917700" cy="1250950"/>
            <a:chOff x="1156852" y="3234028"/>
            <a:chExt cx="1918854" cy="1250754"/>
          </a:xfrm>
        </p:grpSpPr>
        <p:sp>
          <p:nvSpPr>
            <p:cNvPr id="52238" name="文本框 6"/>
            <p:cNvSpPr txBox="1"/>
            <p:nvPr/>
          </p:nvSpPr>
          <p:spPr>
            <a:xfrm>
              <a:off x="1156852" y="3234028"/>
              <a:ext cx="1918854" cy="276999"/>
            </a:xfrm>
            <a:prstGeom prst="rect">
              <a:avLst/>
            </a:prstGeom>
            <a:noFill/>
            <a:ln w="9525">
              <a:noFill/>
            </a:ln>
          </p:spPr>
          <p:txBody>
            <a:bodyPr>
              <a:spAutoFit/>
            </a:bodyPr>
            <a:lstStyle/>
            <a:p>
              <a:pPr lvl="0" algn="ctr" eaLnBrk="1" hangingPunct="1"/>
              <a:r>
                <a:rPr lang="en-US" altLang="zh-CN" sz="1200" dirty="0">
                  <a:solidFill>
                    <a:schemeClr val="bg1"/>
                  </a:solidFill>
                  <a:latin typeface="华文细黑" panose="02010600040101010101" pitchFamily="2" charset="-122"/>
                  <a:ea typeface="华文细黑" panose="02010600040101010101" pitchFamily="2" charset="-122"/>
                </a:rPr>
                <a:t>Event One </a:t>
              </a:r>
              <a:endParaRPr lang="zh-CN" altLang="en-US" sz="1200" dirty="0">
                <a:solidFill>
                  <a:schemeClr val="bg1"/>
                </a:solidFill>
                <a:latin typeface="华文细黑" panose="02010600040101010101" pitchFamily="2" charset="-122"/>
                <a:ea typeface="华文细黑" panose="02010600040101010101" pitchFamily="2" charset="-122"/>
              </a:endParaRPr>
            </a:p>
          </p:txBody>
        </p:sp>
        <p:sp>
          <p:nvSpPr>
            <p:cNvPr id="52239" name="Rectangle 23"/>
            <p:cNvSpPr/>
            <p:nvPr/>
          </p:nvSpPr>
          <p:spPr>
            <a:xfrm>
              <a:off x="1234582" y="3485541"/>
              <a:ext cx="1688723" cy="646331"/>
            </a:xfrm>
            <a:prstGeom prst="rect">
              <a:avLst/>
            </a:prstGeom>
            <a:noFill/>
            <a:ln w="9525">
              <a:noFill/>
            </a:ln>
          </p:spPr>
          <p:txBody>
            <a:bodyPr>
              <a:spAutoFit/>
            </a:bodyPr>
            <a:lstStyle/>
            <a:p>
              <a:pPr lvl="0" algn="ctr" defTabSz="1087755" eaLnBrk="1" hangingPunct="1">
                <a:lnSpc>
                  <a:spcPct val="150000"/>
                </a:lnSpc>
              </a:pPr>
              <a:r>
                <a:rPr lang="en-US" altLang="zh-CN" sz="8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a:t>
              </a:r>
              <a:endParaRPr lang="en-US" altLang="zh-CN" sz="800" dirty="0">
                <a:solidFill>
                  <a:schemeClr val="bg1"/>
                </a:solidFill>
                <a:latin typeface="华文细黑" panose="02010600040101010101" pitchFamily="2" charset="-122"/>
                <a:ea typeface="Arial" panose="020B0604020202020204" pitchFamily="34" charset="0"/>
              </a:endParaRPr>
            </a:p>
          </p:txBody>
        </p:sp>
        <p:sp>
          <p:nvSpPr>
            <p:cNvPr id="52240" name="Rectangle 27"/>
            <p:cNvSpPr/>
            <p:nvPr/>
          </p:nvSpPr>
          <p:spPr>
            <a:xfrm>
              <a:off x="1724891" y="4246419"/>
              <a:ext cx="758308" cy="238363"/>
            </a:xfrm>
            <a:prstGeom prst="roundRect">
              <a:avLst>
                <a:gd name="adj" fmla="val 16667"/>
              </a:avLst>
            </a:prstGeom>
            <a:solidFill>
              <a:schemeClr val="accent1">
                <a:alpha val="39999"/>
              </a:schemeClr>
            </a:solidFill>
            <a:ln w="12700">
              <a:noFill/>
            </a:ln>
          </p:spPr>
          <p:txBody>
            <a:bodyPr>
              <a:spAutoFit/>
            </a:bodyPr>
            <a:lstStyle/>
            <a:p>
              <a:pPr lvl="0" algn="ctr" eaLnBrk="1" hangingPunct="1"/>
              <a:r>
                <a:rPr lang="en-US" altLang="zh-CN" sz="800" dirty="0">
                  <a:solidFill>
                    <a:schemeClr val="bg1"/>
                  </a:solidFill>
                  <a:latin typeface="华文细黑" panose="02010600040101010101" pitchFamily="2" charset="-122"/>
                  <a:ea typeface="华文细黑" panose="02010600040101010101" pitchFamily="2" charset="-122"/>
                </a:rPr>
                <a:t>The Project</a:t>
              </a:r>
            </a:p>
          </p:txBody>
        </p:sp>
      </p:grpSp>
      <p:grpSp>
        <p:nvGrpSpPr>
          <p:cNvPr id="3" name="组合 2"/>
          <p:cNvGrpSpPr/>
          <p:nvPr/>
        </p:nvGrpSpPr>
        <p:grpSpPr>
          <a:xfrm>
            <a:off x="3651250" y="3233738"/>
            <a:ext cx="1917700" cy="1250950"/>
            <a:chOff x="3650670" y="3234028"/>
            <a:chExt cx="1918854" cy="1250754"/>
          </a:xfrm>
        </p:grpSpPr>
        <p:sp>
          <p:nvSpPr>
            <p:cNvPr id="52235" name="文本框 32"/>
            <p:cNvSpPr txBox="1"/>
            <p:nvPr/>
          </p:nvSpPr>
          <p:spPr>
            <a:xfrm>
              <a:off x="3650670" y="3234028"/>
              <a:ext cx="1918854" cy="276999"/>
            </a:xfrm>
            <a:prstGeom prst="rect">
              <a:avLst/>
            </a:prstGeom>
            <a:noFill/>
            <a:ln w="9525">
              <a:noFill/>
            </a:ln>
          </p:spPr>
          <p:txBody>
            <a:bodyPr>
              <a:spAutoFit/>
            </a:bodyPr>
            <a:lstStyle/>
            <a:p>
              <a:pPr lvl="0" algn="ctr" eaLnBrk="1" hangingPunct="1"/>
              <a:r>
                <a:rPr lang="en-US" altLang="zh-CN" sz="1200" dirty="0">
                  <a:solidFill>
                    <a:schemeClr val="bg1"/>
                  </a:solidFill>
                  <a:latin typeface="华文细黑" panose="02010600040101010101" pitchFamily="2" charset="-122"/>
                  <a:ea typeface="华文细黑" panose="02010600040101010101" pitchFamily="2" charset="-122"/>
                </a:rPr>
                <a:t>Event Two </a:t>
              </a:r>
              <a:endParaRPr lang="zh-CN" altLang="en-US" sz="1200" dirty="0">
                <a:solidFill>
                  <a:schemeClr val="bg1"/>
                </a:solidFill>
                <a:latin typeface="华文细黑" panose="02010600040101010101" pitchFamily="2" charset="-122"/>
                <a:ea typeface="华文细黑" panose="02010600040101010101" pitchFamily="2" charset="-122"/>
              </a:endParaRPr>
            </a:p>
          </p:txBody>
        </p:sp>
        <p:sp>
          <p:nvSpPr>
            <p:cNvPr id="52236" name="Rectangle 23"/>
            <p:cNvSpPr/>
            <p:nvPr/>
          </p:nvSpPr>
          <p:spPr>
            <a:xfrm>
              <a:off x="3728400" y="3485541"/>
              <a:ext cx="1688723" cy="646331"/>
            </a:xfrm>
            <a:prstGeom prst="rect">
              <a:avLst/>
            </a:prstGeom>
            <a:noFill/>
            <a:ln w="9525">
              <a:noFill/>
            </a:ln>
          </p:spPr>
          <p:txBody>
            <a:bodyPr>
              <a:spAutoFit/>
            </a:bodyPr>
            <a:lstStyle/>
            <a:p>
              <a:pPr lvl="0" algn="ctr" defTabSz="1087755" eaLnBrk="1" hangingPunct="1">
                <a:lnSpc>
                  <a:spcPct val="150000"/>
                </a:lnSpc>
              </a:pPr>
              <a:r>
                <a:rPr lang="en-US" altLang="zh-CN" sz="8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a:t>
              </a:r>
              <a:endParaRPr lang="en-US" altLang="zh-CN" sz="800" dirty="0">
                <a:solidFill>
                  <a:schemeClr val="bg1"/>
                </a:solidFill>
                <a:latin typeface="华文细黑" panose="02010600040101010101" pitchFamily="2" charset="-122"/>
                <a:ea typeface="Arial" panose="020B0604020202020204" pitchFamily="34" charset="0"/>
              </a:endParaRPr>
            </a:p>
          </p:txBody>
        </p:sp>
        <p:sp>
          <p:nvSpPr>
            <p:cNvPr id="52237" name="Rectangle 27"/>
            <p:cNvSpPr/>
            <p:nvPr/>
          </p:nvSpPr>
          <p:spPr>
            <a:xfrm>
              <a:off x="4218709" y="4246419"/>
              <a:ext cx="758308" cy="238363"/>
            </a:xfrm>
            <a:prstGeom prst="roundRect">
              <a:avLst>
                <a:gd name="adj" fmla="val 16667"/>
              </a:avLst>
            </a:prstGeom>
            <a:solidFill>
              <a:schemeClr val="accent1">
                <a:alpha val="39999"/>
              </a:schemeClr>
            </a:solidFill>
            <a:ln w="12700">
              <a:noFill/>
            </a:ln>
          </p:spPr>
          <p:txBody>
            <a:bodyPr>
              <a:spAutoFit/>
            </a:bodyPr>
            <a:lstStyle/>
            <a:p>
              <a:pPr lvl="0" algn="ctr" eaLnBrk="1" hangingPunct="1"/>
              <a:r>
                <a:rPr lang="en-US" altLang="zh-CN" sz="800" dirty="0">
                  <a:solidFill>
                    <a:schemeClr val="bg1"/>
                  </a:solidFill>
                  <a:latin typeface="华文细黑" panose="02010600040101010101" pitchFamily="2" charset="-122"/>
                  <a:ea typeface="华文细黑" panose="02010600040101010101" pitchFamily="2" charset="-122"/>
                </a:rPr>
                <a:t>The Project</a:t>
              </a:r>
            </a:p>
          </p:txBody>
        </p:sp>
      </p:grpSp>
      <p:grpSp>
        <p:nvGrpSpPr>
          <p:cNvPr id="4" name="组合 3"/>
          <p:cNvGrpSpPr/>
          <p:nvPr/>
        </p:nvGrpSpPr>
        <p:grpSpPr>
          <a:xfrm>
            <a:off x="6143625" y="3233738"/>
            <a:ext cx="1919288" cy="1250950"/>
            <a:chOff x="6144363" y="3234028"/>
            <a:chExt cx="1918854" cy="1250754"/>
          </a:xfrm>
        </p:grpSpPr>
        <p:sp>
          <p:nvSpPr>
            <p:cNvPr id="52232" name="文本框 38"/>
            <p:cNvSpPr txBox="1"/>
            <p:nvPr/>
          </p:nvSpPr>
          <p:spPr>
            <a:xfrm>
              <a:off x="6144363" y="3234028"/>
              <a:ext cx="1918854" cy="276999"/>
            </a:xfrm>
            <a:prstGeom prst="rect">
              <a:avLst/>
            </a:prstGeom>
            <a:noFill/>
            <a:ln w="9525">
              <a:noFill/>
            </a:ln>
          </p:spPr>
          <p:txBody>
            <a:bodyPr>
              <a:spAutoFit/>
            </a:bodyPr>
            <a:lstStyle/>
            <a:p>
              <a:pPr lvl="0" algn="ctr" eaLnBrk="1" hangingPunct="1"/>
              <a:r>
                <a:rPr lang="en-US" altLang="zh-CN" sz="1200" dirty="0">
                  <a:solidFill>
                    <a:schemeClr val="bg1"/>
                  </a:solidFill>
                  <a:latin typeface="华文细黑" panose="02010600040101010101" pitchFamily="2" charset="-122"/>
                  <a:ea typeface="华文细黑" panose="02010600040101010101" pitchFamily="2" charset="-122"/>
                </a:rPr>
                <a:t>Event Three </a:t>
              </a:r>
              <a:endParaRPr lang="zh-CN" altLang="en-US" sz="1200" dirty="0">
                <a:solidFill>
                  <a:schemeClr val="bg1"/>
                </a:solidFill>
                <a:latin typeface="华文细黑" panose="02010600040101010101" pitchFamily="2" charset="-122"/>
                <a:ea typeface="华文细黑" panose="02010600040101010101" pitchFamily="2" charset="-122"/>
              </a:endParaRPr>
            </a:p>
          </p:txBody>
        </p:sp>
        <p:sp>
          <p:nvSpPr>
            <p:cNvPr id="52233" name="Rectangle 23"/>
            <p:cNvSpPr/>
            <p:nvPr/>
          </p:nvSpPr>
          <p:spPr>
            <a:xfrm>
              <a:off x="6222093" y="3485541"/>
              <a:ext cx="1688723" cy="646331"/>
            </a:xfrm>
            <a:prstGeom prst="rect">
              <a:avLst/>
            </a:prstGeom>
            <a:noFill/>
            <a:ln w="9525">
              <a:noFill/>
            </a:ln>
          </p:spPr>
          <p:txBody>
            <a:bodyPr>
              <a:spAutoFit/>
            </a:bodyPr>
            <a:lstStyle/>
            <a:p>
              <a:pPr lvl="0" algn="ctr" defTabSz="1087755" eaLnBrk="1" hangingPunct="1">
                <a:lnSpc>
                  <a:spcPct val="150000"/>
                </a:lnSpc>
              </a:pPr>
              <a:r>
                <a:rPr lang="en-US" altLang="zh-CN" sz="8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a:t>
              </a:r>
              <a:endParaRPr lang="en-US" altLang="zh-CN" sz="800" dirty="0">
                <a:solidFill>
                  <a:schemeClr val="bg1"/>
                </a:solidFill>
                <a:latin typeface="华文细黑" panose="02010600040101010101" pitchFamily="2" charset="-122"/>
                <a:ea typeface="Arial" panose="020B0604020202020204" pitchFamily="34" charset="0"/>
              </a:endParaRPr>
            </a:p>
          </p:txBody>
        </p:sp>
        <p:sp>
          <p:nvSpPr>
            <p:cNvPr id="52234" name="Rectangle 27"/>
            <p:cNvSpPr/>
            <p:nvPr/>
          </p:nvSpPr>
          <p:spPr>
            <a:xfrm>
              <a:off x="6712402" y="4246419"/>
              <a:ext cx="758308" cy="238363"/>
            </a:xfrm>
            <a:prstGeom prst="roundRect">
              <a:avLst>
                <a:gd name="adj" fmla="val 16667"/>
              </a:avLst>
            </a:prstGeom>
            <a:solidFill>
              <a:schemeClr val="accent1">
                <a:alpha val="39999"/>
              </a:schemeClr>
            </a:solidFill>
            <a:ln w="12700">
              <a:noFill/>
            </a:ln>
          </p:spPr>
          <p:txBody>
            <a:bodyPr>
              <a:spAutoFit/>
            </a:bodyPr>
            <a:lstStyle/>
            <a:p>
              <a:pPr lvl="0" algn="ctr" eaLnBrk="1" hangingPunct="1"/>
              <a:r>
                <a:rPr lang="en-US" altLang="zh-CN" sz="800" dirty="0">
                  <a:solidFill>
                    <a:schemeClr val="bg1"/>
                  </a:solidFill>
                  <a:latin typeface="华文细黑" panose="02010600040101010101" pitchFamily="2" charset="-122"/>
                  <a:ea typeface="华文细黑" panose="02010600040101010101" pitchFamily="2" charset="-122"/>
                </a:rPr>
                <a:t>The Project</a:t>
              </a:r>
            </a:p>
          </p:txBody>
        </p:sp>
      </p:grpSp>
      <p:sp>
        <p:nvSpPr>
          <p:cNvPr id="5" name="心形 4"/>
          <p:cNvSpPr/>
          <p:nvPr/>
        </p:nvSpPr>
        <p:spPr>
          <a:xfrm flipV="1">
            <a:off x="1285875" y="1539875"/>
            <a:ext cx="1647825" cy="1649413"/>
          </a:xfrm>
          <a:prstGeom prst="hear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21" name="心形 20"/>
          <p:cNvSpPr/>
          <p:nvPr/>
        </p:nvSpPr>
        <p:spPr>
          <a:xfrm flipV="1">
            <a:off x="3748088" y="1539875"/>
            <a:ext cx="1649413" cy="1649413"/>
          </a:xfrm>
          <a:prstGeom prst="hear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22" name="心形 21"/>
          <p:cNvSpPr/>
          <p:nvPr/>
        </p:nvSpPr>
        <p:spPr>
          <a:xfrm flipV="1">
            <a:off x="6254750" y="1539875"/>
            <a:ext cx="1647825" cy="1649413"/>
          </a:xfrm>
          <a:prstGeom prst="hear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50" fill="hold"/>
                                        <p:tgtEl>
                                          <p:spTgt spid="5"/>
                                        </p:tgtEl>
                                        <p:attrNameLst>
                                          <p:attrName>ppt_w</p:attrName>
                                        </p:attrNameLst>
                                      </p:cBhvr>
                                      <p:tavLst>
                                        <p:tav tm="0">
                                          <p:val>
                                            <p:fltVal val="0"/>
                                          </p:val>
                                        </p:tav>
                                        <p:tav tm="100000">
                                          <p:val>
                                            <p:strVal val="#ppt_w"/>
                                          </p:val>
                                        </p:tav>
                                      </p:tavLst>
                                    </p:anim>
                                    <p:anim calcmode="lin" valueType="num">
                                      <p:cBhvr>
                                        <p:cTn id="8" dur="250" fill="hold"/>
                                        <p:tgtEl>
                                          <p:spTgt spid="5"/>
                                        </p:tgtEl>
                                        <p:attrNameLst>
                                          <p:attrName>ppt_h</p:attrName>
                                        </p:attrNameLst>
                                      </p:cBhvr>
                                      <p:tavLst>
                                        <p:tav tm="0">
                                          <p:val>
                                            <p:fltVal val="0"/>
                                          </p:val>
                                        </p:tav>
                                        <p:tav tm="100000">
                                          <p:val>
                                            <p:strVal val="#ppt_h"/>
                                          </p:val>
                                        </p:tav>
                                      </p:tavLst>
                                    </p:anim>
                                    <p:animEffect transition="in" filter="fade">
                                      <p:cBhvr>
                                        <p:cTn id="9" dur="250"/>
                                        <p:tgtEl>
                                          <p:spTgt spid="5"/>
                                        </p:tgtEl>
                                      </p:cBhvr>
                                    </p:animEffect>
                                  </p:childTnLst>
                                </p:cTn>
                              </p:par>
                              <p:par>
                                <p:cTn id="10" presetID="6" presetClass="emph" presetSubtype="0" decel="100000" fill="hold" nodeType="withEffect">
                                  <p:stCondLst>
                                    <p:cond delay="200"/>
                                  </p:stCondLst>
                                  <p:childTnLst>
                                    <p:animScale>
                                      <p:cBhvr>
                                        <p:cTn id="11" dur="250" fill="hold"/>
                                        <p:tgtEl>
                                          <p:spTgt spid="5"/>
                                        </p:tgtEl>
                                      </p:cBhvr>
                                      <p:by x="110000" y="110000"/>
                                    </p:animScale>
                                  </p:childTnLst>
                                </p:cTn>
                              </p:par>
                              <p:par>
                                <p:cTn id="12" presetID="6" presetClass="emph" presetSubtype="0" decel="100000" fill="hold" nodeType="withEffect">
                                  <p:stCondLst>
                                    <p:cond delay="300"/>
                                  </p:stCondLst>
                                  <p:childTnLst>
                                    <p:animScale>
                                      <p:cBhvr>
                                        <p:cTn id="13" dur="250" fill="hold"/>
                                        <p:tgtEl>
                                          <p:spTgt spid="5"/>
                                        </p:tgtEl>
                                      </p:cBhvr>
                                      <p:by x="91000" y="91000"/>
                                    </p:animScale>
                                  </p:childTnLst>
                                </p:cTn>
                              </p:par>
                            </p:childTnLst>
                          </p:cTn>
                        </p:par>
                        <p:par>
                          <p:cTn id="14" fill="hold">
                            <p:stCondLst>
                              <p:cond delay="500"/>
                            </p:stCondLst>
                            <p:childTnLst>
                              <p:par>
                                <p:cTn id="15" presetID="2" presetClass="entr" presetSubtype="4" decel="10000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par>
                          <p:cTn id="19" fill="hold">
                            <p:stCondLst>
                              <p:cond delay="1000"/>
                            </p:stCondLst>
                            <p:childTnLst>
                              <p:par>
                                <p:cTn id="20" presetID="53" presetClass="entr" presetSubtype="16"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250" fill="hold"/>
                                        <p:tgtEl>
                                          <p:spTgt spid="21"/>
                                        </p:tgtEl>
                                        <p:attrNameLst>
                                          <p:attrName>ppt_w</p:attrName>
                                        </p:attrNameLst>
                                      </p:cBhvr>
                                      <p:tavLst>
                                        <p:tav tm="0">
                                          <p:val>
                                            <p:fltVal val="0"/>
                                          </p:val>
                                        </p:tav>
                                        <p:tav tm="100000">
                                          <p:val>
                                            <p:strVal val="#ppt_w"/>
                                          </p:val>
                                        </p:tav>
                                      </p:tavLst>
                                    </p:anim>
                                    <p:anim calcmode="lin" valueType="num">
                                      <p:cBhvr>
                                        <p:cTn id="23" dur="250" fill="hold"/>
                                        <p:tgtEl>
                                          <p:spTgt spid="21"/>
                                        </p:tgtEl>
                                        <p:attrNameLst>
                                          <p:attrName>ppt_h</p:attrName>
                                        </p:attrNameLst>
                                      </p:cBhvr>
                                      <p:tavLst>
                                        <p:tav tm="0">
                                          <p:val>
                                            <p:fltVal val="0"/>
                                          </p:val>
                                        </p:tav>
                                        <p:tav tm="100000">
                                          <p:val>
                                            <p:strVal val="#ppt_h"/>
                                          </p:val>
                                        </p:tav>
                                      </p:tavLst>
                                    </p:anim>
                                    <p:animEffect transition="in" filter="fade">
                                      <p:cBhvr>
                                        <p:cTn id="24" dur="250"/>
                                        <p:tgtEl>
                                          <p:spTgt spid="21"/>
                                        </p:tgtEl>
                                      </p:cBhvr>
                                    </p:animEffect>
                                  </p:childTnLst>
                                </p:cTn>
                              </p:par>
                              <p:par>
                                <p:cTn id="25" presetID="6" presetClass="emph" presetSubtype="0" decel="100000" fill="hold" nodeType="withEffect">
                                  <p:stCondLst>
                                    <p:cond delay="200"/>
                                  </p:stCondLst>
                                  <p:childTnLst>
                                    <p:animScale>
                                      <p:cBhvr>
                                        <p:cTn id="26" dur="250" fill="hold"/>
                                        <p:tgtEl>
                                          <p:spTgt spid="21"/>
                                        </p:tgtEl>
                                      </p:cBhvr>
                                      <p:by x="110000" y="110000"/>
                                    </p:animScale>
                                  </p:childTnLst>
                                </p:cTn>
                              </p:par>
                              <p:par>
                                <p:cTn id="27" presetID="6" presetClass="emph" presetSubtype="0" decel="100000" fill="hold" nodeType="withEffect">
                                  <p:stCondLst>
                                    <p:cond delay="300"/>
                                  </p:stCondLst>
                                  <p:childTnLst>
                                    <p:animScale>
                                      <p:cBhvr>
                                        <p:cTn id="28" dur="250" fill="hold"/>
                                        <p:tgtEl>
                                          <p:spTgt spid="21"/>
                                        </p:tgtEl>
                                      </p:cBhvr>
                                      <p:by x="91000" y="91000"/>
                                    </p:animScale>
                                  </p:childTnLst>
                                </p:cTn>
                              </p:par>
                            </p:childTnLst>
                          </p:cTn>
                        </p:par>
                        <p:par>
                          <p:cTn id="29" fill="hold">
                            <p:stCondLst>
                              <p:cond delay="1500"/>
                            </p:stCondLst>
                            <p:childTnLst>
                              <p:par>
                                <p:cTn id="30" presetID="2" presetClass="entr" presetSubtype="4" decel="100000" fill="hold" nodeType="after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500" fill="hold"/>
                                        <p:tgtEl>
                                          <p:spTgt spid="3"/>
                                        </p:tgtEl>
                                        <p:attrNameLst>
                                          <p:attrName>ppt_x</p:attrName>
                                        </p:attrNameLst>
                                      </p:cBhvr>
                                      <p:tavLst>
                                        <p:tav tm="0">
                                          <p:val>
                                            <p:strVal val="#ppt_x"/>
                                          </p:val>
                                        </p:tav>
                                        <p:tav tm="100000">
                                          <p:val>
                                            <p:strVal val="#ppt_x"/>
                                          </p:val>
                                        </p:tav>
                                      </p:tavLst>
                                    </p:anim>
                                    <p:anim calcmode="lin" valueType="num">
                                      <p:cBhvr additive="base">
                                        <p:cTn id="33" dur="500" fill="hold"/>
                                        <p:tgtEl>
                                          <p:spTgt spid="3"/>
                                        </p:tgtEl>
                                        <p:attrNameLst>
                                          <p:attrName>ppt_y</p:attrName>
                                        </p:attrNameLst>
                                      </p:cBhvr>
                                      <p:tavLst>
                                        <p:tav tm="0">
                                          <p:val>
                                            <p:strVal val="1+#ppt_h/2"/>
                                          </p:val>
                                        </p:tav>
                                        <p:tav tm="100000">
                                          <p:val>
                                            <p:strVal val="#ppt_y"/>
                                          </p:val>
                                        </p:tav>
                                      </p:tavLst>
                                    </p:anim>
                                  </p:childTnLst>
                                </p:cTn>
                              </p:par>
                            </p:childTnLst>
                          </p:cTn>
                        </p:par>
                        <p:par>
                          <p:cTn id="34" fill="hold">
                            <p:stCondLst>
                              <p:cond delay="2000"/>
                            </p:stCondLst>
                            <p:childTnLst>
                              <p:par>
                                <p:cTn id="35" presetID="53" presetClass="entr" presetSubtype="16" fill="hold" nodeType="after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250" fill="hold"/>
                                        <p:tgtEl>
                                          <p:spTgt spid="22"/>
                                        </p:tgtEl>
                                        <p:attrNameLst>
                                          <p:attrName>ppt_w</p:attrName>
                                        </p:attrNameLst>
                                      </p:cBhvr>
                                      <p:tavLst>
                                        <p:tav tm="0">
                                          <p:val>
                                            <p:fltVal val="0"/>
                                          </p:val>
                                        </p:tav>
                                        <p:tav tm="100000">
                                          <p:val>
                                            <p:strVal val="#ppt_w"/>
                                          </p:val>
                                        </p:tav>
                                      </p:tavLst>
                                    </p:anim>
                                    <p:anim calcmode="lin" valueType="num">
                                      <p:cBhvr>
                                        <p:cTn id="38" dur="250" fill="hold"/>
                                        <p:tgtEl>
                                          <p:spTgt spid="22"/>
                                        </p:tgtEl>
                                        <p:attrNameLst>
                                          <p:attrName>ppt_h</p:attrName>
                                        </p:attrNameLst>
                                      </p:cBhvr>
                                      <p:tavLst>
                                        <p:tav tm="0">
                                          <p:val>
                                            <p:fltVal val="0"/>
                                          </p:val>
                                        </p:tav>
                                        <p:tav tm="100000">
                                          <p:val>
                                            <p:strVal val="#ppt_h"/>
                                          </p:val>
                                        </p:tav>
                                      </p:tavLst>
                                    </p:anim>
                                    <p:animEffect transition="in" filter="fade">
                                      <p:cBhvr>
                                        <p:cTn id="39" dur="250"/>
                                        <p:tgtEl>
                                          <p:spTgt spid="22"/>
                                        </p:tgtEl>
                                      </p:cBhvr>
                                    </p:animEffect>
                                  </p:childTnLst>
                                </p:cTn>
                              </p:par>
                              <p:par>
                                <p:cTn id="40" presetID="6" presetClass="emph" presetSubtype="0" decel="100000" fill="hold" nodeType="withEffect">
                                  <p:stCondLst>
                                    <p:cond delay="200"/>
                                  </p:stCondLst>
                                  <p:childTnLst>
                                    <p:animScale>
                                      <p:cBhvr>
                                        <p:cTn id="41" dur="250" fill="hold"/>
                                        <p:tgtEl>
                                          <p:spTgt spid="22"/>
                                        </p:tgtEl>
                                      </p:cBhvr>
                                      <p:by x="110000" y="110000"/>
                                    </p:animScale>
                                  </p:childTnLst>
                                </p:cTn>
                              </p:par>
                              <p:par>
                                <p:cTn id="42" presetID="6" presetClass="emph" presetSubtype="0" decel="100000" fill="hold" nodeType="withEffect">
                                  <p:stCondLst>
                                    <p:cond delay="300"/>
                                  </p:stCondLst>
                                  <p:childTnLst>
                                    <p:animScale>
                                      <p:cBhvr>
                                        <p:cTn id="43" dur="250" fill="hold"/>
                                        <p:tgtEl>
                                          <p:spTgt spid="22"/>
                                        </p:tgtEl>
                                      </p:cBhvr>
                                      <p:by x="91000" y="91000"/>
                                    </p:animScale>
                                  </p:childTnLst>
                                </p:cTn>
                              </p:par>
                            </p:childTnLst>
                          </p:cTn>
                        </p:par>
                        <p:par>
                          <p:cTn id="44" fill="hold">
                            <p:stCondLst>
                              <p:cond delay="2500"/>
                            </p:stCondLst>
                            <p:childTnLst>
                              <p:par>
                                <p:cTn id="45" presetID="2" presetClass="entr" presetSubtype="4" decel="100000" fill="hold" nodeType="after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additive="base">
                                        <p:cTn id="47" dur="500" fill="hold"/>
                                        <p:tgtEl>
                                          <p:spTgt spid="4"/>
                                        </p:tgtEl>
                                        <p:attrNameLst>
                                          <p:attrName>ppt_x</p:attrName>
                                        </p:attrNameLst>
                                      </p:cBhvr>
                                      <p:tavLst>
                                        <p:tav tm="0">
                                          <p:val>
                                            <p:strVal val="#ppt_x"/>
                                          </p:val>
                                        </p:tav>
                                        <p:tav tm="100000">
                                          <p:val>
                                            <p:strVal val="#ppt_x"/>
                                          </p:val>
                                        </p:tav>
                                      </p:tavLst>
                                    </p:anim>
                                    <p:anim calcmode="lin" valueType="num">
                                      <p:cBhvr additive="base">
                                        <p:cTn id="4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71513" y="1546225"/>
            <a:ext cx="2403475" cy="160972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3" name="矩形 2"/>
          <p:cNvSpPr/>
          <p:nvPr/>
        </p:nvSpPr>
        <p:spPr>
          <a:xfrm>
            <a:off x="3284538" y="1546225"/>
            <a:ext cx="2403475" cy="1609725"/>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4" name="矩形 3"/>
          <p:cNvSpPr/>
          <p:nvPr/>
        </p:nvSpPr>
        <p:spPr>
          <a:xfrm>
            <a:off x="5895975" y="1546225"/>
            <a:ext cx="2403475" cy="1609725"/>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nvGrpSpPr>
          <p:cNvPr id="11" name="组合 10"/>
          <p:cNvGrpSpPr/>
          <p:nvPr/>
        </p:nvGrpSpPr>
        <p:grpSpPr>
          <a:xfrm>
            <a:off x="620713" y="3236913"/>
            <a:ext cx="2386012" cy="1379537"/>
            <a:chOff x="620340" y="3236977"/>
            <a:chExt cx="2387150" cy="1378737"/>
          </a:xfrm>
        </p:grpSpPr>
        <p:sp>
          <p:nvSpPr>
            <p:cNvPr id="54288" name="Rectangle 23"/>
            <p:cNvSpPr/>
            <p:nvPr/>
          </p:nvSpPr>
          <p:spPr>
            <a:xfrm>
              <a:off x="620340" y="3625837"/>
              <a:ext cx="2387150" cy="590931"/>
            </a:xfrm>
            <a:prstGeom prst="rect">
              <a:avLst/>
            </a:prstGeom>
            <a:noFill/>
            <a:ln w="9525">
              <a:noFill/>
            </a:ln>
          </p:spPr>
          <p:txBody>
            <a:bodyPr>
              <a:spAutoFit/>
            </a:bodyPr>
            <a:lstStyle/>
            <a:p>
              <a:pPr lvl="0" defTabSz="1087755" eaLnBrk="1" hangingPunct="1">
                <a:lnSpc>
                  <a:spcPct val="120000"/>
                </a:lnSpc>
              </a:pPr>
              <a:r>
                <a:rPr lang="en-US" altLang="zh-CN" sz="9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 </a:t>
              </a:r>
              <a:endParaRPr lang="en-US" altLang="zh-CN" sz="900" dirty="0">
                <a:solidFill>
                  <a:schemeClr val="bg1"/>
                </a:solidFill>
                <a:latin typeface="华文细黑" panose="02010600040101010101" pitchFamily="2" charset="-122"/>
                <a:ea typeface="Arial" panose="020B0604020202020204" pitchFamily="34" charset="0"/>
              </a:endParaRPr>
            </a:p>
          </p:txBody>
        </p:sp>
        <p:sp>
          <p:nvSpPr>
            <p:cNvPr id="6" name="文本框 5"/>
            <p:cNvSpPr txBox="1"/>
            <p:nvPr/>
          </p:nvSpPr>
          <p:spPr>
            <a:xfrm>
              <a:off x="620340" y="3236977"/>
              <a:ext cx="1460739" cy="307777"/>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chemeClr val="bg1"/>
                  </a:solidFill>
                  <a:effectLst/>
                  <a:uLnTx/>
                  <a:uFillTx/>
                  <a:latin typeface="+mn-ea"/>
                  <a:ea typeface="+mn-ea"/>
                  <a:cs typeface="+mn-cs"/>
                </a:rPr>
                <a:t>Product  </a:t>
              </a:r>
              <a:r>
                <a:rPr kumimoji="0" lang="en-US" altLang="zh-CN" sz="1400" b="0" i="0" u="none" strike="noStrike" kern="1200" cap="none" spc="0" normalizeH="0" baseline="0" noProof="0" dirty="0" smtClean="0">
                  <a:ln>
                    <a:noFill/>
                  </a:ln>
                  <a:solidFill>
                    <a:schemeClr val="bg1"/>
                  </a:solidFill>
                  <a:effectLst/>
                  <a:uLnTx/>
                  <a:uFillTx/>
                  <a:latin typeface="+mn-ea"/>
                  <a:ea typeface="+mn-ea"/>
                  <a:cs typeface="+mn-cs"/>
                </a:rPr>
                <a:t>One</a:t>
              </a:r>
              <a:endParaRPr kumimoji="0" lang="zh-CN" altLang="en-US" sz="1400" b="0" i="0" u="none" strike="noStrike" kern="1200" cap="none" spc="0" normalizeH="0" baseline="0" noProof="0" dirty="0">
                <a:ln>
                  <a:noFill/>
                </a:ln>
                <a:solidFill>
                  <a:schemeClr val="bg1"/>
                </a:solidFill>
                <a:effectLst/>
                <a:uLnTx/>
                <a:uFillTx/>
                <a:latin typeface="+mn-ea"/>
                <a:ea typeface="+mn-ea"/>
                <a:cs typeface="+mn-cs"/>
              </a:endParaRPr>
            </a:p>
          </p:txBody>
        </p:sp>
        <p:sp>
          <p:nvSpPr>
            <p:cNvPr id="54290" name="Rectangle 27"/>
            <p:cNvSpPr/>
            <p:nvPr/>
          </p:nvSpPr>
          <p:spPr>
            <a:xfrm>
              <a:off x="701260" y="4369493"/>
              <a:ext cx="917148" cy="246221"/>
            </a:xfrm>
            <a:prstGeom prst="rect">
              <a:avLst/>
            </a:prstGeom>
            <a:solidFill>
              <a:schemeClr val="accent1">
                <a:alpha val="39999"/>
              </a:schemeClr>
            </a:solidFill>
            <a:ln w="12700">
              <a:noFill/>
            </a:ln>
          </p:spPr>
          <p:txBody>
            <a:bodyPr>
              <a:spAutoFit/>
            </a:bodyPr>
            <a:lstStyle/>
            <a:p>
              <a:pPr lvl="0" algn="ctr" eaLnBrk="1" hangingPunct="1"/>
              <a:r>
                <a:rPr lang="en-US" altLang="zh-CN" sz="1000" dirty="0">
                  <a:solidFill>
                    <a:schemeClr val="bg1"/>
                  </a:solidFill>
                  <a:latin typeface="华文细黑" panose="02010600040101010101" pitchFamily="2" charset="-122"/>
                  <a:ea typeface="华文细黑" panose="02010600040101010101" pitchFamily="2" charset="-122"/>
                </a:rPr>
                <a:t>VIEW MORE</a:t>
              </a:r>
            </a:p>
          </p:txBody>
        </p:sp>
        <p:cxnSp>
          <p:nvCxnSpPr>
            <p:cNvPr id="20" name="直接连接符 19"/>
            <p:cNvCxnSpPr/>
            <p:nvPr/>
          </p:nvCxnSpPr>
          <p:spPr>
            <a:xfrm>
              <a:off x="701260" y="3601584"/>
              <a:ext cx="396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3200400" y="3236913"/>
            <a:ext cx="2387600" cy="1379537"/>
            <a:chOff x="3200351" y="3236977"/>
            <a:chExt cx="2387150" cy="1378737"/>
          </a:xfrm>
        </p:grpSpPr>
        <p:sp>
          <p:nvSpPr>
            <p:cNvPr id="54284" name="Rectangle 23"/>
            <p:cNvSpPr/>
            <p:nvPr/>
          </p:nvSpPr>
          <p:spPr>
            <a:xfrm>
              <a:off x="3200351" y="3625837"/>
              <a:ext cx="2387150" cy="590931"/>
            </a:xfrm>
            <a:prstGeom prst="rect">
              <a:avLst/>
            </a:prstGeom>
            <a:noFill/>
            <a:ln w="9525">
              <a:noFill/>
            </a:ln>
          </p:spPr>
          <p:txBody>
            <a:bodyPr>
              <a:spAutoFit/>
            </a:bodyPr>
            <a:lstStyle/>
            <a:p>
              <a:pPr lvl="0" defTabSz="1087755" eaLnBrk="1" hangingPunct="1">
                <a:lnSpc>
                  <a:spcPct val="120000"/>
                </a:lnSpc>
              </a:pPr>
              <a:r>
                <a:rPr lang="en-US" altLang="zh-CN" sz="9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 </a:t>
              </a:r>
              <a:endParaRPr lang="en-US" altLang="zh-CN" sz="900" dirty="0">
                <a:solidFill>
                  <a:schemeClr val="bg1"/>
                </a:solidFill>
                <a:latin typeface="华文细黑" panose="02010600040101010101" pitchFamily="2" charset="-122"/>
                <a:ea typeface="Arial" panose="020B0604020202020204" pitchFamily="34" charset="0"/>
              </a:endParaRPr>
            </a:p>
          </p:txBody>
        </p:sp>
        <p:sp>
          <p:nvSpPr>
            <p:cNvPr id="14" name="文本框 13"/>
            <p:cNvSpPr txBox="1"/>
            <p:nvPr/>
          </p:nvSpPr>
          <p:spPr>
            <a:xfrm>
              <a:off x="3200351" y="3236977"/>
              <a:ext cx="1460739" cy="307777"/>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chemeClr val="bg1"/>
                  </a:solidFill>
                  <a:effectLst/>
                  <a:uLnTx/>
                  <a:uFillTx/>
                  <a:latin typeface="+mn-ea"/>
                  <a:ea typeface="+mn-ea"/>
                  <a:cs typeface="+mn-cs"/>
                </a:rPr>
                <a:t>Product  </a:t>
              </a:r>
              <a:r>
                <a:rPr kumimoji="0" lang="en-US" altLang="zh-CN" sz="1400" b="0" i="0" u="none" strike="noStrike" kern="1200" cap="none" spc="0" normalizeH="0" baseline="0" noProof="0" dirty="0" smtClean="0">
                  <a:ln>
                    <a:noFill/>
                  </a:ln>
                  <a:solidFill>
                    <a:schemeClr val="bg1"/>
                  </a:solidFill>
                  <a:effectLst/>
                  <a:uLnTx/>
                  <a:uFillTx/>
                  <a:latin typeface="+mn-ea"/>
                  <a:ea typeface="+mn-ea"/>
                  <a:cs typeface="+mn-cs"/>
                </a:rPr>
                <a:t>Two</a:t>
              </a:r>
              <a:endParaRPr kumimoji="0" lang="zh-CN" altLang="en-US" sz="1400" b="0" i="0" u="none" strike="noStrike" kern="1200" cap="none" spc="0" normalizeH="0" baseline="0" noProof="0" dirty="0">
                <a:ln>
                  <a:noFill/>
                </a:ln>
                <a:solidFill>
                  <a:schemeClr val="bg1"/>
                </a:solidFill>
                <a:effectLst/>
                <a:uLnTx/>
                <a:uFillTx/>
                <a:latin typeface="+mn-ea"/>
                <a:ea typeface="+mn-ea"/>
                <a:cs typeface="+mn-cs"/>
              </a:endParaRPr>
            </a:p>
          </p:txBody>
        </p:sp>
        <p:sp>
          <p:nvSpPr>
            <p:cNvPr id="54286" name="Rectangle 27"/>
            <p:cNvSpPr/>
            <p:nvPr/>
          </p:nvSpPr>
          <p:spPr>
            <a:xfrm>
              <a:off x="3281271" y="4369493"/>
              <a:ext cx="917148" cy="246221"/>
            </a:xfrm>
            <a:prstGeom prst="rect">
              <a:avLst/>
            </a:prstGeom>
            <a:solidFill>
              <a:schemeClr val="accent1">
                <a:alpha val="39999"/>
              </a:schemeClr>
            </a:solidFill>
            <a:ln w="12700">
              <a:noFill/>
            </a:ln>
          </p:spPr>
          <p:txBody>
            <a:bodyPr>
              <a:spAutoFit/>
            </a:bodyPr>
            <a:lstStyle/>
            <a:p>
              <a:pPr lvl="0" algn="ctr" eaLnBrk="1" hangingPunct="1"/>
              <a:r>
                <a:rPr lang="en-US" altLang="zh-CN" sz="1000" dirty="0">
                  <a:solidFill>
                    <a:schemeClr val="bg1"/>
                  </a:solidFill>
                  <a:latin typeface="华文细黑" panose="02010600040101010101" pitchFamily="2" charset="-122"/>
                  <a:ea typeface="华文细黑" panose="02010600040101010101" pitchFamily="2" charset="-122"/>
                </a:rPr>
                <a:t>VIEW MORE</a:t>
              </a:r>
            </a:p>
          </p:txBody>
        </p:sp>
        <p:cxnSp>
          <p:nvCxnSpPr>
            <p:cNvPr id="21" name="直接连接符 20"/>
            <p:cNvCxnSpPr/>
            <p:nvPr/>
          </p:nvCxnSpPr>
          <p:spPr>
            <a:xfrm>
              <a:off x="3281271" y="3601584"/>
              <a:ext cx="396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788025" y="3236913"/>
            <a:ext cx="2387600" cy="1379537"/>
            <a:chOff x="5788454" y="3236977"/>
            <a:chExt cx="2387150" cy="1378737"/>
          </a:xfrm>
        </p:grpSpPr>
        <p:sp>
          <p:nvSpPr>
            <p:cNvPr id="54280" name="Rectangle 23"/>
            <p:cNvSpPr/>
            <p:nvPr/>
          </p:nvSpPr>
          <p:spPr>
            <a:xfrm>
              <a:off x="5788454" y="3625837"/>
              <a:ext cx="2387150" cy="590931"/>
            </a:xfrm>
            <a:prstGeom prst="rect">
              <a:avLst/>
            </a:prstGeom>
            <a:noFill/>
            <a:ln w="9525">
              <a:noFill/>
            </a:ln>
          </p:spPr>
          <p:txBody>
            <a:bodyPr>
              <a:spAutoFit/>
            </a:bodyPr>
            <a:lstStyle/>
            <a:p>
              <a:pPr lvl="0" defTabSz="1087755" eaLnBrk="1" hangingPunct="1">
                <a:lnSpc>
                  <a:spcPct val="120000"/>
                </a:lnSpc>
              </a:pPr>
              <a:r>
                <a:rPr lang="en-US" altLang="zh-CN" sz="9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 </a:t>
              </a:r>
              <a:endParaRPr lang="en-US" altLang="zh-CN" sz="900" dirty="0">
                <a:solidFill>
                  <a:schemeClr val="bg1"/>
                </a:solidFill>
                <a:latin typeface="华文细黑" panose="02010600040101010101" pitchFamily="2" charset="-122"/>
                <a:ea typeface="Arial" panose="020B0604020202020204" pitchFamily="34" charset="0"/>
              </a:endParaRPr>
            </a:p>
          </p:txBody>
        </p:sp>
        <p:sp>
          <p:nvSpPr>
            <p:cNvPr id="18" name="文本框 17"/>
            <p:cNvSpPr txBox="1"/>
            <p:nvPr/>
          </p:nvSpPr>
          <p:spPr>
            <a:xfrm>
              <a:off x="5788454" y="3236977"/>
              <a:ext cx="1460739" cy="307777"/>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chemeClr val="bg1"/>
                  </a:solidFill>
                  <a:effectLst/>
                  <a:uLnTx/>
                  <a:uFillTx/>
                  <a:latin typeface="+mn-ea"/>
                  <a:ea typeface="+mn-ea"/>
                  <a:cs typeface="+mn-cs"/>
                </a:rPr>
                <a:t>Product  </a:t>
              </a:r>
              <a:r>
                <a:rPr kumimoji="0" lang="en-US" altLang="zh-CN" sz="1400" b="0" i="0" u="none" strike="noStrike" kern="1200" cap="none" spc="0" normalizeH="0" baseline="0" noProof="0" dirty="0" smtClean="0">
                  <a:ln>
                    <a:noFill/>
                  </a:ln>
                  <a:solidFill>
                    <a:schemeClr val="bg1"/>
                  </a:solidFill>
                  <a:effectLst/>
                  <a:uLnTx/>
                  <a:uFillTx/>
                  <a:latin typeface="+mn-ea"/>
                  <a:ea typeface="+mn-ea"/>
                  <a:cs typeface="+mn-cs"/>
                </a:rPr>
                <a:t>Three</a:t>
              </a:r>
              <a:endParaRPr kumimoji="0" lang="zh-CN" altLang="en-US" sz="1400" b="0" i="0" u="none" strike="noStrike" kern="1200" cap="none" spc="0" normalizeH="0" baseline="0" noProof="0" dirty="0">
                <a:ln>
                  <a:noFill/>
                </a:ln>
                <a:solidFill>
                  <a:schemeClr val="bg1"/>
                </a:solidFill>
                <a:effectLst/>
                <a:uLnTx/>
                <a:uFillTx/>
                <a:latin typeface="+mn-ea"/>
                <a:ea typeface="+mn-ea"/>
                <a:cs typeface="+mn-cs"/>
              </a:endParaRPr>
            </a:p>
          </p:txBody>
        </p:sp>
        <p:sp>
          <p:nvSpPr>
            <p:cNvPr id="54282" name="Rectangle 27"/>
            <p:cNvSpPr/>
            <p:nvPr/>
          </p:nvSpPr>
          <p:spPr>
            <a:xfrm>
              <a:off x="5869374" y="4369493"/>
              <a:ext cx="917148" cy="246221"/>
            </a:xfrm>
            <a:prstGeom prst="rect">
              <a:avLst/>
            </a:prstGeom>
            <a:solidFill>
              <a:schemeClr val="accent1">
                <a:alpha val="39999"/>
              </a:schemeClr>
            </a:solidFill>
            <a:ln w="12700">
              <a:noFill/>
            </a:ln>
          </p:spPr>
          <p:txBody>
            <a:bodyPr>
              <a:spAutoFit/>
            </a:bodyPr>
            <a:lstStyle/>
            <a:p>
              <a:pPr lvl="0" algn="ctr" eaLnBrk="1" hangingPunct="1"/>
              <a:r>
                <a:rPr lang="en-US" altLang="zh-CN" sz="1000" dirty="0">
                  <a:solidFill>
                    <a:schemeClr val="bg1"/>
                  </a:solidFill>
                  <a:latin typeface="华文细黑" panose="02010600040101010101" pitchFamily="2" charset="-122"/>
                  <a:ea typeface="华文细黑" panose="02010600040101010101" pitchFamily="2" charset="-122"/>
                </a:rPr>
                <a:t>VIEW MORE</a:t>
              </a:r>
            </a:p>
          </p:txBody>
        </p:sp>
        <p:cxnSp>
          <p:nvCxnSpPr>
            <p:cNvPr id="22" name="直接连接符 21"/>
            <p:cNvCxnSpPr/>
            <p:nvPr/>
          </p:nvCxnSpPr>
          <p:spPr>
            <a:xfrm>
              <a:off x="5896397" y="3601584"/>
              <a:ext cx="396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 decel="10000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4" decel="100000" fill="hold" grpId="0" nodeType="withEffect">
                                  <p:stCondLst>
                                    <p:cond delay="25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1" decel="100000" fill="hold" nodeType="withEffect">
                                  <p:stCondLst>
                                    <p:cond delay="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0-#ppt_h/2"/>
                                          </p:val>
                                        </p:tav>
                                        <p:tav tm="100000">
                                          <p:val>
                                            <p:strVal val="#ppt_y"/>
                                          </p:val>
                                        </p:tav>
                                      </p:tavLst>
                                    </p:anim>
                                  </p:childTnLst>
                                </p:cTn>
                              </p:par>
                              <p:par>
                                <p:cTn id="21" presetID="2" presetClass="entr" presetSubtype="4" decel="100000" fill="hold" grpId="0" nodeType="withEffect">
                                  <p:stCondLst>
                                    <p:cond delay="50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par>
                                <p:cTn id="25" presetID="2" presetClass="entr" presetSubtype="1" decel="100000" fill="hold" nodeType="withEffect">
                                  <p:stCondLst>
                                    <p:cond delay="50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398588" y="2520950"/>
            <a:ext cx="6461125" cy="1016000"/>
          </a:xfrm>
          <a:prstGeom prst="rect">
            <a:avLst/>
          </a:prstGeom>
          <a:noFill/>
          <a:ln w="9525">
            <a:noFill/>
          </a:ln>
        </p:spPr>
        <p:txBody>
          <a:bodyPr>
            <a:spAutoFit/>
          </a:bodyPr>
          <a:lstStyle/>
          <a:p>
            <a:pPr lvl="0" algn="ctr" eaLnBrk="1" hangingPunct="1"/>
            <a:r>
              <a:rPr lang="en-US" altLang="zh-CN" sz="6000" dirty="0">
                <a:solidFill>
                  <a:schemeClr val="bg1"/>
                </a:solidFill>
                <a:latin typeface="华文细黑" panose="02010600040101010101" pitchFamily="2" charset="-122"/>
                <a:ea typeface="华文细黑" panose="02010600040101010101" pitchFamily="2" charset="-122"/>
              </a:rPr>
              <a:t> </a:t>
            </a:r>
            <a:r>
              <a:rPr lang="en-US" altLang="zh-CN" sz="4800" dirty="0">
                <a:solidFill>
                  <a:schemeClr val="bg1"/>
                </a:solidFill>
                <a:latin typeface="华文细黑" panose="02010600040101010101" pitchFamily="2" charset="-122"/>
                <a:ea typeface="华文细黑" panose="02010600040101010101" pitchFamily="2" charset="-122"/>
              </a:rPr>
              <a:t>THANK YOU</a:t>
            </a:r>
            <a:endParaRPr lang="zh-CN" altLang="en-US" sz="4800" dirty="0">
              <a:solidFill>
                <a:schemeClr val="bg1"/>
              </a:solidFill>
              <a:latin typeface="华文细黑" panose="02010600040101010101" pitchFamily="2" charset="-122"/>
              <a:ea typeface="华文细黑" panose="02010600040101010101" pitchFamily="2" charset="-122"/>
            </a:endParaRPr>
          </a:p>
        </p:txBody>
      </p:sp>
      <p:sp>
        <p:nvSpPr>
          <p:cNvPr id="11" name="TextBox 111"/>
          <p:cNvSpPr txBox="1"/>
          <p:nvPr/>
        </p:nvSpPr>
        <p:spPr>
          <a:xfrm>
            <a:off x="1668463" y="3643313"/>
            <a:ext cx="6191250" cy="622300"/>
          </a:xfrm>
          <a:prstGeom prst="rect">
            <a:avLst/>
          </a:prstGeom>
          <a:noFill/>
          <a:ln w="9525">
            <a:noFill/>
          </a:ln>
        </p:spPr>
        <p:txBody>
          <a:bodyPr lIns="68529" tIns="34263" rIns="68529" bIns="34263">
            <a:spAutoFit/>
          </a:bodyPr>
          <a:lstStyle/>
          <a:p>
            <a:pPr lvl="0" algn="ctr" eaLnBrk="1" hangingPunct="1">
              <a:lnSpc>
                <a:spcPct val="120000"/>
              </a:lnSpc>
            </a:pPr>
            <a:r>
              <a:rPr lang="en-US" altLang="zh-CN" sz="1000" dirty="0">
                <a:solidFill>
                  <a:schemeClr val="bg1"/>
                </a:solidFill>
                <a:latin typeface="华文细黑" panose="02010600040101010101" pitchFamily="2" charset="-122"/>
                <a:ea typeface="Arial" panose="020B0604020202020204" pitchFamily="34" charset="0"/>
              </a:rPr>
              <a:t>Click here to modify the text , you may post text here . Click here to modify the text . Click here to modify the text , you may post text here . Click here to modify the text , you may post text here . Click here to modify the text . Click here to modify the text , </a:t>
            </a:r>
            <a:endParaRPr lang="zh-CN" altLang="en-US" sz="1000" baseline="-3000" dirty="0">
              <a:solidFill>
                <a:schemeClr val="bg1"/>
              </a:solidFill>
              <a:latin typeface="华文细黑" panose="02010600040101010101" pitchFamily="2" charset="-122"/>
              <a:ea typeface="Arial" panose="020B0604020202020204" pitchFamily="34" charset="0"/>
            </a:endParaRPr>
          </a:p>
        </p:txBody>
      </p:sp>
      <p:sp>
        <p:nvSpPr>
          <p:cNvPr id="10" name="文本框 9"/>
          <p:cNvSpPr txBox="1"/>
          <p:nvPr/>
        </p:nvSpPr>
        <p:spPr>
          <a:xfrm>
            <a:off x="3611563" y="993775"/>
            <a:ext cx="2036762" cy="822960"/>
          </a:xfrm>
          <a:prstGeom prst="rect">
            <a:avLst/>
          </a:prstGeom>
          <a:noFill/>
          <a:ln w="9525">
            <a:noFill/>
          </a:ln>
        </p:spPr>
        <p:txBody>
          <a:bodyPr>
            <a:spAutoFit/>
          </a:bodyPr>
          <a:lstStyle/>
          <a:p>
            <a:pPr lvl="0" algn="ctr" eaLnBrk="1" hangingPunct="1"/>
            <a:r>
              <a:rPr lang="en-US" altLang="zh-CN" sz="4800" dirty="0" smtClean="0">
                <a:solidFill>
                  <a:schemeClr val="bg1"/>
                </a:solidFill>
                <a:latin typeface="华文细黑" panose="02010600040101010101" pitchFamily="2" charset="-122"/>
                <a:ea typeface="华文细黑" panose="02010600040101010101" pitchFamily="2" charset="-122"/>
              </a:rPr>
              <a:t>20XX </a:t>
            </a:r>
            <a:endParaRPr lang="en-US" altLang="zh-CN" sz="4800" dirty="0">
              <a:solidFill>
                <a:schemeClr val="bg1"/>
              </a:solidFill>
              <a:latin typeface="华文细黑" panose="02010600040101010101" pitchFamily="2" charset="-122"/>
              <a:ea typeface="华文细黑" panose="02010600040101010101" pitchFamily="2" charset="-122"/>
            </a:endParaRPr>
          </a:p>
        </p:txBody>
      </p:sp>
      <p:sp>
        <p:nvSpPr>
          <p:cNvPr id="2" name="矩形 1"/>
          <p:cNvSpPr/>
          <p:nvPr/>
        </p:nvSpPr>
        <p:spPr>
          <a:xfrm>
            <a:off x="3808413" y="946150"/>
            <a:ext cx="1674813" cy="1352550"/>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lt1"/>
              </a:solidFill>
              <a:effectLst/>
              <a:uLnTx/>
              <a:uFillTx/>
              <a:latin typeface="+mn-lt"/>
              <a:ea typeface="+mn-ea"/>
              <a:cs typeface="+mn-cs"/>
            </a:endParaRPr>
          </a:p>
        </p:txBody>
      </p:sp>
      <p:cxnSp>
        <p:nvCxnSpPr>
          <p:cNvPr id="5" name="直接连接符 4"/>
          <p:cNvCxnSpPr/>
          <p:nvPr/>
        </p:nvCxnSpPr>
        <p:spPr>
          <a:xfrm>
            <a:off x="3925888" y="1873250"/>
            <a:ext cx="1376363"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810000" y="1943100"/>
            <a:ext cx="1673225" cy="276225"/>
          </a:xfrm>
          <a:prstGeom prst="rect">
            <a:avLst/>
          </a:prstGeom>
          <a:noFill/>
          <a:ln w="9525">
            <a:noFill/>
          </a:ln>
        </p:spPr>
        <p:txBody>
          <a:bodyPr>
            <a:spAutoFit/>
          </a:bodyPr>
          <a:lstStyle/>
          <a:p>
            <a:pPr lvl="0" algn="ctr" eaLnBrk="1" hangingPunct="1"/>
            <a:r>
              <a:rPr lang="en-US" altLang="zh-CN" sz="1200" dirty="0">
                <a:solidFill>
                  <a:schemeClr val="bg1"/>
                </a:solidFill>
                <a:latin typeface="华文细黑" panose="02010600040101010101" pitchFamily="2" charset="-122"/>
                <a:ea typeface="华文细黑" panose="02010600040101010101" pitchFamily="2" charset="-122"/>
              </a:rPr>
              <a:t>MORE THAN PPT</a:t>
            </a:r>
            <a:endParaRPr lang="zh-CN" altLang="en-US" sz="1200" dirty="0">
              <a:solidFill>
                <a:schemeClr val="bg1"/>
              </a:solidFill>
              <a:latin typeface="华文细黑" panose="02010600040101010101" pitchFamily="2" charset="-122"/>
              <a:ea typeface="华文细黑" panose="02010600040101010101" pitchFamily="2" charset="-122"/>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p:tgtEl>
                                          <p:spTgt spid="10"/>
                                        </p:tgtEl>
                                        <p:attrNameLst>
                                          <p:attrName>ppt_y</p:attrName>
                                        </p:attrNameLst>
                                      </p:cBhvr>
                                      <p:tavLst>
                                        <p:tav tm="0">
                                          <p:val>
                                            <p:strVal val="#ppt_y+#ppt_h*1.125000"/>
                                          </p:val>
                                        </p:tav>
                                        <p:tav tm="100000">
                                          <p:val>
                                            <p:strVal val="#ppt_y"/>
                                          </p:val>
                                        </p:tav>
                                      </p:tavLst>
                                    </p:anim>
                                    <p:animEffect transition="in" filter="wipe(up)">
                                      <p:cBhvr>
                                        <p:cTn id="14" dur="500"/>
                                        <p:tgtEl>
                                          <p:spTgt spid="10"/>
                                        </p:tgtEl>
                                      </p:cBhvr>
                                    </p:animEffect>
                                  </p:childTnLst>
                                </p:cTn>
                              </p:par>
                              <p:par>
                                <p:cTn id="15" presetID="12" presetClass="entr" presetSubtype="1"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p:tgtEl>
                                          <p:spTgt spid="7"/>
                                        </p:tgtEl>
                                        <p:attrNameLst>
                                          <p:attrName>ppt_y</p:attrName>
                                        </p:attrNameLst>
                                      </p:cBhvr>
                                      <p:tavLst>
                                        <p:tav tm="0">
                                          <p:val>
                                            <p:strVal val="#ppt_y-#ppt_h*1.125000"/>
                                          </p:val>
                                        </p:tav>
                                        <p:tav tm="100000">
                                          <p:val>
                                            <p:strVal val="#ppt_y"/>
                                          </p:val>
                                        </p:tav>
                                      </p:tavLst>
                                    </p:anim>
                                    <p:animEffect transition="in" filter="wipe(down)">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2"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heel(2)">
                                      <p:cBhvr>
                                        <p:cTn id="23" dur="125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grpId="0" nodeType="clickEffect">
                                  <p:stCondLst>
                                    <p:cond delay="0"/>
                                  </p:stCondLst>
                                  <p:iterate type="lt">
                                    <p:tmPct val="15000"/>
                                  </p:iterate>
                                  <p:childTnLst>
                                    <p:set>
                                      <p:cBhvr>
                                        <p:cTn id="27" dur="1" fill="hold">
                                          <p:stCondLst>
                                            <p:cond delay="0"/>
                                          </p:stCondLst>
                                        </p:cTn>
                                        <p:tgtEl>
                                          <p:spTgt spid="9"/>
                                        </p:tgtEl>
                                        <p:attrNameLst>
                                          <p:attrName>style.visibility</p:attrName>
                                        </p:attrNameLst>
                                      </p:cBhvr>
                                      <p:to>
                                        <p:strVal val="visible"/>
                                      </p:to>
                                    </p:set>
                                    <p:anim by="(-#ppt_w*2)" calcmode="lin" valueType="num">
                                      <p:cBhvr rctx="PPT">
                                        <p:cTn id="28" dur="500" autoRev="1" fill="hold">
                                          <p:stCondLst>
                                            <p:cond delay="0"/>
                                          </p:stCondLst>
                                        </p:cTn>
                                        <p:tgtEl>
                                          <p:spTgt spid="9"/>
                                        </p:tgtEl>
                                        <p:attrNameLst>
                                          <p:attrName>ppt_w</p:attrName>
                                        </p:attrNameLst>
                                      </p:cBhvr>
                                    </p:anim>
                                    <p:anim by="(#ppt_w*0.50)" calcmode="lin" valueType="num">
                                      <p:cBhvr>
                                        <p:cTn id="29" dur="500" decel="50000" autoRev="1" fill="hold">
                                          <p:stCondLst>
                                            <p:cond delay="0"/>
                                          </p:stCondLst>
                                        </p:cTn>
                                        <p:tgtEl>
                                          <p:spTgt spid="9"/>
                                        </p:tgtEl>
                                        <p:attrNameLst>
                                          <p:attrName>ppt_x</p:attrName>
                                        </p:attrNameLst>
                                      </p:cBhvr>
                                    </p:anim>
                                    <p:anim from="(-#ppt_h/2)" to="(#ppt_y)" calcmode="lin" valueType="num">
                                      <p:cBhvr>
                                        <p:cTn id="30" dur="1000" fill="hold">
                                          <p:stCondLst>
                                            <p:cond delay="0"/>
                                          </p:stCondLst>
                                        </p:cTn>
                                        <p:tgtEl>
                                          <p:spTgt spid="9"/>
                                        </p:tgtEl>
                                        <p:attrNameLst>
                                          <p:attrName>ppt_y</p:attrName>
                                        </p:attrNameLst>
                                      </p:cBhvr>
                                    </p:anim>
                                    <p:animRot by="21600000">
                                      <p:cBhvr>
                                        <p:cTn id="31" dur="1000" fill="hold">
                                          <p:stCondLst>
                                            <p:cond delay="0"/>
                                          </p:stCondLst>
                                        </p:cTn>
                                        <p:tgtEl>
                                          <p:spTgt spid="9"/>
                                        </p:tgtEl>
                                        <p:attrNameLst>
                                          <p:attrName>r</p:attrName>
                                        </p:attrNameLst>
                                      </p:cBhvr>
                                    </p:animRot>
                                  </p:childTnLst>
                                </p:cTn>
                              </p:par>
                            </p:childTnLst>
                          </p:cTn>
                        </p:par>
                        <p:par>
                          <p:cTn id="32" fill="hold">
                            <p:stCondLst>
                              <p:cond delay="2349"/>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1"/>
                                        </p:tgtEl>
                                        <p:attrNameLst>
                                          <p:attrName>style.visibility</p:attrName>
                                        </p:attrNameLst>
                                      </p:cBhvr>
                                      <p:to>
                                        <p:strVal val="visible"/>
                                      </p:to>
                                    </p:set>
                                    <p:animEffect transition="in" filter="fade">
                                      <p:cBhvr>
                                        <p:cTn id="35" dur="1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0" grpId="0"/>
      <p:bldP spid="2" grpId="0" animBg="1"/>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六边形 10"/>
          <p:cNvSpPr>
            <a:spLocks noChangeAspect="1"/>
          </p:cNvSpPr>
          <p:nvPr/>
        </p:nvSpPr>
        <p:spPr>
          <a:xfrm rot="16200000">
            <a:off x="2947988" y="2703513"/>
            <a:ext cx="719138" cy="62071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2" name="六边形 11"/>
          <p:cNvSpPr>
            <a:spLocks noChangeAspect="1"/>
          </p:cNvSpPr>
          <p:nvPr/>
        </p:nvSpPr>
        <p:spPr>
          <a:xfrm rot="16200000">
            <a:off x="1526381" y="3151981"/>
            <a:ext cx="431800" cy="37306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3" name="六边形 12"/>
          <p:cNvSpPr>
            <a:spLocks noChangeAspect="1"/>
          </p:cNvSpPr>
          <p:nvPr/>
        </p:nvSpPr>
        <p:spPr>
          <a:xfrm rot="16200000">
            <a:off x="1472406" y="1600994"/>
            <a:ext cx="539750" cy="465138"/>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nvGrpSpPr>
          <p:cNvPr id="4" name="组合 3"/>
          <p:cNvGrpSpPr/>
          <p:nvPr/>
        </p:nvGrpSpPr>
        <p:grpSpPr>
          <a:xfrm>
            <a:off x="1771650" y="1573213"/>
            <a:ext cx="1428750" cy="1657350"/>
            <a:chOff x="1772354" y="1534077"/>
            <a:chExt cx="1427586" cy="1656000"/>
          </a:xfrm>
        </p:grpSpPr>
        <p:sp>
          <p:nvSpPr>
            <p:cNvPr id="2" name="六边形 1"/>
            <p:cNvSpPr>
              <a:spLocks noChangeAspect="1"/>
            </p:cNvSpPr>
            <p:nvPr/>
          </p:nvSpPr>
          <p:spPr>
            <a:xfrm rot="16200000">
              <a:off x="1658147" y="1648284"/>
              <a:ext cx="1656000" cy="1427586"/>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1273" name="文本框 2"/>
            <p:cNvSpPr txBox="1"/>
            <p:nvPr/>
          </p:nvSpPr>
          <p:spPr>
            <a:xfrm>
              <a:off x="1835696" y="1635646"/>
              <a:ext cx="1224644" cy="1446550"/>
            </a:xfrm>
            <a:prstGeom prst="rect">
              <a:avLst/>
            </a:prstGeom>
            <a:noFill/>
            <a:ln w="9525">
              <a:noFill/>
            </a:ln>
          </p:spPr>
          <p:txBody>
            <a:bodyPr>
              <a:spAutoFit/>
            </a:bodyPr>
            <a:lstStyle/>
            <a:p>
              <a:pPr lvl="0" algn="ctr" eaLnBrk="1" hangingPunct="1"/>
              <a:r>
                <a:rPr lang="en-US" altLang="zh-CN" sz="8800" dirty="0">
                  <a:solidFill>
                    <a:schemeClr val="bg1"/>
                  </a:solidFill>
                  <a:latin typeface="Impact" panose="020B0806030902050204" pitchFamily="34" charset="0"/>
                  <a:ea typeface="Arial Unicode MS" panose="020B0604020202020204" pitchFamily="34" charset="-122"/>
                </a:rPr>
                <a:t>1</a:t>
              </a:r>
              <a:endParaRPr lang="zh-CN" altLang="en-US" sz="8800" dirty="0">
                <a:solidFill>
                  <a:schemeClr val="bg1"/>
                </a:solidFill>
                <a:latin typeface="Impact" panose="020B0806030902050204" pitchFamily="34" charset="0"/>
                <a:ea typeface="Arial Unicode MS" panose="020B0604020202020204" pitchFamily="34" charset="-122"/>
              </a:endParaRPr>
            </a:p>
          </p:txBody>
        </p:sp>
      </p:grpSp>
      <p:sp>
        <p:nvSpPr>
          <p:cNvPr id="15" name="文本框 14"/>
          <p:cNvSpPr txBox="1"/>
          <p:nvPr/>
        </p:nvSpPr>
        <p:spPr bwMode="auto">
          <a:xfrm>
            <a:off x="3924300" y="1563688"/>
            <a:ext cx="3168650" cy="830263"/>
          </a:xfrm>
          <a:prstGeom prst="rect">
            <a:avLst/>
          </a:prstGeom>
          <a:noFill/>
        </p:spPr>
        <p:txBody>
          <a:bodyPr wrap="square">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48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华文细黑" panose="02010600040101010101" pitchFamily="2" charset="-122"/>
                <a:cs typeface="Arial" panose="020B0604020202020204" pitchFamily="34" charset="0"/>
              </a:rPr>
              <a:t>PART ONE</a:t>
            </a:r>
            <a:endParaRPr kumimoji="0" lang="zh-CN" altLang="en-US" sz="4800" b="0" i="0" u="none" strike="noStrike" kern="1200" cap="none" spc="0" normalizeH="0" baseline="-3000" noProof="0" dirty="0">
              <a:ln>
                <a:noFill/>
              </a:ln>
              <a:solidFill>
                <a:schemeClr val="bg1">
                  <a:lumMod val="95000"/>
                </a:schemeClr>
              </a:solidFill>
              <a:effectLst/>
              <a:uLnTx/>
              <a:uFillTx/>
              <a:latin typeface="华文细黑" panose="02010600040101010101" pitchFamily="2" charset="-122"/>
              <a:ea typeface="华文细黑" panose="02010600040101010101" pitchFamily="2" charset="-122"/>
              <a:cs typeface="Arial" panose="020B0604020202020204" pitchFamily="34" charset="0"/>
            </a:endParaRPr>
          </a:p>
        </p:txBody>
      </p:sp>
      <p:sp>
        <p:nvSpPr>
          <p:cNvPr id="17" name="TextBox 111"/>
          <p:cNvSpPr txBox="1">
            <a:spLocks noChangeArrowheads="1"/>
          </p:cNvSpPr>
          <p:nvPr/>
        </p:nvSpPr>
        <p:spPr bwMode="auto">
          <a:xfrm>
            <a:off x="3924300" y="2344738"/>
            <a:ext cx="4268788" cy="84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marL="0" marR="0" lvl="0" indent="0" algn="l" defTabSz="685165" rtl="0" eaLnBrk="1" fontAlgn="auto" latinLnBrk="0" hangingPunct="1">
              <a:lnSpc>
                <a:spcPct val="12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rPr>
              <a:t>Click here to modify the text , you may post text here . Click here to modify the text . Click here to modify the text , you may post text here . Click here to modify the text , you may post text here </a:t>
            </a:r>
            <a:r>
              <a:rPr kumimoji="0" lang="en-US" altLang="zh-CN" sz="1050" b="0" i="0" u="none" strike="noStrike" kern="1200" cap="none" spc="0" normalizeH="0" baseline="0" noProof="0" dirty="0" smtClean="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rPr>
              <a:t>. Click </a:t>
            </a:r>
            <a:r>
              <a:rPr kumimoji="0" lang="en-US" altLang="zh-CN" sz="1050" b="0" i="0" u="none" strike="noStrike" kern="1200" cap="none" spc="0" normalizeH="0" baseline="0" noProof="0" dirty="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rPr>
              <a:t>here to modify the text </a:t>
            </a:r>
            <a:endParaRPr kumimoji="0" lang="zh-CN" altLang="en-US" sz="1050" b="0" i="0" u="none" strike="noStrike" kern="1200" cap="none" spc="0" normalizeH="0" baseline="-3000" noProof="0" dirty="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ppt_w</p:attrName>
                                        </p:attrNameLst>
                                      </p:cBhvr>
                                      <p:tavLst>
                                        <p:tav tm="0">
                                          <p:val>
                                            <p:fltVal val="0"/>
                                          </p:val>
                                        </p:tav>
                                        <p:tav tm="100000">
                                          <p:val>
                                            <p:strVal val="#ppt_w"/>
                                          </p:val>
                                        </p:tav>
                                      </p:tavLst>
                                    </p:anim>
                                    <p:anim calcmode="lin" valueType="num">
                                      <p:cBhvr>
                                        <p:cTn id="8" dur="250" fill="hold"/>
                                        <p:tgtEl>
                                          <p:spTgt spid="4"/>
                                        </p:tgtEl>
                                        <p:attrNameLst>
                                          <p:attrName>ppt_h</p:attrName>
                                        </p:attrNameLst>
                                      </p:cBhvr>
                                      <p:tavLst>
                                        <p:tav tm="0">
                                          <p:val>
                                            <p:fltVal val="0"/>
                                          </p:val>
                                        </p:tav>
                                        <p:tav tm="100000">
                                          <p:val>
                                            <p:strVal val="#ppt_h"/>
                                          </p:val>
                                        </p:tav>
                                      </p:tavLst>
                                    </p:anim>
                                    <p:animEffect transition="in" filter="fade">
                                      <p:cBhvr>
                                        <p:cTn id="9" dur="250"/>
                                        <p:tgtEl>
                                          <p:spTgt spid="4"/>
                                        </p:tgtEl>
                                      </p:cBhvr>
                                    </p:animEffect>
                                  </p:childTnLst>
                                </p:cTn>
                              </p:par>
                              <p:par>
                                <p:cTn id="10" presetID="6" presetClass="emph" presetSubtype="0" decel="100000" fill="hold" nodeType="withEffect">
                                  <p:stCondLst>
                                    <p:cond delay="200"/>
                                  </p:stCondLst>
                                  <p:childTnLst>
                                    <p:animScale>
                                      <p:cBhvr>
                                        <p:cTn id="11" dur="250" fill="hold"/>
                                        <p:tgtEl>
                                          <p:spTgt spid="4"/>
                                        </p:tgtEl>
                                      </p:cBhvr>
                                      <p:by x="110000" y="110000"/>
                                    </p:animScale>
                                  </p:childTnLst>
                                </p:cTn>
                              </p:par>
                              <p:par>
                                <p:cTn id="12" presetID="6" presetClass="emph" presetSubtype="0" decel="100000" fill="hold" nodeType="withEffect">
                                  <p:stCondLst>
                                    <p:cond delay="300"/>
                                  </p:stCondLst>
                                  <p:childTnLst>
                                    <p:animScale>
                                      <p:cBhvr>
                                        <p:cTn id="13" dur="250" fill="hold"/>
                                        <p:tgtEl>
                                          <p:spTgt spid="4"/>
                                        </p:tgtEl>
                                      </p:cBhvr>
                                      <p:by x="91000" y="91000"/>
                                    </p:animScale>
                                  </p:childTnLst>
                                </p:cTn>
                              </p:par>
                            </p:childTnLst>
                          </p:cTn>
                        </p:par>
                        <p:par>
                          <p:cTn id="14" fill="hold">
                            <p:stCondLst>
                              <p:cond delay="500"/>
                            </p:stCondLst>
                            <p:childTnLst>
                              <p:par>
                                <p:cTn id="15" presetID="2" presetClass="entr" presetSubtype="6" decel="10000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400" fill="hold"/>
                                        <p:tgtEl>
                                          <p:spTgt spid="11"/>
                                        </p:tgtEl>
                                        <p:attrNameLst>
                                          <p:attrName>ppt_x</p:attrName>
                                        </p:attrNameLst>
                                      </p:cBhvr>
                                      <p:tavLst>
                                        <p:tav tm="0">
                                          <p:val>
                                            <p:strVal val="1+#ppt_w/2"/>
                                          </p:val>
                                        </p:tav>
                                        <p:tav tm="100000">
                                          <p:val>
                                            <p:strVal val="#ppt_x"/>
                                          </p:val>
                                        </p:tav>
                                      </p:tavLst>
                                    </p:anim>
                                    <p:anim calcmode="lin" valueType="num">
                                      <p:cBhvr additive="base">
                                        <p:cTn id="18" dur="4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9" decel="100000" fill="hold" grpId="0" nodeType="withEffect">
                                  <p:stCondLst>
                                    <p:cond delay="15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400" fill="hold"/>
                                        <p:tgtEl>
                                          <p:spTgt spid="13"/>
                                        </p:tgtEl>
                                        <p:attrNameLst>
                                          <p:attrName>ppt_x</p:attrName>
                                        </p:attrNameLst>
                                      </p:cBhvr>
                                      <p:tavLst>
                                        <p:tav tm="0">
                                          <p:val>
                                            <p:strVal val="0-#ppt_w/2"/>
                                          </p:val>
                                        </p:tav>
                                        <p:tav tm="100000">
                                          <p:val>
                                            <p:strVal val="#ppt_x"/>
                                          </p:val>
                                        </p:tav>
                                      </p:tavLst>
                                    </p:anim>
                                    <p:anim calcmode="lin" valueType="num">
                                      <p:cBhvr additive="base">
                                        <p:cTn id="22" dur="4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2" decel="100000"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400" fill="hold"/>
                                        <p:tgtEl>
                                          <p:spTgt spid="12"/>
                                        </p:tgtEl>
                                        <p:attrNameLst>
                                          <p:attrName>ppt_x</p:attrName>
                                        </p:attrNameLst>
                                      </p:cBhvr>
                                      <p:tavLst>
                                        <p:tav tm="0">
                                          <p:val>
                                            <p:strVal val="0-#ppt_w/2"/>
                                          </p:val>
                                        </p:tav>
                                        <p:tav tm="100000">
                                          <p:val>
                                            <p:strVal val="#ppt_x"/>
                                          </p:val>
                                        </p:tav>
                                      </p:tavLst>
                                    </p:anim>
                                    <p:anim calcmode="lin" valueType="num">
                                      <p:cBhvr additive="base">
                                        <p:cTn id="26" dur="400" fill="hold"/>
                                        <p:tgtEl>
                                          <p:spTgt spid="12"/>
                                        </p:tgtEl>
                                        <p:attrNameLst>
                                          <p:attrName>ppt_y</p:attrName>
                                        </p:attrNameLst>
                                      </p:cBhvr>
                                      <p:tavLst>
                                        <p:tav tm="0">
                                          <p:val>
                                            <p:strVal val="1+#ppt_h/2"/>
                                          </p:val>
                                        </p:tav>
                                        <p:tav tm="100000">
                                          <p:val>
                                            <p:strVal val="#ppt_y"/>
                                          </p:val>
                                        </p:tav>
                                      </p:tavLst>
                                    </p:anim>
                                  </p:childTnLst>
                                </p:cTn>
                              </p:par>
                            </p:childTnLst>
                          </p:cTn>
                        </p:par>
                        <p:par>
                          <p:cTn id="27" fill="hold">
                            <p:stCondLst>
                              <p:cond delay="1000"/>
                            </p:stCondLst>
                            <p:childTnLst>
                              <p:par>
                                <p:cTn id="28" presetID="2" presetClass="entr" presetSubtype="1" decel="10000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0-#ppt_h/2"/>
                                          </p:val>
                                        </p:tav>
                                        <p:tav tm="100000">
                                          <p:val>
                                            <p:strVal val="#ppt_y"/>
                                          </p:val>
                                        </p:tav>
                                      </p:tavLst>
                                    </p:anim>
                                  </p:childTnLst>
                                </p:cTn>
                              </p:par>
                            </p:childTnLst>
                          </p:cTn>
                        </p:par>
                        <p:par>
                          <p:cTn id="32" fill="hold">
                            <p:stCondLst>
                              <p:cond delay="150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7"/>
                                        </p:tgtEl>
                                        <p:attrNameLst>
                                          <p:attrName>style.visibility</p:attrName>
                                        </p:attrNameLst>
                                      </p:cBhvr>
                                      <p:to>
                                        <p:strVal val="visible"/>
                                      </p:to>
                                    </p:set>
                                    <p:animEffect transition="in" filter="fade">
                                      <p:cBhvr>
                                        <p:cTn id="35"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5" grpId="0"/>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50850" y="1870075"/>
            <a:ext cx="2555875" cy="1025525"/>
            <a:chOff x="450273" y="1870365"/>
            <a:chExt cx="2556164" cy="1025051"/>
          </a:xfrm>
        </p:grpSpPr>
        <p:sp>
          <p:nvSpPr>
            <p:cNvPr id="4" name="矩形 3"/>
            <p:cNvSpPr/>
            <p:nvPr/>
          </p:nvSpPr>
          <p:spPr>
            <a:xfrm>
              <a:off x="533401" y="1870365"/>
              <a:ext cx="387927" cy="387927"/>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lt1"/>
                </a:solidFill>
                <a:effectLst/>
                <a:uLnTx/>
                <a:uFillTx/>
                <a:latin typeface="华文细黑" panose="02010600040101010101" pitchFamily="2" charset="-122"/>
                <a:ea typeface="+mn-ea"/>
                <a:cs typeface="+mn-cs"/>
              </a:endParaRPr>
            </a:p>
          </p:txBody>
        </p:sp>
        <p:sp>
          <p:nvSpPr>
            <p:cNvPr id="17437" name="文本框 6"/>
            <p:cNvSpPr txBox="1"/>
            <p:nvPr/>
          </p:nvSpPr>
          <p:spPr>
            <a:xfrm>
              <a:off x="533401" y="1911929"/>
              <a:ext cx="387927" cy="338554"/>
            </a:xfrm>
            <a:prstGeom prst="rect">
              <a:avLst/>
            </a:prstGeom>
            <a:noFill/>
            <a:ln w="9525">
              <a:noFill/>
            </a:ln>
          </p:spPr>
          <p:txBody>
            <a:bodyPr>
              <a:spAutoFit/>
            </a:bodyPr>
            <a:lstStyle/>
            <a:p>
              <a:pPr lvl="0" eaLnBrk="1" hangingPunct="1"/>
              <a:r>
                <a:rPr lang="zh-CN" altLang="en-US" sz="1600" dirty="0">
                  <a:solidFill>
                    <a:schemeClr val="bg1"/>
                  </a:solidFill>
                  <a:latin typeface="FontAwesome" pitchFamily="2" charset="0"/>
                  <a:ea typeface="华文细黑" panose="02010600040101010101" pitchFamily="2" charset="-122"/>
                </a:rPr>
                <a:t></a:t>
              </a:r>
              <a:endParaRPr lang="zh-CN" altLang="en-US" sz="1600" dirty="0">
                <a:solidFill>
                  <a:schemeClr val="bg1"/>
                </a:solidFill>
                <a:latin typeface="华文细黑" panose="02010600040101010101" pitchFamily="2" charset="-122"/>
                <a:ea typeface="华文细黑" panose="02010600040101010101" pitchFamily="2" charset="-122"/>
              </a:endParaRPr>
            </a:p>
          </p:txBody>
        </p:sp>
        <p:sp>
          <p:nvSpPr>
            <p:cNvPr id="17438" name="文本框 9"/>
            <p:cNvSpPr txBox="1"/>
            <p:nvPr/>
          </p:nvSpPr>
          <p:spPr>
            <a:xfrm>
              <a:off x="921328" y="2023645"/>
              <a:ext cx="1939636" cy="276999"/>
            </a:xfrm>
            <a:prstGeom prst="rect">
              <a:avLst/>
            </a:prstGeom>
            <a:noFill/>
            <a:ln w="9525">
              <a:noFill/>
            </a:ln>
          </p:spPr>
          <p:txBody>
            <a:bodyPr>
              <a:spAutoFit/>
            </a:bodyPr>
            <a:lstStyle/>
            <a:p>
              <a:pPr lvl="0" eaLnBrk="1" hangingPunct="1"/>
              <a:r>
                <a:rPr lang="en-US" altLang="zh-CN" sz="1200" b="1" dirty="0">
                  <a:solidFill>
                    <a:schemeClr val="bg1"/>
                  </a:solidFill>
                  <a:latin typeface="华文细黑" panose="02010600040101010101" pitchFamily="2" charset="-122"/>
                  <a:ea typeface="华文细黑" panose="02010600040101010101" pitchFamily="2" charset="-122"/>
                </a:rPr>
                <a:t>VIDEO ANIMATION</a:t>
              </a:r>
              <a:endParaRPr lang="zh-CN" altLang="en-US" sz="1200" b="1" dirty="0">
                <a:solidFill>
                  <a:schemeClr val="bg1"/>
                </a:solidFill>
                <a:latin typeface="华文细黑" panose="02010600040101010101" pitchFamily="2" charset="-122"/>
                <a:ea typeface="华文细黑" panose="02010600040101010101" pitchFamily="2" charset="-122"/>
              </a:endParaRPr>
            </a:p>
          </p:txBody>
        </p:sp>
        <p:sp>
          <p:nvSpPr>
            <p:cNvPr id="17439" name="文本框 10"/>
            <p:cNvSpPr txBox="1"/>
            <p:nvPr/>
          </p:nvSpPr>
          <p:spPr>
            <a:xfrm>
              <a:off x="450273" y="2341418"/>
              <a:ext cx="2556164" cy="553998"/>
            </a:xfrm>
            <a:prstGeom prst="rect">
              <a:avLst/>
            </a:prstGeom>
            <a:noFill/>
            <a:ln w="9525">
              <a:noFill/>
            </a:ln>
          </p:spPr>
          <p:txBody>
            <a:bodyPr>
              <a:spAutoFit/>
            </a:bodyPr>
            <a:lstStyle/>
            <a:p>
              <a:pPr lvl="0" eaLnBrk="1" hangingPunct="1"/>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 alteration</a:t>
              </a:r>
              <a:endParaRPr lang="zh-CN" altLang="en-US" sz="1000" dirty="0">
                <a:solidFill>
                  <a:schemeClr val="bg1"/>
                </a:solidFill>
                <a:latin typeface="华文细黑" panose="02010600040101010101" pitchFamily="2" charset="-122"/>
                <a:ea typeface="华文细黑" panose="02010600040101010101" pitchFamily="2" charset="-122"/>
              </a:endParaRPr>
            </a:p>
          </p:txBody>
        </p:sp>
      </p:grpSp>
      <p:grpSp>
        <p:nvGrpSpPr>
          <p:cNvPr id="3" name="组合 2"/>
          <p:cNvGrpSpPr/>
          <p:nvPr/>
        </p:nvGrpSpPr>
        <p:grpSpPr>
          <a:xfrm>
            <a:off x="3308350" y="1870075"/>
            <a:ext cx="2555875" cy="1025525"/>
            <a:chOff x="3307773" y="1870365"/>
            <a:chExt cx="2556164" cy="1025051"/>
          </a:xfrm>
        </p:grpSpPr>
        <p:sp>
          <p:nvSpPr>
            <p:cNvPr id="17" name="矩形 16"/>
            <p:cNvSpPr/>
            <p:nvPr/>
          </p:nvSpPr>
          <p:spPr>
            <a:xfrm>
              <a:off x="3390901" y="1870365"/>
              <a:ext cx="387927" cy="387927"/>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lt1"/>
                </a:solidFill>
                <a:effectLst/>
                <a:uLnTx/>
                <a:uFillTx/>
                <a:latin typeface="华文细黑" panose="02010600040101010101" pitchFamily="2" charset="-122"/>
                <a:ea typeface="+mn-ea"/>
                <a:cs typeface="+mn-cs"/>
              </a:endParaRPr>
            </a:p>
          </p:txBody>
        </p:sp>
        <p:sp>
          <p:nvSpPr>
            <p:cNvPr id="17433" name="文本框 17"/>
            <p:cNvSpPr txBox="1"/>
            <p:nvPr/>
          </p:nvSpPr>
          <p:spPr>
            <a:xfrm>
              <a:off x="3390901" y="1911929"/>
              <a:ext cx="387927" cy="338554"/>
            </a:xfrm>
            <a:prstGeom prst="rect">
              <a:avLst/>
            </a:prstGeom>
            <a:noFill/>
            <a:ln w="9525">
              <a:noFill/>
            </a:ln>
          </p:spPr>
          <p:txBody>
            <a:bodyPr>
              <a:spAutoFit/>
            </a:bodyPr>
            <a:lstStyle/>
            <a:p>
              <a:pPr lvl="0" eaLnBrk="1" hangingPunct="1"/>
              <a:r>
                <a:rPr lang="zh-CN" altLang="en-US" sz="1600" dirty="0">
                  <a:solidFill>
                    <a:schemeClr val="bg1"/>
                  </a:solidFill>
                  <a:latin typeface="FontAwesome" pitchFamily="2" charset="0"/>
                  <a:ea typeface="华文细黑" panose="02010600040101010101" pitchFamily="2" charset="-122"/>
                </a:rPr>
                <a:t></a:t>
              </a:r>
              <a:endParaRPr lang="zh-CN" altLang="en-US" sz="1600" dirty="0">
                <a:solidFill>
                  <a:schemeClr val="bg1"/>
                </a:solidFill>
                <a:latin typeface="华文细黑" panose="02010600040101010101" pitchFamily="2" charset="-122"/>
                <a:ea typeface="华文细黑" panose="02010600040101010101" pitchFamily="2" charset="-122"/>
              </a:endParaRPr>
            </a:p>
          </p:txBody>
        </p:sp>
        <p:sp>
          <p:nvSpPr>
            <p:cNvPr id="17434" name="文本框 14"/>
            <p:cNvSpPr txBox="1"/>
            <p:nvPr/>
          </p:nvSpPr>
          <p:spPr>
            <a:xfrm>
              <a:off x="3778828" y="2023645"/>
              <a:ext cx="1939636" cy="276999"/>
            </a:xfrm>
            <a:prstGeom prst="rect">
              <a:avLst/>
            </a:prstGeom>
            <a:noFill/>
            <a:ln w="9525">
              <a:noFill/>
            </a:ln>
          </p:spPr>
          <p:txBody>
            <a:bodyPr>
              <a:spAutoFit/>
            </a:bodyPr>
            <a:lstStyle/>
            <a:p>
              <a:pPr lvl="0" eaLnBrk="1" hangingPunct="1"/>
              <a:r>
                <a:rPr lang="en-US" altLang="zh-CN" sz="1200" b="1" dirty="0">
                  <a:solidFill>
                    <a:schemeClr val="bg1"/>
                  </a:solidFill>
                  <a:latin typeface="华文细黑" panose="02010600040101010101" pitchFamily="2" charset="-122"/>
                  <a:ea typeface="华文细黑" panose="02010600040101010101" pitchFamily="2" charset="-122"/>
                </a:rPr>
                <a:t>PHOTOGRAPHY</a:t>
              </a:r>
              <a:endParaRPr lang="zh-CN" altLang="en-US" sz="1200" b="1" dirty="0">
                <a:solidFill>
                  <a:schemeClr val="bg1"/>
                </a:solidFill>
                <a:latin typeface="华文细黑" panose="02010600040101010101" pitchFamily="2" charset="-122"/>
                <a:ea typeface="华文细黑" panose="02010600040101010101" pitchFamily="2" charset="-122"/>
              </a:endParaRPr>
            </a:p>
          </p:txBody>
        </p:sp>
        <p:sp>
          <p:nvSpPr>
            <p:cNvPr id="17435" name="文本框 15"/>
            <p:cNvSpPr txBox="1"/>
            <p:nvPr/>
          </p:nvSpPr>
          <p:spPr>
            <a:xfrm>
              <a:off x="3307773" y="2341418"/>
              <a:ext cx="2556164" cy="553998"/>
            </a:xfrm>
            <a:prstGeom prst="rect">
              <a:avLst/>
            </a:prstGeom>
            <a:noFill/>
            <a:ln w="9525">
              <a:noFill/>
            </a:ln>
          </p:spPr>
          <p:txBody>
            <a:bodyPr>
              <a:spAutoFit/>
            </a:bodyPr>
            <a:lstStyle/>
            <a:p>
              <a:pPr lvl="0" eaLnBrk="1" hangingPunct="1"/>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 alteration</a:t>
              </a:r>
              <a:endParaRPr lang="zh-CN" altLang="en-US" sz="1000" dirty="0">
                <a:solidFill>
                  <a:schemeClr val="bg1"/>
                </a:solidFill>
                <a:latin typeface="华文细黑" panose="02010600040101010101" pitchFamily="2" charset="-122"/>
                <a:ea typeface="华文细黑" panose="02010600040101010101" pitchFamily="2" charset="-122"/>
              </a:endParaRPr>
            </a:p>
          </p:txBody>
        </p:sp>
      </p:grpSp>
      <p:grpSp>
        <p:nvGrpSpPr>
          <p:cNvPr id="5" name="组合 4"/>
          <p:cNvGrpSpPr/>
          <p:nvPr/>
        </p:nvGrpSpPr>
        <p:grpSpPr>
          <a:xfrm>
            <a:off x="6165850" y="1870075"/>
            <a:ext cx="2555875" cy="1025525"/>
            <a:chOff x="6165272" y="1870365"/>
            <a:chExt cx="2556164" cy="1025051"/>
          </a:xfrm>
        </p:grpSpPr>
        <p:sp>
          <p:nvSpPr>
            <p:cNvPr id="23" name="矩形 22"/>
            <p:cNvSpPr/>
            <p:nvPr/>
          </p:nvSpPr>
          <p:spPr>
            <a:xfrm>
              <a:off x="6248400" y="1870365"/>
              <a:ext cx="387927" cy="387927"/>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lt1"/>
                </a:solidFill>
                <a:effectLst/>
                <a:uLnTx/>
                <a:uFillTx/>
                <a:latin typeface="华文细黑" panose="02010600040101010101" pitchFamily="2" charset="-122"/>
                <a:ea typeface="+mn-ea"/>
                <a:cs typeface="+mn-cs"/>
              </a:endParaRPr>
            </a:p>
          </p:txBody>
        </p:sp>
        <p:sp>
          <p:nvSpPr>
            <p:cNvPr id="17429" name="文本框 23"/>
            <p:cNvSpPr txBox="1"/>
            <p:nvPr/>
          </p:nvSpPr>
          <p:spPr>
            <a:xfrm>
              <a:off x="6248400" y="1911929"/>
              <a:ext cx="387927" cy="338554"/>
            </a:xfrm>
            <a:prstGeom prst="rect">
              <a:avLst/>
            </a:prstGeom>
            <a:noFill/>
            <a:ln w="9525">
              <a:noFill/>
            </a:ln>
          </p:spPr>
          <p:txBody>
            <a:bodyPr>
              <a:spAutoFit/>
            </a:bodyPr>
            <a:lstStyle/>
            <a:p>
              <a:pPr lvl="0" eaLnBrk="1" hangingPunct="1"/>
              <a:r>
                <a:rPr lang="zh-CN" altLang="en-US" sz="1600" dirty="0">
                  <a:solidFill>
                    <a:schemeClr val="bg1"/>
                  </a:solidFill>
                  <a:latin typeface="FontAwesome" pitchFamily="2" charset="0"/>
                  <a:ea typeface="华文细黑" panose="02010600040101010101" pitchFamily="2" charset="-122"/>
                </a:rPr>
                <a:t></a:t>
              </a:r>
              <a:endParaRPr lang="zh-CN" altLang="en-US" sz="1600" dirty="0">
                <a:solidFill>
                  <a:schemeClr val="bg1"/>
                </a:solidFill>
                <a:latin typeface="华文细黑" panose="02010600040101010101" pitchFamily="2" charset="-122"/>
                <a:ea typeface="华文细黑" panose="02010600040101010101" pitchFamily="2" charset="-122"/>
              </a:endParaRPr>
            </a:p>
          </p:txBody>
        </p:sp>
        <p:sp>
          <p:nvSpPr>
            <p:cNvPr id="17430" name="文本框 20"/>
            <p:cNvSpPr txBox="1"/>
            <p:nvPr/>
          </p:nvSpPr>
          <p:spPr>
            <a:xfrm>
              <a:off x="6636327" y="2023645"/>
              <a:ext cx="1939636" cy="276999"/>
            </a:xfrm>
            <a:prstGeom prst="rect">
              <a:avLst/>
            </a:prstGeom>
            <a:noFill/>
            <a:ln w="9525">
              <a:noFill/>
            </a:ln>
          </p:spPr>
          <p:txBody>
            <a:bodyPr>
              <a:spAutoFit/>
            </a:bodyPr>
            <a:lstStyle/>
            <a:p>
              <a:pPr lvl="0" eaLnBrk="1" hangingPunct="1"/>
              <a:r>
                <a:rPr lang="en-US" altLang="zh-CN" sz="1200" b="1" dirty="0">
                  <a:solidFill>
                    <a:schemeClr val="bg1"/>
                  </a:solidFill>
                  <a:latin typeface="华文细黑" panose="02010600040101010101" pitchFamily="2" charset="-122"/>
                  <a:ea typeface="华文细黑" panose="02010600040101010101" pitchFamily="2" charset="-122"/>
                </a:rPr>
                <a:t>SEO OPITIMZED</a:t>
              </a:r>
              <a:endParaRPr lang="zh-CN" altLang="en-US" sz="1200" b="1" dirty="0">
                <a:solidFill>
                  <a:schemeClr val="bg1"/>
                </a:solidFill>
                <a:latin typeface="华文细黑" panose="02010600040101010101" pitchFamily="2" charset="-122"/>
                <a:ea typeface="华文细黑" panose="02010600040101010101" pitchFamily="2" charset="-122"/>
              </a:endParaRPr>
            </a:p>
          </p:txBody>
        </p:sp>
        <p:sp>
          <p:nvSpPr>
            <p:cNvPr id="17431" name="文本框 21"/>
            <p:cNvSpPr txBox="1"/>
            <p:nvPr/>
          </p:nvSpPr>
          <p:spPr>
            <a:xfrm>
              <a:off x="6165272" y="2341418"/>
              <a:ext cx="2556164" cy="553998"/>
            </a:xfrm>
            <a:prstGeom prst="rect">
              <a:avLst/>
            </a:prstGeom>
            <a:noFill/>
            <a:ln w="9525">
              <a:noFill/>
            </a:ln>
          </p:spPr>
          <p:txBody>
            <a:bodyPr>
              <a:spAutoFit/>
            </a:bodyPr>
            <a:lstStyle/>
            <a:p>
              <a:pPr lvl="0" eaLnBrk="1" hangingPunct="1"/>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 alteration</a:t>
              </a:r>
              <a:endParaRPr lang="zh-CN" altLang="en-US" sz="1000" dirty="0">
                <a:solidFill>
                  <a:schemeClr val="bg1"/>
                </a:solidFill>
                <a:latin typeface="华文细黑" panose="02010600040101010101" pitchFamily="2" charset="-122"/>
                <a:ea typeface="华文细黑" panose="02010600040101010101" pitchFamily="2" charset="-122"/>
              </a:endParaRPr>
            </a:p>
          </p:txBody>
        </p:sp>
      </p:grpSp>
      <p:grpSp>
        <p:nvGrpSpPr>
          <p:cNvPr id="6" name="组合 5"/>
          <p:cNvGrpSpPr/>
          <p:nvPr/>
        </p:nvGrpSpPr>
        <p:grpSpPr>
          <a:xfrm>
            <a:off x="450850" y="3363913"/>
            <a:ext cx="2555875" cy="1023937"/>
            <a:chOff x="450273" y="3363378"/>
            <a:chExt cx="2556164" cy="1025051"/>
          </a:xfrm>
        </p:grpSpPr>
        <p:sp>
          <p:nvSpPr>
            <p:cNvPr id="29" name="矩形 28"/>
            <p:cNvSpPr/>
            <p:nvPr/>
          </p:nvSpPr>
          <p:spPr>
            <a:xfrm>
              <a:off x="533401" y="3363378"/>
              <a:ext cx="387927" cy="387927"/>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lt1"/>
                </a:solidFill>
                <a:effectLst/>
                <a:uLnTx/>
                <a:uFillTx/>
                <a:latin typeface="华文细黑" panose="02010600040101010101" pitchFamily="2" charset="-122"/>
                <a:ea typeface="+mn-ea"/>
                <a:cs typeface="+mn-cs"/>
              </a:endParaRPr>
            </a:p>
          </p:txBody>
        </p:sp>
        <p:sp>
          <p:nvSpPr>
            <p:cNvPr id="17425" name="文本框 29"/>
            <p:cNvSpPr txBox="1"/>
            <p:nvPr/>
          </p:nvSpPr>
          <p:spPr>
            <a:xfrm>
              <a:off x="533401" y="3404942"/>
              <a:ext cx="387927" cy="338554"/>
            </a:xfrm>
            <a:prstGeom prst="rect">
              <a:avLst/>
            </a:prstGeom>
            <a:noFill/>
            <a:ln w="9525">
              <a:noFill/>
            </a:ln>
          </p:spPr>
          <p:txBody>
            <a:bodyPr>
              <a:spAutoFit/>
            </a:bodyPr>
            <a:lstStyle/>
            <a:p>
              <a:pPr lvl="0" eaLnBrk="1" hangingPunct="1"/>
              <a:r>
                <a:rPr lang="zh-CN" altLang="en-US" sz="1600" dirty="0">
                  <a:solidFill>
                    <a:schemeClr val="bg1"/>
                  </a:solidFill>
                  <a:latin typeface="FontAwesome" pitchFamily="2" charset="0"/>
                  <a:ea typeface="华文细黑" panose="02010600040101010101" pitchFamily="2" charset="-122"/>
                </a:rPr>
                <a:t></a:t>
              </a:r>
              <a:endParaRPr lang="zh-CN" altLang="en-US" sz="1600" dirty="0">
                <a:solidFill>
                  <a:schemeClr val="bg1"/>
                </a:solidFill>
                <a:latin typeface="华文细黑" panose="02010600040101010101" pitchFamily="2" charset="-122"/>
                <a:ea typeface="华文细黑" panose="02010600040101010101" pitchFamily="2" charset="-122"/>
              </a:endParaRPr>
            </a:p>
          </p:txBody>
        </p:sp>
        <p:sp>
          <p:nvSpPr>
            <p:cNvPr id="17426" name="文本框 26"/>
            <p:cNvSpPr txBox="1"/>
            <p:nvPr/>
          </p:nvSpPr>
          <p:spPr>
            <a:xfrm>
              <a:off x="921328" y="3516658"/>
              <a:ext cx="1939636" cy="276999"/>
            </a:xfrm>
            <a:prstGeom prst="rect">
              <a:avLst/>
            </a:prstGeom>
            <a:noFill/>
            <a:ln w="9525">
              <a:noFill/>
            </a:ln>
          </p:spPr>
          <p:txBody>
            <a:bodyPr>
              <a:spAutoFit/>
            </a:bodyPr>
            <a:lstStyle/>
            <a:p>
              <a:pPr lvl="0" eaLnBrk="1" hangingPunct="1"/>
              <a:r>
                <a:rPr lang="en-US" altLang="zh-CN" sz="1200" b="1" dirty="0">
                  <a:solidFill>
                    <a:schemeClr val="bg1"/>
                  </a:solidFill>
                  <a:latin typeface="华文细黑" panose="02010600040101010101" pitchFamily="2" charset="-122"/>
                  <a:ea typeface="华文细黑" panose="02010600040101010101" pitchFamily="2" charset="-122"/>
                </a:rPr>
                <a:t>VIDEO ANIMATION</a:t>
              </a:r>
              <a:endParaRPr lang="zh-CN" altLang="en-US" sz="1200" b="1" dirty="0">
                <a:solidFill>
                  <a:schemeClr val="bg1"/>
                </a:solidFill>
                <a:latin typeface="华文细黑" panose="02010600040101010101" pitchFamily="2" charset="-122"/>
                <a:ea typeface="华文细黑" panose="02010600040101010101" pitchFamily="2" charset="-122"/>
              </a:endParaRPr>
            </a:p>
          </p:txBody>
        </p:sp>
        <p:sp>
          <p:nvSpPr>
            <p:cNvPr id="17427" name="文本框 27"/>
            <p:cNvSpPr txBox="1"/>
            <p:nvPr/>
          </p:nvSpPr>
          <p:spPr>
            <a:xfrm>
              <a:off x="450273" y="3834431"/>
              <a:ext cx="2556164" cy="553998"/>
            </a:xfrm>
            <a:prstGeom prst="rect">
              <a:avLst/>
            </a:prstGeom>
            <a:noFill/>
            <a:ln w="9525">
              <a:noFill/>
            </a:ln>
          </p:spPr>
          <p:txBody>
            <a:bodyPr>
              <a:spAutoFit/>
            </a:bodyPr>
            <a:lstStyle/>
            <a:p>
              <a:pPr lvl="0" eaLnBrk="1" hangingPunct="1"/>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 alteration</a:t>
              </a:r>
              <a:endParaRPr lang="zh-CN" altLang="en-US" sz="1000" dirty="0">
                <a:solidFill>
                  <a:schemeClr val="bg1"/>
                </a:solidFill>
                <a:latin typeface="华文细黑" panose="02010600040101010101" pitchFamily="2" charset="-122"/>
                <a:ea typeface="华文细黑" panose="02010600040101010101" pitchFamily="2" charset="-122"/>
              </a:endParaRPr>
            </a:p>
          </p:txBody>
        </p:sp>
      </p:grpSp>
      <p:grpSp>
        <p:nvGrpSpPr>
          <p:cNvPr id="8" name="组合 7"/>
          <p:cNvGrpSpPr/>
          <p:nvPr/>
        </p:nvGrpSpPr>
        <p:grpSpPr>
          <a:xfrm>
            <a:off x="3308350" y="3363913"/>
            <a:ext cx="2555875" cy="1023937"/>
            <a:chOff x="3307773" y="3363378"/>
            <a:chExt cx="2556164" cy="1025051"/>
          </a:xfrm>
        </p:grpSpPr>
        <p:sp>
          <p:nvSpPr>
            <p:cNvPr id="35" name="矩形 34"/>
            <p:cNvSpPr/>
            <p:nvPr/>
          </p:nvSpPr>
          <p:spPr>
            <a:xfrm>
              <a:off x="3390901" y="3363378"/>
              <a:ext cx="387927" cy="387927"/>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lt1"/>
                </a:solidFill>
                <a:effectLst/>
                <a:uLnTx/>
                <a:uFillTx/>
                <a:latin typeface="华文细黑" panose="02010600040101010101" pitchFamily="2" charset="-122"/>
                <a:ea typeface="+mn-ea"/>
                <a:cs typeface="+mn-cs"/>
              </a:endParaRPr>
            </a:p>
          </p:txBody>
        </p:sp>
        <p:sp>
          <p:nvSpPr>
            <p:cNvPr id="17421" name="文本框 35"/>
            <p:cNvSpPr txBox="1"/>
            <p:nvPr/>
          </p:nvSpPr>
          <p:spPr>
            <a:xfrm>
              <a:off x="3390901" y="3404942"/>
              <a:ext cx="387927" cy="338554"/>
            </a:xfrm>
            <a:prstGeom prst="rect">
              <a:avLst/>
            </a:prstGeom>
            <a:noFill/>
            <a:ln w="9525">
              <a:noFill/>
            </a:ln>
          </p:spPr>
          <p:txBody>
            <a:bodyPr>
              <a:spAutoFit/>
            </a:bodyPr>
            <a:lstStyle/>
            <a:p>
              <a:pPr lvl="0" eaLnBrk="1" hangingPunct="1"/>
              <a:r>
                <a:rPr lang="zh-CN" altLang="en-US" sz="1600" dirty="0">
                  <a:solidFill>
                    <a:schemeClr val="bg1"/>
                  </a:solidFill>
                  <a:latin typeface="FontAwesome" pitchFamily="2" charset="0"/>
                  <a:ea typeface="华文细黑" panose="02010600040101010101" pitchFamily="2" charset="-122"/>
                </a:rPr>
                <a:t></a:t>
              </a:r>
              <a:endParaRPr lang="zh-CN" altLang="en-US" sz="1600" dirty="0">
                <a:solidFill>
                  <a:schemeClr val="bg1"/>
                </a:solidFill>
                <a:latin typeface="华文细黑" panose="02010600040101010101" pitchFamily="2" charset="-122"/>
                <a:ea typeface="华文细黑" panose="02010600040101010101" pitchFamily="2" charset="-122"/>
              </a:endParaRPr>
            </a:p>
          </p:txBody>
        </p:sp>
        <p:sp>
          <p:nvSpPr>
            <p:cNvPr id="17422" name="文本框 32"/>
            <p:cNvSpPr txBox="1"/>
            <p:nvPr/>
          </p:nvSpPr>
          <p:spPr>
            <a:xfrm>
              <a:off x="3778828" y="3516658"/>
              <a:ext cx="1939636" cy="276999"/>
            </a:xfrm>
            <a:prstGeom prst="rect">
              <a:avLst/>
            </a:prstGeom>
            <a:noFill/>
            <a:ln w="9525">
              <a:noFill/>
            </a:ln>
          </p:spPr>
          <p:txBody>
            <a:bodyPr>
              <a:spAutoFit/>
            </a:bodyPr>
            <a:lstStyle/>
            <a:p>
              <a:pPr lvl="0" eaLnBrk="1" hangingPunct="1"/>
              <a:r>
                <a:rPr lang="en-US" altLang="zh-CN" sz="1200" b="1" dirty="0">
                  <a:solidFill>
                    <a:schemeClr val="bg1"/>
                  </a:solidFill>
                  <a:latin typeface="华文细黑" panose="02010600040101010101" pitchFamily="2" charset="-122"/>
                  <a:ea typeface="华文细黑" panose="02010600040101010101" pitchFamily="2" charset="-122"/>
                </a:rPr>
                <a:t>PHOTOGRAPHY</a:t>
              </a:r>
              <a:endParaRPr lang="zh-CN" altLang="en-US" sz="1200" b="1" dirty="0">
                <a:solidFill>
                  <a:schemeClr val="bg1"/>
                </a:solidFill>
                <a:latin typeface="华文细黑" panose="02010600040101010101" pitchFamily="2" charset="-122"/>
                <a:ea typeface="华文细黑" panose="02010600040101010101" pitchFamily="2" charset="-122"/>
              </a:endParaRPr>
            </a:p>
          </p:txBody>
        </p:sp>
        <p:sp>
          <p:nvSpPr>
            <p:cNvPr id="17423" name="文本框 33"/>
            <p:cNvSpPr txBox="1"/>
            <p:nvPr/>
          </p:nvSpPr>
          <p:spPr>
            <a:xfrm>
              <a:off x="3307773" y="3834431"/>
              <a:ext cx="2556164" cy="553998"/>
            </a:xfrm>
            <a:prstGeom prst="rect">
              <a:avLst/>
            </a:prstGeom>
            <a:noFill/>
            <a:ln w="9525">
              <a:noFill/>
            </a:ln>
          </p:spPr>
          <p:txBody>
            <a:bodyPr>
              <a:spAutoFit/>
            </a:bodyPr>
            <a:lstStyle/>
            <a:p>
              <a:pPr lvl="0" eaLnBrk="1" hangingPunct="1"/>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 alteration</a:t>
              </a:r>
              <a:endParaRPr lang="zh-CN" altLang="en-US" sz="1000" dirty="0">
                <a:solidFill>
                  <a:schemeClr val="bg1"/>
                </a:solidFill>
                <a:latin typeface="华文细黑" panose="02010600040101010101" pitchFamily="2" charset="-122"/>
                <a:ea typeface="华文细黑" panose="02010600040101010101" pitchFamily="2" charset="-122"/>
              </a:endParaRPr>
            </a:p>
          </p:txBody>
        </p:sp>
      </p:grpSp>
      <p:grpSp>
        <p:nvGrpSpPr>
          <p:cNvPr id="9" name="组合 8"/>
          <p:cNvGrpSpPr/>
          <p:nvPr/>
        </p:nvGrpSpPr>
        <p:grpSpPr>
          <a:xfrm>
            <a:off x="6165850" y="3363913"/>
            <a:ext cx="2555875" cy="1023937"/>
            <a:chOff x="6165272" y="3363378"/>
            <a:chExt cx="2556164" cy="1025051"/>
          </a:xfrm>
        </p:grpSpPr>
        <p:sp>
          <p:nvSpPr>
            <p:cNvPr id="41" name="矩形 40"/>
            <p:cNvSpPr/>
            <p:nvPr/>
          </p:nvSpPr>
          <p:spPr>
            <a:xfrm>
              <a:off x="6248400" y="3363378"/>
              <a:ext cx="387927" cy="387927"/>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lt1"/>
                </a:solidFill>
                <a:effectLst/>
                <a:uLnTx/>
                <a:uFillTx/>
                <a:latin typeface="华文细黑" panose="02010600040101010101" pitchFamily="2" charset="-122"/>
                <a:ea typeface="+mn-ea"/>
                <a:cs typeface="+mn-cs"/>
              </a:endParaRPr>
            </a:p>
          </p:txBody>
        </p:sp>
        <p:sp>
          <p:nvSpPr>
            <p:cNvPr id="17417" name="文本框 41"/>
            <p:cNvSpPr txBox="1"/>
            <p:nvPr/>
          </p:nvSpPr>
          <p:spPr>
            <a:xfrm>
              <a:off x="6248400" y="3404942"/>
              <a:ext cx="387927" cy="338554"/>
            </a:xfrm>
            <a:prstGeom prst="rect">
              <a:avLst/>
            </a:prstGeom>
            <a:noFill/>
            <a:ln w="9525">
              <a:noFill/>
            </a:ln>
          </p:spPr>
          <p:txBody>
            <a:bodyPr>
              <a:spAutoFit/>
            </a:bodyPr>
            <a:lstStyle/>
            <a:p>
              <a:pPr lvl="0" eaLnBrk="1" hangingPunct="1"/>
              <a:r>
                <a:rPr lang="zh-CN" altLang="en-US" sz="1600" dirty="0">
                  <a:solidFill>
                    <a:schemeClr val="bg1"/>
                  </a:solidFill>
                  <a:latin typeface="FontAwesome" pitchFamily="2" charset="0"/>
                  <a:ea typeface="华文细黑" panose="02010600040101010101" pitchFamily="2" charset="-122"/>
                </a:rPr>
                <a:t></a:t>
              </a:r>
              <a:endParaRPr lang="zh-CN" altLang="en-US" sz="1600" dirty="0">
                <a:solidFill>
                  <a:schemeClr val="bg1"/>
                </a:solidFill>
                <a:latin typeface="华文细黑" panose="02010600040101010101" pitchFamily="2" charset="-122"/>
                <a:ea typeface="华文细黑" panose="02010600040101010101" pitchFamily="2" charset="-122"/>
              </a:endParaRPr>
            </a:p>
          </p:txBody>
        </p:sp>
        <p:sp>
          <p:nvSpPr>
            <p:cNvPr id="17418" name="文本框 38"/>
            <p:cNvSpPr txBox="1"/>
            <p:nvPr/>
          </p:nvSpPr>
          <p:spPr>
            <a:xfrm>
              <a:off x="6636327" y="3516658"/>
              <a:ext cx="1939636" cy="276999"/>
            </a:xfrm>
            <a:prstGeom prst="rect">
              <a:avLst/>
            </a:prstGeom>
            <a:noFill/>
            <a:ln w="9525">
              <a:noFill/>
            </a:ln>
          </p:spPr>
          <p:txBody>
            <a:bodyPr>
              <a:spAutoFit/>
            </a:bodyPr>
            <a:lstStyle/>
            <a:p>
              <a:pPr lvl="0" eaLnBrk="1" hangingPunct="1"/>
              <a:r>
                <a:rPr lang="en-US" altLang="zh-CN" sz="1200" b="1" dirty="0">
                  <a:solidFill>
                    <a:schemeClr val="bg1"/>
                  </a:solidFill>
                  <a:latin typeface="华文细黑" panose="02010600040101010101" pitchFamily="2" charset="-122"/>
                  <a:ea typeface="华文细黑" panose="02010600040101010101" pitchFamily="2" charset="-122"/>
                </a:rPr>
                <a:t>SEO OPITIMZED</a:t>
              </a:r>
              <a:endParaRPr lang="zh-CN" altLang="en-US" sz="1200" b="1" dirty="0">
                <a:solidFill>
                  <a:schemeClr val="bg1"/>
                </a:solidFill>
                <a:latin typeface="华文细黑" panose="02010600040101010101" pitchFamily="2" charset="-122"/>
                <a:ea typeface="华文细黑" panose="02010600040101010101" pitchFamily="2" charset="-122"/>
              </a:endParaRPr>
            </a:p>
          </p:txBody>
        </p:sp>
        <p:sp>
          <p:nvSpPr>
            <p:cNvPr id="17419" name="文本框 39"/>
            <p:cNvSpPr txBox="1"/>
            <p:nvPr/>
          </p:nvSpPr>
          <p:spPr>
            <a:xfrm>
              <a:off x="6165272" y="3834431"/>
              <a:ext cx="2556164" cy="553998"/>
            </a:xfrm>
            <a:prstGeom prst="rect">
              <a:avLst/>
            </a:prstGeom>
            <a:noFill/>
            <a:ln w="9525">
              <a:noFill/>
            </a:ln>
          </p:spPr>
          <p:txBody>
            <a:bodyPr>
              <a:spAutoFit/>
            </a:bodyPr>
            <a:lstStyle/>
            <a:p>
              <a:pPr lvl="0" eaLnBrk="1" hangingPunct="1"/>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 alteration</a:t>
              </a:r>
              <a:endParaRPr lang="zh-CN" altLang="en-US" sz="1000" dirty="0">
                <a:solidFill>
                  <a:schemeClr val="bg1"/>
                </a:solidFill>
                <a:latin typeface="华文细黑" panose="02010600040101010101" pitchFamily="2" charset="-122"/>
                <a:ea typeface="华文细黑" panose="02010600040101010101" pitchFamily="2" charset="-122"/>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5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75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10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4" decel="100000" fill="hold" nodeType="withEffect">
                                  <p:stCondLst>
                                    <p:cond delay="125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5029200" y="1520825"/>
            <a:ext cx="3214688" cy="2681288"/>
          </a:xfrm>
          <a:prstGeom prst="rect">
            <a:avLst/>
          </a:prstGeom>
          <a:noFill/>
          <a:ln w="9525">
            <a:noFill/>
          </a:ln>
        </p:spPr>
      </p:pic>
      <p:sp>
        <p:nvSpPr>
          <p:cNvPr id="4" name="矩形 3"/>
          <p:cNvSpPr/>
          <p:nvPr/>
        </p:nvSpPr>
        <p:spPr>
          <a:xfrm>
            <a:off x="5126038" y="1606550"/>
            <a:ext cx="3024188" cy="1717675"/>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lt1"/>
              </a:solidFill>
              <a:effectLst/>
              <a:uLnTx/>
              <a:uFillTx/>
              <a:latin typeface="华文细黑" panose="02010600040101010101" pitchFamily="2" charset="-122"/>
              <a:ea typeface="+mn-ea"/>
              <a:cs typeface="+mn-cs"/>
            </a:endParaRPr>
          </a:p>
        </p:txBody>
      </p:sp>
      <p:pic>
        <p:nvPicPr>
          <p:cNvPr id="6" name="Picture 3"/>
          <p:cNvPicPr>
            <a:picLocks noChangeAspect="1"/>
          </p:cNvPicPr>
          <p:nvPr/>
        </p:nvPicPr>
        <p:blipFill>
          <a:blip r:embed="rId5"/>
          <a:srcRect l="19221" t="29398" r="17921" b="13718"/>
          <a:stretch>
            <a:fillRect/>
          </a:stretch>
        </p:blipFill>
        <p:spPr>
          <a:xfrm>
            <a:off x="4138613" y="2862263"/>
            <a:ext cx="2728912" cy="1647825"/>
          </a:xfrm>
          <a:prstGeom prst="rect">
            <a:avLst/>
          </a:prstGeom>
          <a:noFill/>
          <a:ln w="9525">
            <a:noFill/>
          </a:ln>
        </p:spPr>
      </p:pic>
      <p:sp>
        <p:nvSpPr>
          <p:cNvPr id="7" name="Rectangle 19"/>
          <p:cNvSpPr/>
          <p:nvPr/>
        </p:nvSpPr>
        <p:spPr>
          <a:xfrm>
            <a:off x="4529138" y="3057525"/>
            <a:ext cx="1908175" cy="1223963"/>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tx1">
                  <a:lumMod val="85000"/>
                  <a:lumOff val="15000"/>
                </a:schemeClr>
              </a:solidFill>
              <a:effectLst/>
              <a:uLnTx/>
              <a:uFillTx/>
              <a:latin typeface="华文细黑" panose="02010600040101010101" pitchFamily="2" charset="-122"/>
              <a:ea typeface="+mn-ea"/>
              <a:cs typeface="+mn-cs"/>
            </a:endParaRPr>
          </a:p>
        </p:txBody>
      </p:sp>
      <p:grpSp>
        <p:nvGrpSpPr>
          <p:cNvPr id="8" name="组合 7"/>
          <p:cNvGrpSpPr/>
          <p:nvPr/>
        </p:nvGrpSpPr>
        <p:grpSpPr>
          <a:xfrm>
            <a:off x="7388225" y="2994025"/>
            <a:ext cx="1084263" cy="1411288"/>
            <a:chOff x="915591" y="1453733"/>
            <a:chExt cx="2490788" cy="3242072"/>
          </a:xfrm>
        </p:grpSpPr>
        <p:pic>
          <p:nvPicPr>
            <p:cNvPr id="19468" name="Picture 1"/>
            <p:cNvPicPr>
              <a:picLocks noChangeAspect="1"/>
            </p:cNvPicPr>
            <p:nvPr/>
          </p:nvPicPr>
          <p:blipFill>
            <a:blip r:embed="rId7"/>
            <a:stretch>
              <a:fillRect/>
            </a:stretch>
          </p:blipFill>
          <p:spPr>
            <a:xfrm>
              <a:off x="915591" y="1453733"/>
              <a:ext cx="2490788" cy="3242072"/>
            </a:xfrm>
            <a:prstGeom prst="rect">
              <a:avLst/>
            </a:prstGeom>
            <a:noFill/>
            <a:ln w="9525">
              <a:noFill/>
            </a:ln>
          </p:spPr>
        </p:pic>
        <p:sp>
          <p:nvSpPr>
            <p:cNvPr id="10" name="Right Triangle 49"/>
            <p:cNvSpPr/>
            <p:nvPr/>
          </p:nvSpPr>
          <p:spPr bwMode="auto">
            <a:xfrm rot="10800000">
              <a:off x="2125266" y="1763295"/>
              <a:ext cx="1019175" cy="2109787"/>
            </a:xfrm>
            <a:prstGeom prst="rtTriangle">
              <a:avLst/>
            </a:prstGeom>
            <a:solidFill>
              <a:schemeClr val="bg1">
                <a:lumMod val="9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dirty="0">
                <a:ln>
                  <a:noFill/>
                </a:ln>
                <a:solidFill>
                  <a:prstClr val="white"/>
                </a:solidFill>
                <a:effectLst/>
                <a:uLnTx/>
                <a:uFillTx/>
                <a:latin typeface="华文细黑" panose="02010600040101010101" pitchFamily="2" charset="-122"/>
                <a:ea typeface="+mn-ea"/>
                <a:cs typeface="+mn-ea"/>
                <a:sym typeface="+mn-lt"/>
              </a:endParaRPr>
            </a:p>
          </p:txBody>
        </p:sp>
      </p:grpSp>
      <p:sp>
        <p:nvSpPr>
          <p:cNvPr id="11" name="圆角矩形 10"/>
          <p:cNvSpPr/>
          <p:nvPr/>
        </p:nvSpPr>
        <p:spPr bwMode="auto">
          <a:xfrm>
            <a:off x="7502525" y="3132138"/>
            <a:ext cx="855663" cy="1146175"/>
          </a:xfrm>
          <a:prstGeom prst="roundRect">
            <a:avLst>
              <a:gd name="adj" fmla="val 758"/>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华文细黑" panose="02010600040101010101" pitchFamily="2" charset="-122"/>
              <a:ea typeface="+mn-ea"/>
              <a:cs typeface="+mn-ea"/>
              <a:sym typeface="+mn-lt"/>
            </a:endParaRPr>
          </a:p>
        </p:txBody>
      </p:sp>
      <p:sp>
        <p:nvSpPr>
          <p:cNvPr id="12" name="矩形 11"/>
          <p:cNvSpPr/>
          <p:nvPr/>
        </p:nvSpPr>
        <p:spPr>
          <a:xfrm>
            <a:off x="665163" y="1793875"/>
            <a:ext cx="90488" cy="366713"/>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3" name="文本框 12"/>
          <p:cNvSpPr txBox="1"/>
          <p:nvPr/>
        </p:nvSpPr>
        <p:spPr>
          <a:xfrm>
            <a:off x="755650" y="1793875"/>
            <a:ext cx="2306638" cy="369888"/>
          </a:xfrm>
          <a:prstGeom prst="rect">
            <a:avLst/>
          </a:prstGeom>
          <a:noFill/>
          <a:ln w="9525">
            <a:noFill/>
          </a:ln>
        </p:spPr>
        <p:txBody>
          <a:bodyPr>
            <a:spAutoFit/>
          </a:bodyPr>
          <a:lstStyle/>
          <a:p>
            <a:pPr lvl="0" eaLnBrk="1" hangingPunct="1"/>
            <a:r>
              <a:rPr lang="en-US" altLang="zh-CN" sz="1800" dirty="0">
                <a:solidFill>
                  <a:schemeClr val="bg1"/>
                </a:solidFill>
                <a:latin typeface="华文细黑" panose="02010600040101010101" pitchFamily="2" charset="-122"/>
                <a:ea typeface="华文细黑" panose="02010600040101010101" pitchFamily="2" charset="-122"/>
              </a:rPr>
              <a:t>LANDING PAGES</a:t>
            </a:r>
            <a:endParaRPr lang="zh-CN" altLang="en-US" sz="1800" dirty="0">
              <a:solidFill>
                <a:schemeClr val="bg1"/>
              </a:solidFill>
              <a:latin typeface="华文细黑" panose="02010600040101010101" pitchFamily="2" charset="-122"/>
              <a:ea typeface="华文细黑" panose="02010600040101010101" pitchFamily="2" charset="-122"/>
            </a:endParaRPr>
          </a:p>
        </p:txBody>
      </p:sp>
      <p:sp>
        <p:nvSpPr>
          <p:cNvPr id="14" name="Content Placeholder 2"/>
          <p:cNvSpPr txBox="1"/>
          <p:nvPr/>
        </p:nvSpPr>
        <p:spPr>
          <a:xfrm>
            <a:off x="573088" y="2260600"/>
            <a:ext cx="3636963" cy="1155700"/>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华文细黑" panose="02010600040101010101" pitchFamily="2" charset="-122"/>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华文细黑" panose="02010600040101010101" pitchFamily="2" charset="-122"/>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华文细黑" panose="02010600040101010101" pitchFamily="2" charset="-122"/>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5pPr>
          </a:lstStyle>
          <a:p>
            <a:pPr marL="0" lvl="0" indent="0" defTabSz="1087755">
              <a:lnSpc>
                <a:spcPct val="120000"/>
              </a:lnSpc>
              <a:spcBef>
                <a:spcPct val="0"/>
              </a:spcBef>
              <a:buNone/>
            </a:pPr>
            <a:r>
              <a:rPr lang="en-US" altLang="zh-CN" sz="1000" dirty="0">
                <a:solidFill>
                  <a:schemeClr val="bg1"/>
                </a:solidFill>
              </a:rPr>
              <a:t>There are many variations of passages of Lorem available, but the majority have suffered alteration in some form, by injected humor, or randomized words which don't look even slightly believable. If you are going to use a passage of Lorem, you need to be sure there isn't anything embarrassing. There are</a:t>
            </a:r>
            <a:endParaRPr lang="en-US" altLang="zh-CN" sz="1000" dirty="0">
              <a:solidFill>
                <a:schemeClr val="bg1"/>
              </a:solidFill>
              <a:ea typeface="Arial" panose="020B0604020202020204" pitchFamily="34" charset="0"/>
            </a:endParaRPr>
          </a:p>
        </p:txBody>
      </p:sp>
      <p:sp>
        <p:nvSpPr>
          <p:cNvPr id="15" name="Rectangle 27"/>
          <p:cNvSpPr/>
          <p:nvPr/>
        </p:nvSpPr>
        <p:spPr>
          <a:xfrm>
            <a:off x="665163" y="3714750"/>
            <a:ext cx="1406525" cy="366713"/>
          </a:xfrm>
          <a:prstGeom prst="roundRect">
            <a:avLst>
              <a:gd name="adj" fmla="val 27968"/>
            </a:avLst>
          </a:prstGeom>
          <a:solidFill>
            <a:schemeClr val="accent1">
              <a:alpha val="39999"/>
            </a:schemeClr>
          </a:solidFill>
          <a:ln w="12700">
            <a:noFill/>
          </a:ln>
        </p:spPr>
        <p:txBody>
          <a:bodyPr>
            <a:spAutoFit/>
          </a:bodyPr>
          <a:lstStyle/>
          <a:p>
            <a:pPr lvl="0" algn="ctr" eaLnBrk="1" hangingPunct="1"/>
            <a:r>
              <a:rPr lang="en-US" altLang="zh-CN" sz="1400" dirty="0">
                <a:solidFill>
                  <a:schemeClr val="bg1"/>
                </a:solidFill>
                <a:latin typeface="华文细黑" panose="02010600040101010101" pitchFamily="2" charset="-122"/>
                <a:ea typeface="华文细黑" panose="02010600040101010101" pitchFamily="2" charset="-122"/>
              </a:rPr>
              <a:t>More Details</a:t>
            </a: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750"/>
                                        <p:tgtEl>
                                          <p:spTgt spid="6"/>
                                        </p:tgtEl>
                                      </p:cBhvr>
                                    </p:animEffect>
                                    <p:anim calcmode="lin" valueType="num">
                                      <p:cBhvr>
                                        <p:cTn id="13" dur="750" fill="hold"/>
                                        <p:tgtEl>
                                          <p:spTgt spid="6"/>
                                        </p:tgtEl>
                                        <p:attrNameLst>
                                          <p:attrName>ppt_x</p:attrName>
                                        </p:attrNameLst>
                                      </p:cBhvr>
                                      <p:tavLst>
                                        <p:tav tm="0">
                                          <p:val>
                                            <p:strVal val="#ppt_x"/>
                                          </p:val>
                                        </p:tav>
                                        <p:tav tm="100000">
                                          <p:val>
                                            <p:strVal val="#ppt_x"/>
                                          </p:val>
                                        </p:tav>
                                      </p:tavLst>
                                    </p:anim>
                                    <p:anim calcmode="lin" valueType="num">
                                      <p:cBhvr>
                                        <p:cTn id="14" dur="75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2" presetClass="entr" presetSubtype="1"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up)">
                                      <p:cBhvr>
                                        <p:cTn id="26" dur="500"/>
                                        <p:tgtEl>
                                          <p:spTgt spid="7"/>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up)">
                                      <p:cBhvr>
                                        <p:cTn id="29" dur="500"/>
                                        <p:tgtEl>
                                          <p:spTgt spid="11"/>
                                        </p:tgtEl>
                                      </p:cBhvr>
                                    </p:animEffect>
                                  </p:childTnLst>
                                </p:cTn>
                              </p:par>
                            </p:childTnLst>
                          </p:cTn>
                        </p:par>
                        <p:par>
                          <p:cTn id="30" fill="hold">
                            <p:stCondLst>
                              <p:cond delay="1500"/>
                            </p:stCondLst>
                            <p:childTnLst>
                              <p:par>
                                <p:cTn id="31" presetID="2" presetClass="entr" presetSubtype="1" decel="10000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ppt_x"/>
                                          </p:val>
                                        </p:tav>
                                        <p:tav tm="100000">
                                          <p:val>
                                            <p:strVal val="#ppt_x"/>
                                          </p:val>
                                        </p:tav>
                                      </p:tavLst>
                                    </p:anim>
                                    <p:anim calcmode="lin" valueType="num">
                                      <p:cBhvr additive="base">
                                        <p:cTn id="34"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500"/>
                                        <p:tgtEl>
                                          <p:spTgt spid="13"/>
                                        </p:tgtEl>
                                      </p:cBhvr>
                                    </p:animEffect>
                                  </p:childTnLst>
                                </p:cTn>
                              </p:par>
                            </p:childTnLst>
                          </p:cTn>
                        </p:par>
                        <p:par>
                          <p:cTn id="40" fill="hold">
                            <p:stCondLst>
                              <p:cond delay="500"/>
                            </p:stCondLst>
                            <p:childTnLst>
                              <p:par>
                                <p:cTn id="41" presetID="2" presetClass="entr" presetSubtype="4" decel="10000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ppt_x"/>
                                          </p:val>
                                        </p:tav>
                                        <p:tav tm="100000">
                                          <p:val>
                                            <p:strVal val="#ppt_x"/>
                                          </p:val>
                                        </p:tav>
                                      </p:tavLst>
                                    </p:anim>
                                    <p:anim calcmode="lin" valueType="num">
                                      <p:cBhvr additive="base">
                                        <p:cTn id="44" dur="500" fill="hold"/>
                                        <p:tgtEl>
                                          <p:spTgt spid="14"/>
                                        </p:tgtEl>
                                        <p:attrNameLst>
                                          <p:attrName>ppt_y</p:attrName>
                                        </p:attrNameLst>
                                      </p:cBhvr>
                                      <p:tavLst>
                                        <p:tav tm="0">
                                          <p:val>
                                            <p:strVal val="1+#ppt_h/2"/>
                                          </p:val>
                                        </p:tav>
                                        <p:tav tm="100000">
                                          <p:val>
                                            <p:strVal val="#ppt_y"/>
                                          </p:val>
                                        </p:tav>
                                      </p:tavLst>
                                    </p:anim>
                                  </p:childTnLst>
                                </p:cTn>
                              </p:par>
                            </p:childTnLst>
                          </p:cTn>
                        </p:par>
                        <p:par>
                          <p:cTn id="45" fill="hold">
                            <p:stCondLst>
                              <p:cond delay="1000"/>
                            </p:stCondLst>
                            <p:childTnLst>
                              <p:par>
                                <p:cTn id="46" presetID="2" presetClass="entr" presetSubtype="4" decel="100000"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additive="base">
                                        <p:cTn id="48" dur="500" fill="hold"/>
                                        <p:tgtEl>
                                          <p:spTgt spid="15"/>
                                        </p:tgtEl>
                                        <p:attrNameLst>
                                          <p:attrName>ppt_x</p:attrName>
                                        </p:attrNameLst>
                                      </p:cBhvr>
                                      <p:tavLst>
                                        <p:tav tm="0">
                                          <p:val>
                                            <p:strVal val="#ppt_x"/>
                                          </p:val>
                                        </p:tav>
                                        <p:tav tm="100000">
                                          <p:val>
                                            <p:strVal val="#ppt_x"/>
                                          </p:val>
                                        </p:tav>
                                      </p:tavLst>
                                    </p:anim>
                                    <p:anim calcmode="lin" valueType="num">
                                      <p:cBhvr additive="base">
                                        <p:cTn id="4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1" grpId="0" animBg="1"/>
      <p:bldP spid="12" grpId="0" animBg="1"/>
      <p:bldP spid="13" grpId="0"/>
      <p:bldP spid="14" grpId="0"/>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357313"/>
            <a:ext cx="3082925" cy="1725613"/>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4" name="矩形 3"/>
          <p:cNvSpPr/>
          <p:nvPr/>
        </p:nvSpPr>
        <p:spPr>
          <a:xfrm>
            <a:off x="3030538" y="1357313"/>
            <a:ext cx="3082925" cy="1725613"/>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5" name="矩形 4"/>
          <p:cNvSpPr/>
          <p:nvPr/>
        </p:nvSpPr>
        <p:spPr>
          <a:xfrm>
            <a:off x="6061075" y="1357313"/>
            <a:ext cx="3082925" cy="1725613"/>
          </a:xfrm>
          <a:prstGeom prst="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nvGrpSpPr>
          <p:cNvPr id="2" name="组合 1"/>
          <p:cNvGrpSpPr/>
          <p:nvPr/>
        </p:nvGrpSpPr>
        <p:grpSpPr>
          <a:xfrm>
            <a:off x="207963" y="3254375"/>
            <a:ext cx="2382837" cy="1298575"/>
            <a:chOff x="207818" y="3253810"/>
            <a:chExt cx="2382982" cy="1298574"/>
          </a:xfrm>
        </p:grpSpPr>
        <p:sp>
          <p:nvSpPr>
            <p:cNvPr id="21520" name="Rectangle 23"/>
            <p:cNvSpPr/>
            <p:nvPr/>
          </p:nvSpPr>
          <p:spPr>
            <a:xfrm>
              <a:off x="207818" y="3536721"/>
              <a:ext cx="2382982" cy="1015663"/>
            </a:xfrm>
            <a:prstGeom prst="rect">
              <a:avLst/>
            </a:prstGeom>
            <a:noFill/>
            <a:ln w="9525">
              <a:noFill/>
            </a:ln>
          </p:spPr>
          <p:txBody>
            <a:bodyPr>
              <a:spAutoFit/>
            </a:bodyPr>
            <a:lstStyle/>
            <a:p>
              <a:pPr lvl="0" algn="ctr" defTabSz="1087755" eaLnBrk="1" hangingPunct="1">
                <a:lnSpc>
                  <a:spcPct val="120000"/>
                </a:lnSpc>
              </a:pPr>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 by injected humor, or randomized</a:t>
              </a:r>
              <a:endParaRPr lang="en-US" altLang="zh-CN" sz="1000" dirty="0">
                <a:solidFill>
                  <a:schemeClr val="bg1"/>
                </a:solidFill>
                <a:latin typeface="华文细黑" panose="02010600040101010101" pitchFamily="2" charset="-122"/>
                <a:ea typeface="Arial" panose="020B0604020202020204" pitchFamily="34" charset="0"/>
              </a:endParaRPr>
            </a:p>
          </p:txBody>
        </p:sp>
        <p:sp>
          <p:nvSpPr>
            <p:cNvPr id="11" name="文本框 10"/>
            <p:cNvSpPr txBox="1"/>
            <p:nvPr/>
          </p:nvSpPr>
          <p:spPr>
            <a:xfrm>
              <a:off x="719774" y="3253810"/>
              <a:ext cx="1460739" cy="307777"/>
            </a:xfrm>
            <a:prstGeom prst="rect">
              <a:avLst/>
            </a:prstGeom>
            <a:noFill/>
          </p:spPr>
          <p:txBody>
            <a:bodyPr wrap="square" rtlCol="0">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smtClean="0">
                  <a:ln>
                    <a:noFill/>
                  </a:ln>
                  <a:solidFill>
                    <a:schemeClr val="bg1"/>
                  </a:solidFill>
                  <a:effectLst/>
                  <a:uLnTx/>
                  <a:uFillTx/>
                  <a:latin typeface="+mn-ea"/>
                  <a:ea typeface="+mn-ea"/>
                  <a:cs typeface="+mn-cs"/>
                </a:rPr>
                <a:t>Support One</a:t>
              </a:r>
              <a:endParaRPr kumimoji="0" lang="zh-CN" altLang="en-US" sz="1400" b="0" i="0" u="none" strike="noStrike" kern="1200" cap="none" spc="0" normalizeH="0" baseline="0" noProof="0" dirty="0">
                <a:ln>
                  <a:noFill/>
                </a:ln>
                <a:solidFill>
                  <a:schemeClr val="bg1"/>
                </a:solidFill>
                <a:effectLst/>
                <a:uLnTx/>
                <a:uFillTx/>
                <a:latin typeface="+mn-ea"/>
                <a:ea typeface="+mn-ea"/>
                <a:cs typeface="+mn-cs"/>
              </a:endParaRPr>
            </a:p>
          </p:txBody>
        </p:sp>
      </p:grpSp>
      <p:grpSp>
        <p:nvGrpSpPr>
          <p:cNvPr id="9" name="组合 8"/>
          <p:cNvGrpSpPr/>
          <p:nvPr/>
        </p:nvGrpSpPr>
        <p:grpSpPr>
          <a:xfrm>
            <a:off x="3317875" y="3254375"/>
            <a:ext cx="2382838" cy="1298575"/>
            <a:chOff x="3318163" y="3253810"/>
            <a:chExt cx="2382982" cy="1298574"/>
          </a:xfrm>
        </p:grpSpPr>
        <p:sp>
          <p:nvSpPr>
            <p:cNvPr id="12" name="文本框 11"/>
            <p:cNvSpPr txBox="1"/>
            <p:nvPr/>
          </p:nvSpPr>
          <p:spPr>
            <a:xfrm>
              <a:off x="3837211" y="3253810"/>
              <a:ext cx="1460739" cy="307777"/>
            </a:xfrm>
            <a:prstGeom prst="rect">
              <a:avLst/>
            </a:prstGeom>
            <a:noFill/>
          </p:spPr>
          <p:txBody>
            <a:bodyPr wrap="square" rtlCol="0">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smtClean="0">
                  <a:ln>
                    <a:noFill/>
                  </a:ln>
                  <a:solidFill>
                    <a:schemeClr val="bg1"/>
                  </a:solidFill>
                  <a:effectLst/>
                  <a:uLnTx/>
                  <a:uFillTx/>
                  <a:latin typeface="+mn-ea"/>
                  <a:ea typeface="+mn-ea"/>
                  <a:cs typeface="+mn-cs"/>
                </a:rPr>
                <a:t>Support Two</a:t>
              </a:r>
              <a:endParaRPr kumimoji="0" lang="zh-CN" altLang="en-US" sz="1400" b="0" i="0" u="none" strike="noStrike" kern="1200" cap="none" spc="0" normalizeH="0" baseline="0" noProof="0" dirty="0">
                <a:ln>
                  <a:noFill/>
                </a:ln>
                <a:solidFill>
                  <a:schemeClr val="bg1"/>
                </a:solidFill>
                <a:effectLst/>
                <a:uLnTx/>
                <a:uFillTx/>
                <a:latin typeface="+mn-ea"/>
                <a:ea typeface="+mn-ea"/>
                <a:cs typeface="+mn-cs"/>
              </a:endParaRPr>
            </a:p>
          </p:txBody>
        </p:sp>
        <p:sp>
          <p:nvSpPr>
            <p:cNvPr id="21519" name="Rectangle 23"/>
            <p:cNvSpPr/>
            <p:nvPr/>
          </p:nvSpPr>
          <p:spPr>
            <a:xfrm>
              <a:off x="3318163" y="3536721"/>
              <a:ext cx="2382982" cy="1015663"/>
            </a:xfrm>
            <a:prstGeom prst="rect">
              <a:avLst/>
            </a:prstGeom>
            <a:noFill/>
            <a:ln w="9525">
              <a:noFill/>
            </a:ln>
          </p:spPr>
          <p:txBody>
            <a:bodyPr>
              <a:spAutoFit/>
            </a:bodyPr>
            <a:lstStyle/>
            <a:p>
              <a:pPr lvl="0" algn="ctr" defTabSz="1087755" eaLnBrk="1" hangingPunct="1">
                <a:lnSpc>
                  <a:spcPct val="120000"/>
                </a:lnSpc>
              </a:pPr>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 by injected humor, or randomized</a:t>
              </a:r>
              <a:endParaRPr lang="en-US" altLang="zh-CN" sz="1000" dirty="0">
                <a:solidFill>
                  <a:schemeClr val="bg1"/>
                </a:solidFill>
                <a:latin typeface="华文细黑" panose="02010600040101010101" pitchFamily="2" charset="-122"/>
                <a:ea typeface="Arial" panose="020B0604020202020204" pitchFamily="34" charset="0"/>
              </a:endParaRPr>
            </a:p>
          </p:txBody>
        </p:sp>
      </p:grpSp>
      <p:grpSp>
        <p:nvGrpSpPr>
          <p:cNvPr id="10" name="组合 9"/>
          <p:cNvGrpSpPr/>
          <p:nvPr/>
        </p:nvGrpSpPr>
        <p:grpSpPr>
          <a:xfrm>
            <a:off x="6630988" y="3254375"/>
            <a:ext cx="2382837" cy="1298575"/>
            <a:chOff x="6630509" y="3253810"/>
            <a:chExt cx="2382982" cy="1298574"/>
          </a:xfrm>
        </p:grpSpPr>
        <p:sp>
          <p:nvSpPr>
            <p:cNvPr id="13" name="文本框 12"/>
            <p:cNvSpPr txBox="1"/>
            <p:nvPr/>
          </p:nvSpPr>
          <p:spPr>
            <a:xfrm>
              <a:off x="7007063" y="3253810"/>
              <a:ext cx="1629874" cy="307777"/>
            </a:xfrm>
            <a:prstGeom prst="rect">
              <a:avLst/>
            </a:prstGeom>
            <a:noFill/>
          </p:spPr>
          <p:txBody>
            <a:bodyPr wrap="square" rtlCol="0">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smtClean="0">
                  <a:ln>
                    <a:noFill/>
                  </a:ln>
                  <a:solidFill>
                    <a:schemeClr val="bg1"/>
                  </a:solidFill>
                  <a:effectLst/>
                  <a:uLnTx/>
                  <a:uFillTx/>
                  <a:latin typeface="+mn-ea"/>
                  <a:ea typeface="+mn-ea"/>
                  <a:cs typeface="+mn-cs"/>
                </a:rPr>
                <a:t>Support Three</a:t>
              </a:r>
              <a:endParaRPr kumimoji="0" lang="zh-CN" altLang="en-US" sz="1400" b="0" i="0" u="none" strike="noStrike" kern="1200" cap="none" spc="0" normalizeH="0" baseline="0" noProof="0" dirty="0">
                <a:ln>
                  <a:noFill/>
                </a:ln>
                <a:solidFill>
                  <a:schemeClr val="bg1"/>
                </a:solidFill>
                <a:effectLst/>
                <a:uLnTx/>
                <a:uFillTx/>
                <a:latin typeface="+mn-ea"/>
                <a:ea typeface="+mn-ea"/>
                <a:cs typeface="+mn-cs"/>
              </a:endParaRPr>
            </a:p>
          </p:txBody>
        </p:sp>
        <p:sp>
          <p:nvSpPr>
            <p:cNvPr id="21517" name="Rectangle 23"/>
            <p:cNvSpPr/>
            <p:nvPr/>
          </p:nvSpPr>
          <p:spPr>
            <a:xfrm>
              <a:off x="6630509" y="3536721"/>
              <a:ext cx="2382982" cy="1015663"/>
            </a:xfrm>
            <a:prstGeom prst="rect">
              <a:avLst/>
            </a:prstGeom>
            <a:noFill/>
            <a:ln w="9525">
              <a:noFill/>
            </a:ln>
          </p:spPr>
          <p:txBody>
            <a:bodyPr>
              <a:spAutoFit/>
            </a:bodyPr>
            <a:lstStyle/>
            <a:p>
              <a:pPr lvl="0" algn="ctr" defTabSz="1087755" eaLnBrk="1" hangingPunct="1">
                <a:lnSpc>
                  <a:spcPct val="120000"/>
                </a:lnSpc>
              </a:pPr>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 by injected humor, or randomized</a:t>
              </a:r>
              <a:endParaRPr lang="en-US" altLang="zh-CN" sz="1000" dirty="0">
                <a:solidFill>
                  <a:schemeClr val="bg1"/>
                </a:solidFill>
                <a:latin typeface="华文细黑" panose="02010600040101010101" pitchFamily="2" charset="-122"/>
                <a:ea typeface="Arial" panose="020B0604020202020204" pitchFamily="34" charset="0"/>
              </a:endParaRPr>
            </a:p>
          </p:txBody>
        </p:sp>
      </p:grpSp>
      <p:sp>
        <p:nvSpPr>
          <p:cNvPr id="21512" name="Title 13"/>
          <p:cNvSpPr txBox="1"/>
          <p:nvPr/>
        </p:nvSpPr>
        <p:spPr>
          <a:xfrm>
            <a:off x="207963" y="390525"/>
            <a:ext cx="2252662" cy="307975"/>
          </a:xfrm>
          <a:prstGeom prst="rect">
            <a:avLst/>
          </a:prstGeom>
          <a:noFill/>
          <a:ln w="9525">
            <a:noFill/>
          </a:ln>
        </p:spPr>
        <p:txBody>
          <a:bodyPr/>
          <a:lstStyle/>
          <a:p>
            <a:pPr lvl="0" defTabSz="685800" eaLnBrk="1" hangingPunct="1">
              <a:lnSpc>
                <a:spcPct val="90000"/>
              </a:lnSpc>
            </a:pPr>
            <a:r>
              <a:rPr lang="en-US" altLang="zh-CN" sz="2000" dirty="0">
                <a:solidFill>
                  <a:schemeClr val="bg1"/>
                </a:solidFill>
                <a:latin typeface="华文细黑" panose="02010600040101010101" pitchFamily="2" charset="-122"/>
                <a:ea typeface="华文细黑" panose="02010600040101010101" pitchFamily="2" charset="-122"/>
              </a:rPr>
              <a:t>BLOG POST</a:t>
            </a:r>
          </a:p>
        </p:txBody>
      </p:sp>
      <p:sp>
        <p:nvSpPr>
          <p:cNvPr id="17" name="Content Placeholder 2"/>
          <p:cNvSpPr txBox="1"/>
          <p:nvPr/>
        </p:nvSpPr>
        <p:spPr>
          <a:xfrm>
            <a:off x="207963" y="752475"/>
            <a:ext cx="8491538" cy="409575"/>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华文细黑" panose="02010600040101010101" pitchFamily="2" charset="-122"/>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华文细黑" panose="02010600040101010101" pitchFamily="2" charset="-122"/>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华文细黑" panose="02010600040101010101" pitchFamily="2" charset="-122"/>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5pPr>
          </a:lstStyle>
          <a:p>
            <a:pPr marL="0" lvl="0" indent="0" defTabSz="1087755">
              <a:lnSpc>
                <a:spcPct val="100000"/>
              </a:lnSpc>
              <a:spcBef>
                <a:spcPct val="20000"/>
              </a:spcBef>
              <a:buNone/>
            </a:pPr>
            <a:r>
              <a:rPr lang="en-US" altLang="zh-CN" sz="1000" dirty="0">
                <a:solidFill>
                  <a:schemeClr val="bg1"/>
                </a:solidFill>
              </a:rPr>
              <a:t>There are many variations of passages of Lorem available, but the majority have suffered alteration in some form, by injected humor, or randomized words which don't look even slightly</a:t>
            </a:r>
            <a:endParaRPr lang="en-US" altLang="zh-CN" sz="1000" dirty="0">
              <a:solidFill>
                <a:schemeClr val="bg1"/>
              </a:solidFill>
              <a:ea typeface="Arial" panose="020B0604020202020204" pitchFamily="34" charset="0"/>
            </a:endParaRPr>
          </a:p>
        </p:txBody>
      </p:sp>
      <p:sp>
        <p:nvSpPr>
          <p:cNvPr id="18" name="矩形 17"/>
          <p:cNvSpPr/>
          <p:nvPr/>
        </p:nvSpPr>
        <p:spPr>
          <a:xfrm>
            <a:off x="0" y="1357313"/>
            <a:ext cx="3030538" cy="1725613"/>
          </a:xfrm>
          <a:prstGeom prst="rect">
            <a:avLst/>
          </a:prstGeom>
          <a:solidFill>
            <a:srgbClr val="255D6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9" name="Oval 53"/>
          <p:cNvSpPr>
            <a:spLocks noChangeAspect="1"/>
          </p:cNvSpPr>
          <p:nvPr/>
        </p:nvSpPr>
        <p:spPr>
          <a:xfrm rot="10800000" flipV="1">
            <a:off x="1128713" y="1931988"/>
            <a:ext cx="574675" cy="576263"/>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2000" b="0" i="0" u="none" strike="noStrike" kern="1200" cap="none" spc="0" normalizeH="0" baseline="0" noProof="0" dirty="0" smtClean="0">
                <a:ln>
                  <a:noFill/>
                </a:ln>
                <a:solidFill>
                  <a:srgbClr val="255D6E"/>
                </a:solidFill>
                <a:effectLst/>
                <a:uLnTx/>
                <a:uFillTx/>
                <a:latin typeface="FontAwesome" pitchFamily="2" charset="0"/>
                <a:ea typeface="+mn-ea"/>
                <a:cs typeface="+mn-cs"/>
              </a:rPr>
              <a:t></a:t>
            </a:r>
            <a:endParaRPr kumimoji="0" lang="en-US" sz="2000" b="0" i="0" u="none" strike="noStrike" kern="1200" cap="none" spc="0" normalizeH="0" baseline="0" noProof="0" dirty="0">
              <a:ln>
                <a:noFill/>
              </a:ln>
              <a:solidFill>
                <a:srgbClr val="255D6E"/>
              </a:solidFill>
              <a:effectLst/>
              <a:uLnTx/>
              <a:uFillTx/>
              <a:latin typeface="FontAwesome" pitchFamily="2" charset="0"/>
              <a:ea typeface="+mn-ea"/>
              <a:cs typeface="+mn-cs"/>
            </a:endParaRPr>
          </a:p>
        </p:txBody>
      </p:sp>
    </p:spTree>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down)">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2"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ppt_x</p:attrName>
                                        </p:attrNameLst>
                                      </p:cBhvr>
                                      <p:tavLst>
                                        <p:tav tm="0">
                                          <p:val>
                                            <p:strVal val="#ppt_x+#ppt_w*1.125000"/>
                                          </p:val>
                                        </p:tav>
                                        <p:tav tm="100000">
                                          <p:val>
                                            <p:strVal val="#ppt_x"/>
                                          </p:val>
                                        </p:tav>
                                      </p:tavLst>
                                    </p:anim>
                                    <p:animEffect transition="in" filter="wipe(left)">
                                      <p:cBhvr>
                                        <p:cTn id="14" dur="500"/>
                                        <p:tgtEl>
                                          <p:spTgt spid="3"/>
                                        </p:tgtEl>
                                      </p:cBhvr>
                                    </p:animEffect>
                                  </p:childTnLst>
                                </p:cTn>
                              </p:par>
                              <p:par>
                                <p:cTn id="15" presetID="12" presetClass="entr" presetSubtype="8"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ppt_x</p:attrName>
                                        </p:attrNameLst>
                                      </p:cBhvr>
                                      <p:tavLst>
                                        <p:tav tm="0">
                                          <p:val>
                                            <p:strVal val="#ppt_x-#ppt_w*1.125000"/>
                                          </p:val>
                                        </p:tav>
                                        <p:tav tm="100000">
                                          <p:val>
                                            <p:strVal val="#ppt_x"/>
                                          </p:val>
                                        </p:tav>
                                      </p:tavLst>
                                    </p:anim>
                                    <p:animEffect transition="in" filter="wipe(right)">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up)">
                                      <p:cBhvr>
                                        <p:cTn id="23" dur="500"/>
                                        <p:tgtEl>
                                          <p:spTgt spid="18"/>
                                        </p:tgtEl>
                                      </p:cBhvr>
                                    </p:animEffect>
                                  </p:childTnLst>
                                </p:cTn>
                              </p:par>
                            </p:childTnLst>
                          </p:cTn>
                        </p:par>
                        <p:par>
                          <p:cTn id="24" fill="hold">
                            <p:stCondLst>
                              <p:cond delay="500"/>
                            </p:stCondLst>
                            <p:childTnLst>
                              <p:par>
                                <p:cTn id="25" presetID="53" presetClass="entr" presetSubtype="16"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250" fill="hold"/>
                                        <p:tgtEl>
                                          <p:spTgt spid="19"/>
                                        </p:tgtEl>
                                        <p:attrNameLst>
                                          <p:attrName>ppt_w</p:attrName>
                                        </p:attrNameLst>
                                      </p:cBhvr>
                                      <p:tavLst>
                                        <p:tav tm="0">
                                          <p:val>
                                            <p:fltVal val="0"/>
                                          </p:val>
                                        </p:tav>
                                        <p:tav tm="100000">
                                          <p:val>
                                            <p:strVal val="#ppt_w"/>
                                          </p:val>
                                        </p:tav>
                                      </p:tavLst>
                                    </p:anim>
                                    <p:anim calcmode="lin" valueType="num">
                                      <p:cBhvr>
                                        <p:cTn id="28" dur="250" fill="hold"/>
                                        <p:tgtEl>
                                          <p:spTgt spid="19"/>
                                        </p:tgtEl>
                                        <p:attrNameLst>
                                          <p:attrName>ppt_h</p:attrName>
                                        </p:attrNameLst>
                                      </p:cBhvr>
                                      <p:tavLst>
                                        <p:tav tm="0">
                                          <p:val>
                                            <p:fltVal val="0"/>
                                          </p:val>
                                        </p:tav>
                                        <p:tav tm="100000">
                                          <p:val>
                                            <p:strVal val="#ppt_h"/>
                                          </p:val>
                                        </p:tav>
                                      </p:tavLst>
                                    </p:anim>
                                    <p:animEffect transition="in" filter="fade">
                                      <p:cBhvr>
                                        <p:cTn id="29" dur="250"/>
                                        <p:tgtEl>
                                          <p:spTgt spid="19"/>
                                        </p:tgtEl>
                                      </p:cBhvr>
                                    </p:animEffect>
                                  </p:childTnLst>
                                </p:cTn>
                              </p:par>
                              <p:par>
                                <p:cTn id="30" presetID="6" presetClass="emph" presetSubtype="0" decel="100000" fill="hold" grpId="1" nodeType="withEffect">
                                  <p:stCondLst>
                                    <p:cond delay="200"/>
                                  </p:stCondLst>
                                  <p:childTnLst>
                                    <p:animScale>
                                      <p:cBhvr>
                                        <p:cTn id="31" dur="250" fill="hold"/>
                                        <p:tgtEl>
                                          <p:spTgt spid="19"/>
                                        </p:tgtEl>
                                      </p:cBhvr>
                                      <p:by x="110000" y="110000"/>
                                    </p:animScale>
                                  </p:childTnLst>
                                </p:cTn>
                              </p:par>
                              <p:par>
                                <p:cTn id="32" presetID="6" presetClass="emph" presetSubtype="0" decel="100000" fill="hold" grpId="2" nodeType="withEffect">
                                  <p:stCondLst>
                                    <p:cond delay="300"/>
                                  </p:stCondLst>
                                  <p:childTnLst>
                                    <p:animScale>
                                      <p:cBhvr>
                                        <p:cTn id="33" dur="250" fill="hold"/>
                                        <p:tgtEl>
                                          <p:spTgt spid="19"/>
                                        </p:tgtEl>
                                      </p:cBhvr>
                                      <p:by x="91000" y="91000"/>
                                    </p:animScale>
                                  </p:childTnLst>
                                </p:cTn>
                              </p:par>
                            </p:childTnLst>
                          </p:cTn>
                        </p:par>
                        <p:par>
                          <p:cTn id="34" fill="hold">
                            <p:stCondLst>
                              <p:cond delay="1000"/>
                            </p:stCondLst>
                            <p:childTnLst>
                              <p:par>
                                <p:cTn id="35" presetID="2" presetClass="entr" presetSubtype="4" decel="100000"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fill="hold"/>
                                        <p:tgtEl>
                                          <p:spTgt spid="2"/>
                                        </p:tgtEl>
                                        <p:attrNameLst>
                                          <p:attrName>ppt_x</p:attrName>
                                        </p:attrNameLst>
                                      </p:cBhvr>
                                      <p:tavLst>
                                        <p:tav tm="0">
                                          <p:val>
                                            <p:strVal val="#ppt_x"/>
                                          </p:val>
                                        </p:tav>
                                        <p:tav tm="100000">
                                          <p:val>
                                            <p:strVal val="#ppt_x"/>
                                          </p:val>
                                        </p:tav>
                                      </p:tavLst>
                                    </p:anim>
                                    <p:anim calcmode="lin" valueType="num">
                                      <p:cBhvr additive="base">
                                        <p:cTn id="38" dur="500" fill="hold"/>
                                        <p:tgtEl>
                                          <p:spTgt spid="2"/>
                                        </p:tgtEl>
                                        <p:attrNameLst>
                                          <p:attrName>ppt_y</p:attrName>
                                        </p:attrNameLst>
                                      </p:cBhvr>
                                      <p:tavLst>
                                        <p:tav tm="0">
                                          <p:val>
                                            <p:strVal val="1+#ppt_h/2"/>
                                          </p:val>
                                        </p:tav>
                                        <p:tav tm="100000">
                                          <p:val>
                                            <p:strVal val="#ppt_y"/>
                                          </p:val>
                                        </p:tav>
                                      </p:tavLst>
                                    </p:anim>
                                  </p:childTnLst>
                                </p:cTn>
                              </p:par>
                              <p:par>
                                <p:cTn id="39" presetID="2" presetClass="entr" presetSubtype="4" decel="100000" fill="hold" nodeType="withEffect">
                                  <p:stCondLst>
                                    <p:cond delay="25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fill="hold"/>
                                        <p:tgtEl>
                                          <p:spTgt spid="9"/>
                                        </p:tgtEl>
                                        <p:attrNameLst>
                                          <p:attrName>ppt_x</p:attrName>
                                        </p:attrNameLst>
                                      </p:cBhvr>
                                      <p:tavLst>
                                        <p:tav tm="0">
                                          <p:val>
                                            <p:strVal val="#ppt_x"/>
                                          </p:val>
                                        </p:tav>
                                        <p:tav tm="100000">
                                          <p:val>
                                            <p:strVal val="#ppt_x"/>
                                          </p:val>
                                        </p:tav>
                                      </p:tavLst>
                                    </p:anim>
                                    <p:anim calcmode="lin" valueType="num">
                                      <p:cBhvr additive="base">
                                        <p:cTn id="42" dur="500" fill="hold"/>
                                        <p:tgtEl>
                                          <p:spTgt spid="9"/>
                                        </p:tgtEl>
                                        <p:attrNameLst>
                                          <p:attrName>ppt_y</p:attrName>
                                        </p:attrNameLst>
                                      </p:cBhvr>
                                      <p:tavLst>
                                        <p:tav tm="0">
                                          <p:val>
                                            <p:strVal val="1+#ppt_h/2"/>
                                          </p:val>
                                        </p:tav>
                                        <p:tav tm="100000">
                                          <p:val>
                                            <p:strVal val="#ppt_y"/>
                                          </p:val>
                                        </p:tav>
                                      </p:tavLst>
                                    </p:anim>
                                  </p:childTnLst>
                                </p:cTn>
                              </p:par>
                              <p:par>
                                <p:cTn id="43" presetID="2" presetClass="entr" presetSubtype="4" decel="100000" fill="hold" nodeType="withEffect">
                                  <p:stCondLst>
                                    <p:cond delay="50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ppt_x"/>
                                          </p:val>
                                        </p:tav>
                                        <p:tav tm="100000">
                                          <p:val>
                                            <p:strVal val="#ppt_x"/>
                                          </p:val>
                                        </p:tav>
                                      </p:tavLst>
                                    </p:anim>
                                    <p:anim calcmode="lin" valueType="num">
                                      <p:cBhvr additive="base">
                                        <p:cTn id="4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8" grpId="0" animBg="1"/>
      <p:bldP spid="19" grpId="0" animBg="1"/>
      <p:bldP spid="19" grpId="1" animBg="1"/>
      <p:bldP spid="19" grpId="2"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06613" y="0"/>
            <a:ext cx="1897063" cy="3663950"/>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8" name="矩形 7"/>
          <p:cNvSpPr/>
          <p:nvPr/>
        </p:nvSpPr>
        <p:spPr>
          <a:xfrm>
            <a:off x="5873750" y="0"/>
            <a:ext cx="1974850" cy="3663950"/>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9" name="矩形 8"/>
          <p:cNvSpPr/>
          <p:nvPr/>
        </p:nvSpPr>
        <p:spPr>
          <a:xfrm>
            <a:off x="7848600" y="0"/>
            <a:ext cx="1295400" cy="3663950"/>
          </a:xfrm>
          <a:prstGeom prst="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nvGrpSpPr>
          <p:cNvPr id="2" name="组合 1"/>
          <p:cNvGrpSpPr/>
          <p:nvPr/>
        </p:nvGrpSpPr>
        <p:grpSpPr>
          <a:xfrm>
            <a:off x="0" y="0"/>
            <a:ext cx="2151063" cy="3663950"/>
            <a:chOff x="0" y="0"/>
            <a:chExt cx="2150958" cy="3664527"/>
          </a:xfrm>
        </p:grpSpPr>
        <p:sp>
          <p:nvSpPr>
            <p:cNvPr id="5" name="矩形 4"/>
            <p:cNvSpPr/>
            <p:nvPr/>
          </p:nvSpPr>
          <p:spPr>
            <a:xfrm>
              <a:off x="0" y="0"/>
              <a:ext cx="2105891" cy="3664527"/>
            </a:xfrm>
            <a:prstGeom prst="rect">
              <a:avLst/>
            </a:prstGeom>
            <a:solidFill>
              <a:srgbClr val="255D6E">
                <a:alpha val="9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3" name="Rectangle 23"/>
            <p:cNvSpPr/>
            <p:nvPr/>
          </p:nvSpPr>
          <p:spPr>
            <a:xfrm>
              <a:off x="40861" y="779671"/>
              <a:ext cx="2110097" cy="683264"/>
            </a:xfrm>
            <a:prstGeom prst="rect">
              <a:avLst/>
            </a:prstGeom>
          </p:spPr>
          <p:txBody>
            <a:bodyPr wrap="square">
              <a:spAutoFit/>
            </a:bodyPr>
            <a:lstStyle/>
            <a:p>
              <a:pPr lvl="0" defTabSz="1087755" eaLnBrk="1" hangingPunct="1">
                <a:lnSpc>
                  <a:spcPct val="120000"/>
                </a:lnSpc>
              </a:pPr>
              <a:r>
                <a:rPr lang="en-US" altLang="zh-CN" sz="800" dirty="0">
                  <a:solidFill>
                    <a:srgbClr val="F2F2F2"/>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a:t>
              </a:r>
            </a:p>
            <a:p>
              <a:pPr lvl="0" defTabSz="1087755" eaLnBrk="1" hangingPunct="1">
                <a:lnSpc>
                  <a:spcPct val="120000"/>
                </a:lnSpc>
              </a:pPr>
              <a:r>
                <a:rPr lang="en-US" altLang="zh-CN" sz="800" dirty="0">
                  <a:solidFill>
                    <a:srgbClr val="F2F2F2"/>
                  </a:solidFill>
                  <a:latin typeface="华文细黑" panose="02010600040101010101" pitchFamily="2" charset="-122"/>
                  <a:ea typeface="华文细黑" panose="02010600040101010101" pitchFamily="2" charset="-122"/>
                </a:rPr>
                <a:t>There are many variations</a:t>
              </a:r>
              <a:endParaRPr lang="en-US" altLang="zh-CN" sz="800" dirty="0">
                <a:solidFill>
                  <a:srgbClr val="F2F2F2"/>
                </a:solidFill>
                <a:latin typeface="华文细黑" panose="02010600040101010101" pitchFamily="2" charset="-122"/>
                <a:ea typeface="Arial" panose="020B0604020202020204" pitchFamily="34" charset="0"/>
              </a:endParaRPr>
            </a:p>
          </p:txBody>
        </p:sp>
        <p:sp>
          <p:nvSpPr>
            <p:cNvPr id="14" name="文本框 13"/>
            <p:cNvSpPr txBox="1"/>
            <p:nvPr/>
          </p:nvSpPr>
          <p:spPr>
            <a:xfrm>
              <a:off x="31295" y="362543"/>
              <a:ext cx="1692564" cy="523220"/>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400" b="1" i="0" u="none" strike="noStrike" kern="1200" cap="none" spc="0" normalizeH="0" baseline="0" noProof="0" dirty="0" smtClean="0">
                  <a:ln>
                    <a:noFill/>
                  </a:ln>
                  <a:solidFill>
                    <a:schemeClr val="bg1">
                      <a:lumMod val="95000"/>
                    </a:schemeClr>
                  </a:solidFill>
                  <a:effectLst/>
                  <a:uLnTx/>
                  <a:uFillTx/>
                  <a:latin typeface="+mn-ea"/>
                  <a:ea typeface="+mn-ea"/>
                  <a:cs typeface="+mn-cs"/>
                </a:rPr>
                <a:t>Our Works</a:t>
              </a:r>
            </a:p>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400" b="1" i="0" u="none" strike="noStrike" kern="1200" cap="none" spc="0" normalizeH="0" baseline="0" noProof="0" dirty="0" smtClean="0">
                  <a:ln>
                    <a:noFill/>
                  </a:ln>
                  <a:solidFill>
                    <a:schemeClr val="bg1">
                      <a:lumMod val="95000"/>
                    </a:schemeClr>
                  </a:solidFill>
                  <a:effectLst/>
                  <a:uLnTx/>
                  <a:uFillTx/>
                  <a:latin typeface="+mn-ea"/>
                  <a:ea typeface="+mn-ea"/>
                  <a:cs typeface="+mn-cs"/>
                </a:rPr>
                <a:t>…</a:t>
              </a:r>
              <a:endParaRPr kumimoji="0" lang="zh-CN" altLang="en-US" sz="1400" b="1" i="0" u="none" strike="noStrike" kern="1200" cap="none" spc="0" normalizeH="0" baseline="0" noProof="0" dirty="0">
                <a:ln>
                  <a:noFill/>
                </a:ln>
                <a:solidFill>
                  <a:schemeClr val="bg1">
                    <a:lumMod val="95000"/>
                  </a:schemeClr>
                </a:solidFill>
                <a:effectLst/>
                <a:uLnTx/>
                <a:uFillTx/>
                <a:latin typeface="+mn-ea"/>
                <a:ea typeface="+mn-ea"/>
                <a:cs typeface="+mn-cs"/>
              </a:endParaRPr>
            </a:p>
          </p:txBody>
        </p:sp>
        <p:sp>
          <p:nvSpPr>
            <p:cNvPr id="15" name="Rectangle 27"/>
            <p:cNvSpPr/>
            <p:nvPr/>
          </p:nvSpPr>
          <p:spPr>
            <a:xfrm>
              <a:off x="145474" y="1601427"/>
              <a:ext cx="800109" cy="230832"/>
            </a:xfrm>
            <a:prstGeom prst="rect">
              <a:avLst/>
            </a:prstGeom>
            <a:ln w="9525">
              <a:solidFill>
                <a:schemeClr val="bg1"/>
              </a:solidFill>
            </a:ln>
          </p:spPr>
          <p:txBody>
            <a:bodyPr wrap="square">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900" b="0" i="0" u="none" strike="noStrike" kern="1200" cap="none" spc="0" normalizeH="0" baseline="0" noProof="0" dirty="0">
                  <a:ln>
                    <a:noFill/>
                  </a:ln>
                  <a:solidFill>
                    <a:schemeClr val="bg1">
                      <a:lumMod val="95000"/>
                    </a:schemeClr>
                  </a:solidFill>
                  <a:effectLst/>
                  <a:uLnTx/>
                  <a:uFillTx/>
                  <a:latin typeface="+mn-lt"/>
                  <a:ea typeface="+mn-ea"/>
                  <a:cs typeface="+mn-cs"/>
                </a:rPr>
                <a:t>The </a:t>
              </a:r>
              <a:r>
                <a:rPr kumimoji="0" lang="en-US" altLang="zh-CN" sz="900" b="0" i="0" u="none" strike="noStrike" kern="1200" cap="none" spc="0" normalizeH="0" baseline="0" noProof="0" dirty="0" smtClean="0">
                  <a:ln>
                    <a:noFill/>
                  </a:ln>
                  <a:solidFill>
                    <a:schemeClr val="bg1">
                      <a:lumMod val="95000"/>
                    </a:schemeClr>
                  </a:solidFill>
                  <a:effectLst/>
                  <a:uLnTx/>
                  <a:uFillTx/>
                  <a:latin typeface="+mn-lt"/>
                  <a:ea typeface="+mn-ea"/>
                  <a:cs typeface="+mn-cs"/>
                </a:rPr>
                <a:t>Project</a:t>
              </a:r>
              <a:endParaRPr kumimoji="0" lang="en-US" altLang="zh-CN" sz="900" b="0" i="0" u="none" strike="noStrike" kern="1200" cap="none" spc="0" normalizeH="0" baseline="0" noProof="0" dirty="0">
                <a:ln>
                  <a:noFill/>
                </a:ln>
                <a:solidFill>
                  <a:schemeClr val="bg1">
                    <a:lumMod val="95000"/>
                  </a:schemeClr>
                </a:solidFill>
                <a:effectLst/>
                <a:uLnTx/>
                <a:uFillTx/>
                <a:latin typeface="+mn-lt"/>
                <a:ea typeface="+mn-ea"/>
                <a:cs typeface="+mn-cs"/>
              </a:endParaRPr>
            </a:p>
          </p:txBody>
        </p:sp>
        <p:sp>
          <p:nvSpPr>
            <p:cNvPr id="16" name="Oval 53"/>
            <p:cNvSpPr>
              <a:spLocks noChangeAspect="1"/>
            </p:cNvSpPr>
            <p:nvPr/>
          </p:nvSpPr>
          <p:spPr>
            <a:xfrm>
              <a:off x="1536875" y="3125493"/>
              <a:ext cx="252000" cy="252000"/>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800" b="0" i="0" u="none" strike="noStrike" kern="1200" cap="none" spc="0" normalizeH="0" baseline="0" noProof="0" dirty="0">
                  <a:ln>
                    <a:noFill/>
                  </a:ln>
                  <a:solidFill>
                    <a:schemeClr val="bg1"/>
                  </a:solidFill>
                  <a:effectLst/>
                  <a:uLnTx/>
                  <a:uFillTx/>
                  <a:latin typeface="FontAwesome" pitchFamily="2" charset="0"/>
                  <a:ea typeface="+mn-ea"/>
                  <a:cs typeface="+mn-cs"/>
                </a:rPr>
                <a:t></a:t>
              </a:r>
            </a:p>
          </p:txBody>
        </p:sp>
      </p:grpSp>
      <p:sp>
        <p:nvSpPr>
          <p:cNvPr id="17" name="Title 13"/>
          <p:cNvSpPr txBox="1"/>
          <p:nvPr/>
        </p:nvSpPr>
        <p:spPr>
          <a:xfrm>
            <a:off x="130175" y="3919538"/>
            <a:ext cx="5148263" cy="461962"/>
          </a:xfrm>
          <a:prstGeom prst="rect">
            <a:avLst/>
          </a:prstGeom>
          <a:noFill/>
          <a:ln w="9525">
            <a:noFill/>
          </a:ln>
        </p:spPr>
        <p:txBody>
          <a:bodyPr/>
          <a:lstStyle/>
          <a:p>
            <a:pPr lvl="0" defTabSz="685800" eaLnBrk="1" hangingPunct="1">
              <a:lnSpc>
                <a:spcPct val="90000"/>
              </a:lnSpc>
            </a:pPr>
            <a:r>
              <a:rPr lang="en-US" altLang="zh-CN" sz="2800" dirty="0">
                <a:solidFill>
                  <a:schemeClr val="bg1"/>
                </a:solidFill>
                <a:latin typeface="华文细黑" panose="02010600040101010101" pitchFamily="2" charset="-122"/>
                <a:ea typeface="华文细黑" panose="02010600040101010101" pitchFamily="2" charset="-122"/>
              </a:rPr>
              <a:t>CREATED WITH WISDOM</a:t>
            </a:r>
          </a:p>
        </p:txBody>
      </p:sp>
      <p:sp>
        <p:nvSpPr>
          <p:cNvPr id="18" name="Content Placeholder 2"/>
          <p:cNvSpPr txBox="1"/>
          <p:nvPr/>
        </p:nvSpPr>
        <p:spPr>
          <a:xfrm>
            <a:off x="146050" y="4411663"/>
            <a:ext cx="8872538" cy="611187"/>
          </a:xfrm>
          <a:prstGeom prst="rect">
            <a:avLst/>
          </a:prstGeom>
          <a:noFill/>
          <a:ln w="9525">
            <a:noFill/>
          </a:ln>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华文细黑" panose="02010600040101010101" pitchFamily="2" charset="-122"/>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华文细黑" panose="02010600040101010101" pitchFamily="2" charset="-122"/>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华文细黑" panose="02010600040101010101" pitchFamily="2" charset="-122"/>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5pPr>
          </a:lstStyle>
          <a:p>
            <a:pPr marL="0" lvl="0" indent="0" defTabSz="1087755">
              <a:lnSpc>
                <a:spcPct val="120000"/>
              </a:lnSpc>
              <a:spcBef>
                <a:spcPct val="0"/>
              </a:spcBef>
              <a:buNone/>
            </a:pPr>
            <a:r>
              <a:rPr lang="en-US" altLang="zh-CN" sz="1100" dirty="0">
                <a:solidFill>
                  <a:schemeClr val="bg1"/>
                </a:solidFill>
              </a:rPr>
              <a:t>There are many variations of passages of Lorem available, but the majority have suffered alteration in some form, by injected humor, or randomized words which don't look even slightly believable. If you are going to use a passage</a:t>
            </a:r>
            <a:endParaRPr lang="en-US" altLang="zh-CN" sz="1100" dirty="0">
              <a:solidFill>
                <a:schemeClr val="bg1"/>
              </a:solidFill>
              <a:ea typeface="Arial" panose="020B0604020202020204" pitchFamily="34" charset="0"/>
            </a:endParaRPr>
          </a:p>
        </p:txBody>
      </p:sp>
      <p:grpSp>
        <p:nvGrpSpPr>
          <p:cNvPr id="4" name="组合 3"/>
          <p:cNvGrpSpPr/>
          <p:nvPr/>
        </p:nvGrpSpPr>
        <p:grpSpPr>
          <a:xfrm>
            <a:off x="3976688" y="0"/>
            <a:ext cx="2119312" cy="3663950"/>
            <a:chOff x="3976338" y="-3"/>
            <a:chExt cx="2119663" cy="3664530"/>
          </a:xfrm>
        </p:grpSpPr>
        <p:sp>
          <p:nvSpPr>
            <p:cNvPr id="7" name="矩形 6"/>
            <p:cNvSpPr/>
            <p:nvPr/>
          </p:nvSpPr>
          <p:spPr>
            <a:xfrm>
              <a:off x="3990110" y="0"/>
              <a:ext cx="1898073" cy="3664527"/>
            </a:xfrm>
            <a:prstGeom prst="rect">
              <a:avLst/>
            </a:prstGeom>
            <a:blipFill>
              <a:blip r:embed="rId6"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0" name="矩形 9"/>
            <p:cNvSpPr/>
            <p:nvPr/>
          </p:nvSpPr>
          <p:spPr>
            <a:xfrm>
              <a:off x="3983179" y="-3"/>
              <a:ext cx="1908000" cy="3664527"/>
            </a:xfrm>
            <a:prstGeom prst="rect">
              <a:avLst/>
            </a:prstGeom>
            <a:solidFill>
              <a:srgbClr val="255D6E">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2" name="文本框 11"/>
            <p:cNvSpPr txBox="1"/>
            <p:nvPr/>
          </p:nvSpPr>
          <p:spPr>
            <a:xfrm>
              <a:off x="3976338" y="1318505"/>
              <a:ext cx="1692564" cy="430887"/>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100" b="1" i="0" u="none" strike="noStrike" kern="1200" cap="none" spc="0" normalizeH="0" baseline="0" noProof="0" dirty="0" smtClean="0">
                  <a:ln>
                    <a:noFill/>
                  </a:ln>
                  <a:solidFill>
                    <a:schemeClr val="bg1">
                      <a:lumMod val="95000"/>
                    </a:schemeClr>
                  </a:solidFill>
                  <a:effectLst/>
                  <a:uLnTx/>
                  <a:uFillTx/>
                  <a:latin typeface="+mn-ea"/>
                  <a:ea typeface="+mn-ea"/>
                  <a:cs typeface="+mn-cs"/>
                </a:rPr>
                <a:t>Something Special</a:t>
              </a:r>
            </a:p>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100" b="1" i="0" u="none" strike="noStrike" kern="1200" cap="none" spc="0" normalizeH="0" baseline="0" noProof="0" dirty="0" smtClean="0">
                  <a:ln>
                    <a:noFill/>
                  </a:ln>
                  <a:solidFill>
                    <a:schemeClr val="bg1">
                      <a:lumMod val="95000"/>
                    </a:schemeClr>
                  </a:solidFill>
                  <a:effectLst/>
                  <a:uLnTx/>
                  <a:uFillTx/>
                  <a:latin typeface="+mn-ea"/>
                  <a:ea typeface="+mn-ea"/>
                  <a:cs typeface="+mn-cs"/>
                </a:rPr>
                <a:t>…</a:t>
              </a:r>
              <a:endParaRPr kumimoji="0" lang="zh-CN" altLang="en-US" sz="1100" b="1" i="0" u="none" strike="noStrike" kern="1200" cap="none" spc="0" normalizeH="0" baseline="0" noProof="0" dirty="0">
                <a:ln>
                  <a:noFill/>
                </a:ln>
                <a:solidFill>
                  <a:schemeClr val="bg1">
                    <a:lumMod val="95000"/>
                  </a:schemeClr>
                </a:solidFill>
                <a:effectLst/>
                <a:uLnTx/>
                <a:uFillTx/>
                <a:latin typeface="+mn-ea"/>
                <a:ea typeface="+mn-ea"/>
                <a:cs typeface="+mn-cs"/>
              </a:endParaRPr>
            </a:p>
          </p:txBody>
        </p:sp>
        <p:sp>
          <p:nvSpPr>
            <p:cNvPr id="11" name="Rectangle 23"/>
            <p:cNvSpPr/>
            <p:nvPr/>
          </p:nvSpPr>
          <p:spPr>
            <a:xfrm>
              <a:off x="3985904" y="1673288"/>
              <a:ext cx="2110097" cy="468590"/>
            </a:xfrm>
            <a:prstGeom prst="rect">
              <a:avLst/>
            </a:prstGeom>
          </p:spPr>
          <p:txBody>
            <a:bodyPr wrap="square">
              <a:spAutoFit/>
            </a:bodyPr>
            <a:lstStyle/>
            <a:p>
              <a:pPr lvl="0" defTabSz="1087755" eaLnBrk="1" hangingPunct="1">
                <a:lnSpc>
                  <a:spcPct val="120000"/>
                </a:lnSpc>
              </a:pPr>
              <a:r>
                <a:rPr lang="en-US" altLang="zh-CN" sz="700" dirty="0">
                  <a:solidFill>
                    <a:srgbClr val="F2F2F2"/>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a:t>
              </a:r>
              <a:endParaRPr lang="en-US" altLang="zh-CN" sz="700" dirty="0">
                <a:solidFill>
                  <a:srgbClr val="F2F2F2"/>
                </a:solidFill>
                <a:latin typeface="华文细黑" panose="02010600040101010101" pitchFamily="2" charset="-122"/>
                <a:ea typeface="Arial" panose="020B0604020202020204" pitchFamily="34" charset="0"/>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0-#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par>
                          <p:cTn id="25" fill="hold">
                            <p:stCondLst>
                              <p:cond delay="500"/>
                            </p:stCondLst>
                            <p:childTnLst>
                              <p:par>
                                <p:cTn id="26" presetID="26" presetClass="emph" presetSubtype="0" fill="hold" nodeType="afterEffect">
                                  <p:stCondLst>
                                    <p:cond delay="0"/>
                                  </p:stCondLst>
                                  <p:childTnLst>
                                    <p:animEffect transition="out" filter="fade">
                                      <p:cBhvr>
                                        <p:cTn id="27" dur="300" tmFilter="0, 0; .2, .5; .8, .5; 1, 0"/>
                                        <p:tgtEl>
                                          <p:spTgt spid="2"/>
                                        </p:tgtEl>
                                      </p:cBhvr>
                                    </p:animEffect>
                                    <p:animScale>
                                      <p:cBhvr>
                                        <p:cTn id="28" dur="150" autoRev="1" fill="hold"/>
                                        <p:tgtEl>
                                          <p:spTgt spid="2"/>
                                        </p:tgtEl>
                                      </p:cBhvr>
                                      <p:by x="105000" y="105000"/>
                                    </p:animScale>
                                  </p:childTnLst>
                                </p:cTn>
                              </p:par>
                              <p:par>
                                <p:cTn id="29" presetID="26" presetClass="emph" presetSubtype="0" fill="hold" grpId="1" nodeType="withEffect">
                                  <p:stCondLst>
                                    <p:cond delay="150"/>
                                  </p:stCondLst>
                                  <p:childTnLst>
                                    <p:animEffect transition="out" filter="fade">
                                      <p:cBhvr>
                                        <p:cTn id="30" dur="300" tmFilter="0, 0; .2, .5; .8, .5; 1, 0"/>
                                        <p:tgtEl>
                                          <p:spTgt spid="6"/>
                                        </p:tgtEl>
                                      </p:cBhvr>
                                    </p:animEffect>
                                    <p:animScale>
                                      <p:cBhvr>
                                        <p:cTn id="31" dur="150" autoRev="1" fill="hold"/>
                                        <p:tgtEl>
                                          <p:spTgt spid="6"/>
                                        </p:tgtEl>
                                      </p:cBhvr>
                                      <p:by x="105000" y="105000"/>
                                    </p:animScale>
                                  </p:childTnLst>
                                </p:cTn>
                              </p:par>
                              <p:par>
                                <p:cTn id="32" presetID="26" presetClass="emph" presetSubtype="0" fill="hold" nodeType="withEffect">
                                  <p:stCondLst>
                                    <p:cond delay="300"/>
                                  </p:stCondLst>
                                  <p:childTnLst>
                                    <p:animEffect transition="out" filter="fade">
                                      <p:cBhvr>
                                        <p:cTn id="33" dur="300" tmFilter="0, 0; .2, .5; .8, .5; 1, 0"/>
                                        <p:tgtEl>
                                          <p:spTgt spid="4"/>
                                        </p:tgtEl>
                                      </p:cBhvr>
                                    </p:animEffect>
                                    <p:animScale>
                                      <p:cBhvr>
                                        <p:cTn id="34" dur="150" autoRev="1" fill="hold"/>
                                        <p:tgtEl>
                                          <p:spTgt spid="4"/>
                                        </p:tgtEl>
                                      </p:cBhvr>
                                      <p:by x="105000" y="105000"/>
                                    </p:animScale>
                                  </p:childTnLst>
                                </p:cTn>
                              </p:par>
                              <p:par>
                                <p:cTn id="35" presetID="26" presetClass="emph" presetSubtype="0" fill="hold" grpId="1" nodeType="withEffect">
                                  <p:stCondLst>
                                    <p:cond delay="450"/>
                                  </p:stCondLst>
                                  <p:childTnLst>
                                    <p:animEffect transition="out" filter="fade">
                                      <p:cBhvr>
                                        <p:cTn id="36" dur="300" tmFilter="0, 0; .2, .5; .8, .5; 1, 0"/>
                                        <p:tgtEl>
                                          <p:spTgt spid="8"/>
                                        </p:tgtEl>
                                      </p:cBhvr>
                                    </p:animEffect>
                                    <p:animScale>
                                      <p:cBhvr>
                                        <p:cTn id="37" dur="150" autoRev="1" fill="hold"/>
                                        <p:tgtEl>
                                          <p:spTgt spid="8"/>
                                        </p:tgtEl>
                                      </p:cBhvr>
                                      <p:by x="105000" y="105000"/>
                                    </p:animScale>
                                  </p:childTnLst>
                                </p:cTn>
                              </p:par>
                              <p:par>
                                <p:cTn id="38" presetID="26" presetClass="emph" presetSubtype="0" fill="hold" grpId="1" nodeType="withEffect">
                                  <p:stCondLst>
                                    <p:cond delay="600"/>
                                  </p:stCondLst>
                                  <p:childTnLst>
                                    <p:animEffect transition="out" filter="fade">
                                      <p:cBhvr>
                                        <p:cTn id="39" dur="300" tmFilter="0, 0; .2, .5; .8, .5; 1, 0"/>
                                        <p:tgtEl>
                                          <p:spTgt spid="9"/>
                                        </p:tgtEl>
                                      </p:cBhvr>
                                    </p:animEffect>
                                    <p:animScale>
                                      <p:cBhvr>
                                        <p:cTn id="40" dur="150" autoRev="1" fill="hold"/>
                                        <p:tgtEl>
                                          <p:spTgt spid="9"/>
                                        </p:tgtEl>
                                      </p:cBhvr>
                                      <p:by x="105000" y="105000"/>
                                    </p:animScale>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left)">
                                      <p:cBhvr>
                                        <p:cTn id="45" dur="500"/>
                                        <p:tgtEl>
                                          <p:spTgt spid="17"/>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ipe(left)">
                                      <p:cBhvr>
                                        <p:cTn id="5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8" grpId="0" animBg="1"/>
      <p:bldP spid="8" grpId="1" animBg="1"/>
      <p:bldP spid="9" grpId="0" animBg="1"/>
      <p:bldP spid="9" grpId="1" animBg="1"/>
      <p:bldP spid="17"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六边形 10"/>
          <p:cNvSpPr>
            <a:spLocks noChangeAspect="1"/>
          </p:cNvSpPr>
          <p:nvPr/>
        </p:nvSpPr>
        <p:spPr>
          <a:xfrm rot="16200000">
            <a:off x="2947988" y="2703513"/>
            <a:ext cx="719138" cy="62071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2" name="六边形 11"/>
          <p:cNvSpPr>
            <a:spLocks noChangeAspect="1"/>
          </p:cNvSpPr>
          <p:nvPr/>
        </p:nvSpPr>
        <p:spPr>
          <a:xfrm rot="16200000">
            <a:off x="1526381" y="3151981"/>
            <a:ext cx="431800" cy="37306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3" name="六边形 12"/>
          <p:cNvSpPr>
            <a:spLocks noChangeAspect="1"/>
          </p:cNvSpPr>
          <p:nvPr/>
        </p:nvSpPr>
        <p:spPr>
          <a:xfrm rot="16200000">
            <a:off x="1472406" y="1600994"/>
            <a:ext cx="539750" cy="465138"/>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nvGrpSpPr>
          <p:cNvPr id="4" name="组合 3"/>
          <p:cNvGrpSpPr/>
          <p:nvPr/>
        </p:nvGrpSpPr>
        <p:grpSpPr>
          <a:xfrm>
            <a:off x="1771650" y="1573213"/>
            <a:ext cx="1428750" cy="1657350"/>
            <a:chOff x="1772354" y="1534077"/>
            <a:chExt cx="1427586" cy="1656000"/>
          </a:xfrm>
        </p:grpSpPr>
        <p:sp>
          <p:nvSpPr>
            <p:cNvPr id="2" name="六边形 1"/>
            <p:cNvSpPr>
              <a:spLocks noChangeAspect="1"/>
            </p:cNvSpPr>
            <p:nvPr/>
          </p:nvSpPr>
          <p:spPr>
            <a:xfrm rot="16200000">
              <a:off x="1658147" y="1648284"/>
              <a:ext cx="1656000" cy="1427586"/>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25609" name="文本框 2"/>
            <p:cNvSpPr txBox="1"/>
            <p:nvPr/>
          </p:nvSpPr>
          <p:spPr>
            <a:xfrm>
              <a:off x="1835696" y="1635646"/>
              <a:ext cx="1224644" cy="1446550"/>
            </a:xfrm>
            <a:prstGeom prst="rect">
              <a:avLst/>
            </a:prstGeom>
            <a:noFill/>
            <a:ln w="9525">
              <a:noFill/>
            </a:ln>
          </p:spPr>
          <p:txBody>
            <a:bodyPr>
              <a:spAutoFit/>
            </a:bodyPr>
            <a:lstStyle/>
            <a:p>
              <a:pPr lvl="0" algn="ctr" eaLnBrk="1" hangingPunct="1"/>
              <a:r>
                <a:rPr lang="en-US" altLang="zh-CN" sz="8800" dirty="0">
                  <a:solidFill>
                    <a:schemeClr val="bg1"/>
                  </a:solidFill>
                  <a:latin typeface="Impact" panose="020B0806030902050204" pitchFamily="34" charset="0"/>
                  <a:ea typeface="Arial Unicode MS" panose="020B0604020202020204" pitchFamily="34" charset="-122"/>
                </a:rPr>
                <a:t>2</a:t>
              </a:r>
              <a:endParaRPr lang="zh-CN" altLang="en-US" sz="8800" dirty="0">
                <a:solidFill>
                  <a:schemeClr val="bg1"/>
                </a:solidFill>
                <a:latin typeface="Impact" panose="020B0806030902050204" pitchFamily="34" charset="0"/>
                <a:ea typeface="Arial Unicode MS" panose="020B0604020202020204" pitchFamily="34" charset="-122"/>
              </a:endParaRPr>
            </a:p>
          </p:txBody>
        </p:sp>
      </p:grpSp>
      <p:sp>
        <p:nvSpPr>
          <p:cNvPr id="15" name="文本框 14"/>
          <p:cNvSpPr txBox="1"/>
          <p:nvPr/>
        </p:nvSpPr>
        <p:spPr bwMode="auto">
          <a:xfrm>
            <a:off x="3924300" y="1563688"/>
            <a:ext cx="3168650" cy="830263"/>
          </a:xfrm>
          <a:prstGeom prst="rect">
            <a:avLst/>
          </a:prstGeom>
          <a:noFill/>
        </p:spPr>
        <p:txBody>
          <a:bodyPr wrap="square">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48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华文细黑" panose="02010600040101010101" pitchFamily="2" charset="-122"/>
                <a:cs typeface="Arial" panose="020B0604020202020204" pitchFamily="34" charset="0"/>
              </a:rPr>
              <a:t>PART </a:t>
            </a:r>
            <a:r>
              <a:rPr kumimoji="0" lang="en-US" altLang="zh-CN" sz="4800" b="0" i="0" u="none" strike="noStrike" kern="1200" cap="none" spc="0" normalizeH="0" baseline="0" noProof="0" dirty="0" smtClean="0">
                <a:ln>
                  <a:noFill/>
                </a:ln>
                <a:solidFill>
                  <a:schemeClr val="bg1">
                    <a:lumMod val="95000"/>
                  </a:schemeClr>
                </a:solidFill>
                <a:effectLst/>
                <a:uLnTx/>
                <a:uFillTx/>
                <a:latin typeface="华文细黑" panose="02010600040101010101" pitchFamily="2" charset="-122"/>
                <a:ea typeface="华文细黑" panose="02010600040101010101" pitchFamily="2" charset="-122"/>
                <a:cs typeface="Arial" panose="020B0604020202020204" pitchFamily="34" charset="0"/>
              </a:rPr>
              <a:t>TWO</a:t>
            </a:r>
            <a:endParaRPr kumimoji="0" lang="zh-CN" altLang="en-US" sz="4800" b="0" i="0" u="none" strike="noStrike" kern="1200" cap="none" spc="0" normalizeH="0" baseline="-3000" noProof="0" dirty="0">
              <a:ln>
                <a:noFill/>
              </a:ln>
              <a:solidFill>
                <a:schemeClr val="bg1">
                  <a:lumMod val="95000"/>
                </a:schemeClr>
              </a:solidFill>
              <a:effectLst/>
              <a:uLnTx/>
              <a:uFillTx/>
              <a:latin typeface="华文细黑" panose="02010600040101010101" pitchFamily="2" charset="-122"/>
              <a:ea typeface="华文细黑" panose="02010600040101010101" pitchFamily="2" charset="-122"/>
              <a:cs typeface="Arial" panose="020B0604020202020204" pitchFamily="34" charset="0"/>
            </a:endParaRPr>
          </a:p>
        </p:txBody>
      </p:sp>
      <p:sp>
        <p:nvSpPr>
          <p:cNvPr id="17" name="TextBox 111"/>
          <p:cNvSpPr txBox="1">
            <a:spLocks noChangeArrowheads="1"/>
          </p:cNvSpPr>
          <p:nvPr/>
        </p:nvSpPr>
        <p:spPr bwMode="auto">
          <a:xfrm>
            <a:off x="3924300" y="2344738"/>
            <a:ext cx="4268788" cy="84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marL="0" marR="0" lvl="0" indent="0" algn="l" defTabSz="685165" rtl="0" eaLnBrk="1" fontAlgn="auto" latinLnBrk="0" hangingPunct="1">
              <a:lnSpc>
                <a:spcPct val="12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rPr>
              <a:t>Click here to modify the text , you may post text here . Click here to modify the text . Click here to modify the text , you may post text here . Click here to modify the text , you may post text here </a:t>
            </a:r>
            <a:r>
              <a:rPr kumimoji="0" lang="en-US" altLang="zh-CN" sz="1050" b="0" i="0" u="none" strike="noStrike" kern="1200" cap="none" spc="0" normalizeH="0" baseline="0" noProof="0" dirty="0" smtClean="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rPr>
              <a:t>. Click </a:t>
            </a:r>
            <a:r>
              <a:rPr kumimoji="0" lang="en-US" altLang="zh-CN" sz="1050" b="0" i="0" u="none" strike="noStrike" kern="1200" cap="none" spc="0" normalizeH="0" baseline="0" noProof="0" dirty="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rPr>
              <a:t>here to modify the text </a:t>
            </a:r>
            <a:endParaRPr kumimoji="0" lang="zh-CN" altLang="en-US" sz="1050" b="0" i="0" u="none" strike="noStrike" kern="1200" cap="none" spc="0" normalizeH="0" baseline="-3000" noProof="0" dirty="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ppt_w</p:attrName>
                                        </p:attrNameLst>
                                      </p:cBhvr>
                                      <p:tavLst>
                                        <p:tav tm="0">
                                          <p:val>
                                            <p:fltVal val="0"/>
                                          </p:val>
                                        </p:tav>
                                        <p:tav tm="100000">
                                          <p:val>
                                            <p:strVal val="#ppt_w"/>
                                          </p:val>
                                        </p:tav>
                                      </p:tavLst>
                                    </p:anim>
                                    <p:anim calcmode="lin" valueType="num">
                                      <p:cBhvr>
                                        <p:cTn id="8" dur="250" fill="hold"/>
                                        <p:tgtEl>
                                          <p:spTgt spid="4"/>
                                        </p:tgtEl>
                                        <p:attrNameLst>
                                          <p:attrName>ppt_h</p:attrName>
                                        </p:attrNameLst>
                                      </p:cBhvr>
                                      <p:tavLst>
                                        <p:tav tm="0">
                                          <p:val>
                                            <p:fltVal val="0"/>
                                          </p:val>
                                        </p:tav>
                                        <p:tav tm="100000">
                                          <p:val>
                                            <p:strVal val="#ppt_h"/>
                                          </p:val>
                                        </p:tav>
                                      </p:tavLst>
                                    </p:anim>
                                    <p:animEffect transition="in" filter="fade">
                                      <p:cBhvr>
                                        <p:cTn id="9" dur="250"/>
                                        <p:tgtEl>
                                          <p:spTgt spid="4"/>
                                        </p:tgtEl>
                                      </p:cBhvr>
                                    </p:animEffect>
                                  </p:childTnLst>
                                </p:cTn>
                              </p:par>
                              <p:par>
                                <p:cTn id="10" presetID="6" presetClass="emph" presetSubtype="0" decel="100000" fill="hold" nodeType="withEffect">
                                  <p:stCondLst>
                                    <p:cond delay="200"/>
                                  </p:stCondLst>
                                  <p:childTnLst>
                                    <p:animScale>
                                      <p:cBhvr>
                                        <p:cTn id="11" dur="250" fill="hold"/>
                                        <p:tgtEl>
                                          <p:spTgt spid="4"/>
                                        </p:tgtEl>
                                      </p:cBhvr>
                                      <p:by x="110000" y="110000"/>
                                    </p:animScale>
                                  </p:childTnLst>
                                </p:cTn>
                              </p:par>
                              <p:par>
                                <p:cTn id="12" presetID="6" presetClass="emph" presetSubtype="0" decel="100000" fill="hold" nodeType="withEffect">
                                  <p:stCondLst>
                                    <p:cond delay="300"/>
                                  </p:stCondLst>
                                  <p:childTnLst>
                                    <p:animScale>
                                      <p:cBhvr>
                                        <p:cTn id="13" dur="250" fill="hold"/>
                                        <p:tgtEl>
                                          <p:spTgt spid="4"/>
                                        </p:tgtEl>
                                      </p:cBhvr>
                                      <p:by x="91000" y="91000"/>
                                    </p:animScale>
                                  </p:childTnLst>
                                </p:cTn>
                              </p:par>
                            </p:childTnLst>
                          </p:cTn>
                        </p:par>
                        <p:par>
                          <p:cTn id="14" fill="hold">
                            <p:stCondLst>
                              <p:cond delay="500"/>
                            </p:stCondLst>
                            <p:childTnLst>
                              <p:par>
                                <p:cTn id="15" presetID="2" presetClass="entr" presetSubtype="6" decel="10000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400" fill="hold"/>
                                        <p:tgtEl>
                                          <p:spTgt spid="11"/>
                                        </p:tgtEl>
                                        <p:attrNameLst>
                                          <p:attrName>ppt_x</p:attrName>
                                        </p:attrNameLst>
                                      </p:cBhvr>
                                      <p:tavLst>
                                        <p:tav tm="0">
                                          <p:val>
                                            <p:strVal val="1+#ppt_w/2"/>
                                          </p:val>
                                        </p:tav>
                                        <p:tav tm="100000">
                                          <p:val>
                                            <p:strVal val="#ppt_x"/>
                                          </p:val>
                                        </p:tav>
                                      </p:tavLst>
                                    </p:anim>
                                    <p:anim calcmode="lin" valueType="num">
                                      <p:cBhvr additive="base">
                                        <p:cTn id="18" dur="4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9" decel="100000" fill="hold" grpId="0" nodeType="withEffect">
                                  <p:stCondLst>
                                    <p:cond delay="15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400" fill="hold"/>
                                        <p:tgtEl>
                                          <p:spTgt spid="13"/>
                                        </p:tgtEl>
                                        <p:attrNameLst>
                                          <p:attrName>ppt_x</p:attrName>
                                        </p:attrNameLst>
                                      </p:cBhvr>
                                      <p:tavLst>
                                        <p:tav tm="0">
                                          <p:val>
                                            <p:strVal val="0-#ppt_w/2"/>
                                          </p:val>
                                        </p:tav>
                                        <p:tav tm="100000">
                                          <p:val>
                                            <p:strVal val="#ppt_x"/>
                                          </p:val>
                                        </p:tav>
                                      </p:tavLst>
                                    </p:anim>
                                    <p:anim calcmode="lin" valueType="num">
                                      <p:cBhvr additive="base">
                                        <p:cTn id="22" dur="4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2" decel="100000"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400" fill="hold"/>
                                        <p:tgtEl>
                                          <p:spTgt spid="12"/>
                                        </p:tgtEl>
                                        <p:attrNameLst>
                                          <p:attrName>ppt_x</p:attrName>
                                        </p:attrNameLst>
                                      </p:cBhvr>
                                      <p:tavLst>
                                        <p:tav tm="0">
                                          <p:val>
                                            <p:strVal val="0-#ppt_w/2"/>
                                          </p:val>
                                        </p:tav>
                                        <p:tav tm="100000">
                                          <p:val>
                                            <p:strVal val="#ppt_x"/>
                                          </p:val>
                                        </p:tav>
                                      </p:tavLst>
                                    </p:anim>
                                    <p:anim calcmode="lin" valueType="num">
                                      <p:cBhvr additive="base">
                                        <p:cTn id="26" dur="400" fill="hold"/>
                                        <p:tgtEl>
                                          <p:spTgt spid="12"/>
                                        </p:tgtEl>
                                        <p:attrNameLst>
                                          <p:attrName>ppt_y</p:attrName>
                                        </p:attrNameLst>
                                      </p:cBhvr>
                                      <p:tavLst>
                                        <p:tav tm="0">
                                          <p:val>
                                            <p:strVal val="1+#ppt_h/2"/>
                                          </p:val>
                                        </p:tav>
                                        <p:tav tm="100000">
                                          <p:val>
                                            <p:strVal val="#ppt_y"/>
                                          </p:val>
                                        </p:tav>
                                      </p:tavLst>
                                    </p:anim>
                                  </p:childTnLst>
                                </p:cTn>
                              </p:par>
                            </p:childTnLst>
                          </p:cTn>
                        </p:par>
                        <p:par>
                          <p:cTn id="27" fill="hold">
                            <p:stCondLst>
                              <p:cond delay="1000"/>
                            </p:stCondLst>
                            <p:childTnLst>
                              <p:par>
                                <p:cTn id="28" presetID="2" presetClass="entr" presetSubtype="1" decel="10000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0-#ppt_h/2"/>
                                          </p:val>
                                        </p:tav>
                                        <p:tav tm="100000">
                                          <p:val>
                                            <p:strVal val="#ppt_y"/>
                                          </p:val>
                                        </p:tav>
                                      </p:tavLst>
                                    </p:anim>
                                  </p:childTnLst>
                                </p:cTn>
                              </p:par>
                            </p:childTnLst>
                          </p:cTn>
                        </p:par>
                        <p:par>
                          <p:cTn id="32" fill="hold">
                            <p:stCondLst>
                              <p:cond delay="150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7"/>
                                        </p:tgtEl>
                                        <p:attrNameLst>
                                          <p:attrName>style.visibility</p:attrName>
                                        </p:attrNameLst>
                                      </p:cBhvr>
                                      <p:to>
                                        <p:strVal val="visible"/>
                                      </p:to>
                                    </p:set>
                                    <p:animEffect transition="in" filter="fade">
                                      <p:cBhvr>
                                        <p:cTn id="35"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5"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987800" y="1679575"/>
            <a:ext cx="1404938" cy="2843213"/>
            <a:chOff x="3987654" y="1679757"/>
            <a:chExt cx="1404808" cy="2843752"/>
          </a:xfrm>
        </p:grpSpPr>
        <p:pic>
          <p:nvPicPr>
            <p:cNvPr id="4" name="Picture 3"/>
            <p:cNvPicPr>
              <a:picLocks noChangeAspect="1"/>
            </p:cNvPicPr>
            <p:nvPr/>
          </p:nvPicPr>
          <p:blipFill>
            <a:blip r:embed="rId3" cstate="screen"/>
            <a:stretch>
              <a:fillRect/>
            </a:stretch>
          </p:blipFill>
          <p:spPr bwMode="auto">
            <a:xfrm>
              <a:off x="3987654" y="1679757"/>
              <a:ext cx="1404808" cy="2843752"/>
            </a:xfrm>
            <a:prstGeom prst="rect">
              <a:avLst/>
            </a:prstGeom>
            <a:effectLst>
              <a:reflection stA="29000" endPos="11000" dist="12700" dir="5400000" sy="-100000" algn="bl" rotWithShape="0"/>
            </a:effectLst>
          </p:spPr>
        </p:pic>
        <p:sp>
          <p:nvSpPr>
            <p:cNvPr id="5" name="矩形 4"/>
            <p:cNvSpPr/>
            <p:nvPr/>
          </p:nvSpPr>
          <p:spPr>
            <a:xfrm>
              <a:off x="4107874" y="2092036"/>
              <a:ext cx="1163782" cy="2022764"/>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sp>
        <p:nvSpPr>
          <p:cNvPr id="6" name="Oval 53"/>
          <p:cNvSpPr>
            <a:spLocks noChangeAspect="1"/>
          </p:cNvSpPr>
          <p:nvPr/>
        </p:nvSpPr>
        <p:spPr>
          <a:xfrm>
            <a:off x="5726113" y="2024063"/>
            <a:ext cx="468313" cy="469900"/>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1400" b="0" i="0" u="none" strike="noStrike" kern="1200" cap="none" spc="0" normalizeH="0" baseline="0" noProof="0" dirty="0">
                <a:ln>
                  <a:noFill/>
                </a:ln>
                <a:solidFill>
                  <a:schemeClr val="bg1"/>
                </a:solidFill>
                <a:effectLst/>
                <a:uLnTx/>
                <a:uFillTx/>
                <a:latin typeface="FontAwesome" pitchFamily="2" charset="0"/>
                <a:ea typeface="+mn-ea"/>
                <a:cs typeface="+mn-cs"/>
              </a:rPr>
              <a:t></a:t>
            </a:r>
          </a:p>
        </p:txBody>
      </p:sp>
      <p:grpSp>
        <p:nvGrpSpPr>
          <p:cNvPr id="3" name="组合 2"/>
          <p:cNvGrpSpPr/>
          <p:nvPr/>
        </p:nvGrpSpPr>
        <p:grpSpPr>
          <a:xfrm>
            <a:off x="6259513" y="1944688"/>
            <a:ext cx="2254250" cy="696912"/>
            <a:chOff x="6258927" y="1945076"/>
            <a:chExt cx="2254822" cy="697238"/>
          </a:xfrm>
        </p:grpSpPr>
        <p:sp>
          <p:nvSpPr>
            <p:cNvPr id="27673" name="Rectangle 23"/>
            <p:cNvSpPr/>
            <p:nvPr/>
          </p:nvSpPr>
          <p:spPr>
            <a:xfrm>
              <a:off x="6258927" y="2180649"/>
              <a:ext cx="2254822" cy="461665"/>
            </a:xfrm>
            <a:prstGeom prst="rect">
              <a:avLst/>
            </a:prstGeom>
            <a:noFill/>
            <a:ln w="9525">
              <a:noFill/>
            </a:ln>
          </p:spPr>
          <p:txBody>
            <a:bodyPr>
              <a:spAutoFit/>
            </a:bodyPr>
            <a:lstStyle/>
            <a:p>
              <a:pPr lvl="0" defTabSz="1087755" eaLnBrk="1" hangingPunct="1"/>
              <a:r>
                <a:rPr lang="en-US" altLang="zh-CN" sz="8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 by</a:t>
              </a:r>
              <a:endParaRPr lang="en-US" altLang="zh-CN" sz="800" dirty="0">
                <a:solidFill>
                  <a:schemeClr val="bg1"/>
                </a:solidFill>
                <a:latin typeface="华文细黑" panose="02010600040101010101" pitchFamily="2" charset="-122"/>
                <a:ea typeface="Arial" panose="020B0604020202020204" pitchFamily="34" charset="0"/>
              </a:endParaRPr>
            </a:p>
          </p:txBody>
        </p:sp>
        <p:sp>
          <p:nvSpPr>
            <p:cNvPr id="8" name="文本框 7"/>
            <p:cNvSpPr txBox="1"/>
            <p:nvPr/>
          </p:nvSpPr>
          <p:spPr>
            <a:xfrm>
              <a:off x="6261928" y="1945076"/>
              <a:ext cx="1460739" cy="253916"/>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bg1"/>
                  </a:solidFill>
                  <a:effectLst/>
                  <a:uLnTx/>
                  <a:uFillTx/>
                  <a:latin typeface="+mn-ea"/>
                  <a:ea typeface="+mn-ea"/>
                  <a:cs typeface="Open Sans" panose="020B0606030504020204" pitchFamily="34" charset="0"/>
                </a:rPr>
                <a:t>HAPPY COSTUMER</a:t>
              </a:r>
            </a:p>
          </p:txBody>
        </p:sp>
      </p:grpSp>
      <p:sp>
        <p:nvSpPr>
          <p:cNvPr id="12" name="Oval 53"/>
          <p:cNvSpPr>
            <a:spLocks noChangeAspect="1"/>
          </p:cNvSpPr>
          <p:nvPr/>
        </p:nvSpPr>
        <p:spPr>
          <a:xfrm>
            <a:off x="5726113" y="2878138"/>
            <a:ext cx="468313" cy="468313"/>
          </a:xfrm>
          <a:prstGeom prst="diamond">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1400" b="0" i="0" u="none" strike="noStrike" kern="1200" cap="none" spc="0" normalizeH="0" baseline="0" noProof="0" dirty="0">
                <a:ln>
                  <a:noFill/>
                </a:ln>
                <a:solidFill>
                  <a:schemeClr val="bg1"/>
                </a:solidFill>
                <a:effectLst/>
                <a:uLnTx/>
                <a:uFillTx/>
                <a:latin typeface="FontAwesome" pitchFamily="2" charset="0"/>
                <a:ea typeface="+mn-ea"/>
                <a:cs typeface="+mn-cs"/>
              </a:rPr>
              <a:t></a:t>
            </a:r>
          </a:p>
        </p:txBody>
      </p:sp>
      <p:grpSp>
        <p:nvGrpSpPr>
          <p:cNvPr id="9" name="组合 8"/>
          <p:cNvGrpSpPr/>
          <p:nvPr/>
        </p:nvGrpSpPr>
        <p:grpSpPr>
          <a:xfrm>
            <a:off x="6259513" y="2798763"/>
            <a:ext cx="2254250" cy="696912"/>
            <a:chOff x="6258927" y="2798218"/>
            <a:chExt cx="2254822" cy="697238"/>
          </a:xfrm>
        </p:grpSpPr>
        <p:sp>
          <p:nvSpPr>
            <p:cNvPr id="27671" name="Rectangle 23"/>
            <p:cNvSpPr/>
            <p:nvPr/>
          </p:nvSpPr>
          <p:spPr>
            <a:xfrm>
              <a:off x="6258927" y="3033791"/>
              <a:ext cx="2254822" cy="461665"/>
            </a:xfrm>
            <a:prstGeom prst="rect">
              <a:avLst/>
            </a:prstGeom>
            <a:noFill/>
            <a:ln w="9525">
              <a:noFill/>
            </a:ln>
          </p:spPr>
          <p:txBody>
            <a:bodyPr>
              <a:spAutoFit/>
            </a:bodyPr>
            <a:lstStyle/>
            <a:p>
              <a:pPr lvl="0" defTabSz="1087755" eaLnBrk="1" hangingPunct="1"/>
              <a:r>
                <a:rPr lang="en-US" altLang="zh-CN" sz="8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 by</a:t>
              </a:r>
              <a:endParaRPr lang="en-US" altLang="zh-CN" sz="800" dirty="0">
                <a:solidFill>
                  <a:schemeClr val="bg1"/>
                </a:solidFill>
                <a:latin typeface="华文细黑" panose="02010600040101010101" pitchFamily="2" charset="-122"/>
                <a:ea typeface="Arial" panose="020B0604020202020204" pitchFamily="34" charset="0"/>
              </a:endParaRPr>
            </a:p>
          </p:txBody>
        </p:sp>
        <p:sp>
          <p:nvSpPr>
            <p:cNvPr id="14" name="文本框 13"/>
            <p:cNvSpPr txBox="1"/>
            <p:nvPr/>
          </p:nvSpPr>
          <p:spPr>
            <a:xfrm>
              <a:off x="6261928" y="2798218"/>
              <a:ext cx="1460739" cy="261610"/>
            </a:xfrm>
            <a:prstGeom prst="rect">
              <a:avLst/>
            </a:prstGeom>
            <a:noFill/>
          </p:spPr>
          <p:txBody>
            <a:bodyPr wrap="square" rtlCol="0">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chemeClr val="bg1"/>
                  </a:solidFill>
                  <a:effectLst/>
                  <a:uLnTx/>
                  <a:uFillTx/>
                  <a:latin typeface="+mn-ea"/>
                  <a:ea typeface="+mn-ea"/>
                  <a:cs typeface="Open Sans" panose="020B0606030504020204" pitchFamily="34" charset="0"/>
                </a:rPr>
                <a:t>UNLIMITED HOUSE</a:t>
              </a:r>
            </a:p>
          </p:txBody>
        </p:sp>
      </p:grpSp>
      <p:sp>
        <p:nvSpPr>
          <p:cNvPr id="15" name="Oval 53"/>
          <p:cNvSpPr>
            <a:spLocks noChangeAspect="1"/>
          </p:cNvSpPr>
          <p:nvPr/>
        </p:nvSpPr>
        <p:spPr>
          <a:xfrm>
            <a:off x="5726113" y="3740150"/>
            <a:ext cx="468313" cy="469900"/>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1400" b="0" i="0" u="none" strike="noStrike" kern="1200" cap="none" spc="0" normalizeH="0" baseline="0" noProof="0" dirty="0">
                <a:ln>
                  <a:noFill/>
                </a:ln>
                <a:solidFill>
                  <a:schemeClr val="bg1"/>
                </a:solidFill>
                <a:effectLst/>
                <a:uLnTx/>
                <a:uFillTx/>
                <a:latin typeface="FontAwesome" pitchFamily="2" charset="0"/>
                <a:ea typeface="+mn-ea"/>
                <a:cs typeface="+mn-cs"/>
              </a:rPr>
              <a:t></a:t>
            </a:r>
          </a:p>
        </p:txBody>
      </p:sp>
      <p:grpSp>
        <p:nvGrpSpPr>
          <p:cNvPr id="10" name="组合 9"/>
          <p:cNvGrpSpPr/>
          <p:nvPr/>
        </p:nvGrpSpPr>
        <p:grpSpPr>
          <a:xfrm>
            <a:off x="6259513" y="3660775"/>
            <a:ext cx="2254250" cy="696913"/>
            <a:chOff x="6258927" y="3661038"/>
            <a:chExt cx="2254822" cy="697238"/>
          </a:xfrm>
        </p:grpSpPr>
        <p:sp>
          <p:nvSpPr>
            <p:cNvPr id="27669" name="Rectangle 23"/>
            <p:cNvSpPr/>
            <p:nvPr/>
          </p:nvSpPr>
          <p:spPr>
            <a:xfrm>
              <a:off x="6258927" y="3896611"/>
              <a:ext cx="2254822" cy="461665"/>
            </a:xfrm>
            <a:prstGeom prst="rect">
              <a:avLst/>
            </a:prstGeom>
            <a:noFill/>
            <a:ln w="9525">
              <a:noFill/>
            </a:ln>
          </p:spPr>
          <p:txBody>
            <a:bodyPr>
              <a:spAutoFit/>
            </a:bodyPr>
            <a:lstStyle/>
            <a:p>
              <a:pPr lvl="0" defTabSz="1087755" eaLnBrk="1" hangingPunct="1"/>
              <a:r>
                <a:rPr lang="en-US" altLang="zh-CN" sz="8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 by</a:t>
              </a:r>
              <a:endParaRPr lang="en-US" altLang="zh-CN" sz="800" dirty="0">
                <a:solidFill>
                  <a:schemeClr val="bg1"/>
                </a:solidFill>
                <a:latin typeface="华文细黑" panose="02010600040101010101" pitchFamily="2" charset="-122"/>
                <a:ea typeface="Arial" panose="020B0604020202020204" pitchFamily="34" charset="0"/>
              </a:endParaRPr>
            </a:p>
          </p:txBody>
        </p:sp>
        <p:sp>
          <p:nvSpPr>
            <p:cNvPr id="17" name="文本框 16"/>
            <p:cNvSpPr txBox="1"/>
            <p:nvPr/>
          </p:nvSpPr>
          <p:spPr>
            <a:xfrm>
              <a:off x="6261928" y="3661038"/>
              <a:ext cx="1460739" cy="261610"/>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chemeClr val="bg1"/>
                  </a:solidFill>
                  <a:effectLst/>
                  <a:uLnTx/>
                  <a:uFillTx/>
                  <a:latin typeface="+mn-ea"/>
                  <a:ea typeface="+mn-ea"/>
                  <a:cs typeface="Open Sans" panose="020B0606030504020204" pitchFamily="34" charset="0"/>
                </a:rPr>
                <a:t>HOBBY</a:t>
              </a:r>
            </a:p>
          </p:txBody>
        </p:sp>
      </p:grpSp>
      <p:sp>
        <p:nvSpPr>
          <p:cNvPr id="18" name="Oval 53"/>
          <p:cNvSpPr>
            <a:spLocks noChangeAspect="1"/>
          </p:cNvSpPr>
          <p:nvPr/>
        </p:nvSpPr>
        <p:spPr>
          <a:xfrm>
            <a:off x="3167063" y="2025650"/>
            <a:ext cx="469900" cy="468313"/>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1400" b="0" i="0" u="none" strike="noStrike" kern="1200" cap="none" spc="0" normalizeH="0" baseline="0" noProof="0" dirty="0">
                <a:ln>
                  <a:noFill/>
                </a:ln>
                <a:solidFill>
                  <a:schemeClr val="bg1"/>
                </a:solidFill>
                <a:effectLst/>
                <a:uLnTx/>
                <a:uFillTx/>
                <a:latin typeface="FontAwesome" pitchFamily="2" charset="0"/>
                <a:ea typeface="+mn-ea"/>
                <a:cs typeface="+mn-cs"/>
              </a:rPr>
              <a:t></a:t>
            </a:r>
          </a:p>
        </p:txBody>
      </p:sp>
      <p:grpSp>
        <p:nvGrpSpPr>
          <p:cNvPr id="11" name="组合 10"/>
          <p:cNvGrpSpPr/>
          <p:nvPr/>
        </p:nvGrpSpPr>
        <p:grpSpPr>
          <a:xfrm>
            <a:off x="915988" y="1938338"/>
            <a:ext cx="2406650" cy="649287"/>
            <a:chOff x="916775" y="1938149"/>
            <a:chExt cx="2405215" cy="650187"/>
          </a:xfrm>
        </p:grpSpPr>
        <p:sp>
          <p:nvSpPr>
            <p:cNvPr id="27667" name="Rectangle 23"/>
            <p:cNvSpPr/>
            <p:nvPr/>
          </p:nvSpPr>
          <p:spPr>
            <a:xfrm>
              <a:off x="916775" y="2126671"/>
              <a:ext cx="2254822" cy="461665"/>
            </a:xfrm>
            <a:prstGeom prst="rect">
              <a:avLst/>
            </a:prstGeom>
            <a:noFill/>
            <a:ln w="9525">
              <a:noFill/>
            </a:ln>
          </p:spPr>
          <p:txBody>
            <a:bodyPr>
              <a:spAutoFit/>
            </a:bodyPr>
            <a:lstStyle/>
            <a:p>
              <a:pPr lvl="0" defTabSz="1087755" eaLnBrk="1" hangingPunct="1"/>
              <a:r>
                <a:rPr lang="en-US" altLang="zh-CN" sz="8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 by</a:t>
              </a:r>
              <a:endParaRPr lang="en-US" altLang="zh-CN" sz="800" dirty="0">
                <a:solidFill>
                  <a:schemeClr val="bg1"/>
                </a:solidFill>
                <a:latin typeface="华文细黑" panose="02010600040101010101" pitchFamily="2" charset="-122"/>
                <a:ea typeface="Arial" panose="020B0604020202020204" pitchFamily="34" charset="0"/>
              </a:endParaRPr>
            </a:p>
          </p:txBody>
        </p:sp>
        <p:sp>
          <p:nvSpPr>
            <p:cNvPr id="20" name="文本框 19"/>
            <p:cNvSpPr txBox="1"/>
            <p:nvPr/>
          </p:nvSpPr>
          <p:spPr>
            <a:xfrm>
              <a:off x="1861251" y="1938149"/>
              <a:ext cx="1460739" cy="261610"/>
            </a:xfrm>
            <a:prstGeom prst="rect">
              <a:avLst/>
            </a:prstGeom>
            <a:noFill/>
          </p:spPr>
          <p:txBody>
            <a:bodyPr wrap="square" rtlCol="0">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chemeClr val="bg1"/>
                  </a:solidFill>
                  <a:effectLst/>
                  <a:uLnTx/>
                  <a:uFillTx/>
                  <a:latin typeface="+mn-ea"/>
                  <a:ea typeface="+mn-ea"/>
                  <a:cs typeface="Open Sans" panose="020B0606030504020204" pitchFamily="34" charset="0"/>
                </a:rPr>
                <a:t>Photograph</a:t>
              </a:r>
            </a:p>
          </p:txBody>
        </p:sp>
      </p:grpSp>
      <p:grpSp>
        <p:nvGrpSpPr>
          <p:cNvPr id="27" name="组合 26"/>
          <p:cNvGrpSpPr/>
          <p:nvPr/>
        </p:nvGrpSpPr>
        <p:grpSpPr>
          <a:xfrm>
            <a:off x="914400" y="2779713"/>
            <a:ext cx="2405063" cy="650875"/>
            <a:chOff x="914823" y="2779911"/>
            <a:chExt cx="2405215" cy="650187"/>
          </a:xfrm>
        </p:grpSpPr>
        <p:sp>
          <p:nvSpPr>
            <p:cNvPr id="27665" name="Rectangle 23"/>
            <p:cNvSpPr/>
            <p:nvPr/>
          </p:nvSpPr>
          <p:spPr>
            <a:xfrm>
              <a:off x="914823" y="2968433"/>
              <a:ext cx="2254822" cy="461665"/>
            </a:xfrm>
            <a:prstGeom prst="rect">
              <a:avLst/>
            </a:prstGeom>
            <a:noFill/>
            <a:ln w="9525">
              <a:noFill/>
            </a:ln>
          </p:spPr>
          <p:txBody>
            <a:bodyPr>
              <a:spAutoFit/>
            </a:bodyPr>
            <a:lstStyle/>
            <a:p>
              <a:pPr lvl="0" defTabSz="1087755" eaLnBrk="1" hangingPunct="1"/>
              <a:r>
                <a:rPr lang="en-US" altLang="zh-CN" sz="8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 by</a:t>
              </a:r>
              <a:endParaRPr lang="en-US" altLang="zh-CN" sz="800" dirty="0">
                <a:solidFill>
                  <a:schemeClr val="bg1"/>
                </a:solidFill>
                <a:latin typeface="华文细黑" panose="02010600040101010101" pitchFamily="2" charset="-122"/>
                <a:ea typeface="Arial" panose="020B0604020202020204" pitchFamily="34" charset="0"/>
              </a:endParaRPr>
            </a:p>
          </p:txBody>
        </p:sp>
        <p:sp>
          <p:nvSpPr>
            <p:cNvPr id="22" name="文本框 21"/>
            <p:cNvSpPr txBox="1"/>
            <p:nvPr/>
          </p:nvSpPr>
          <p:spPr>
            <a:xfrm>
              <a:off x="1859299" y="2779911"/>
              <a:ext cx="1460739" cy="261610"/>
            </a:xfrm>
            <a:prstGeom prst="rect">
              <a:avLst/>
            </a:prstGeom>
            <a:noFill/>
          </p:spPr>
          <p:txBody>
            <a:bodyPr wrap="square" rtlCol="0">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chemeClr val="bg1"/>
                  </a:solidFill>
                  <a:effectLst/>
                  <a:uLnTx/>
                  <a:uFillTx/>
                  <a:latin typeface="+mn-ea"/>
                  <a:ea typeface="+mn-ea"/>
                  <a:cs typeface="Open Sans" panose="020B0606030504020204" pitchFamily="34" charset="0"/>
                </a:rPr>
                <a:t>TIME CLOCK</a:t>
              </a:r>
            </a:p>
          </p:txBody>
        </p:sp>
      </p:grpSp>
      <p:grpSp>
        <p:nvGrpSpPr>
          <p:cNvPr id="28" name="组合 27"/>
          <p:cNvGrpSpPr/>
          <p:nvPr/>
        </p:nvGrpSpPr>
        <p:grpSpPr>
          <a:xfrm>
            <a:off x="865188" y="3660775"/>
            <a:ext cx="2405062" cy="650875"/>
            <a:chOff x="865453" y="3661038"/>
            <a:chExt cx="2405215" cy="650187"/>
          </a:xfrm>
        </p:grpSpPr>
        <p:sp>
          <p:nvSpPr>
            <p:cNvPr id="27663" name="Rectangle 23"/>
            <p:cNvSpPr/>
            <p:nvPr/>
          </p:nvSpPr>
          <p:spPr>
            <a:xfrm>
              <a:off x="865453" y="3849560"/>
              <a:ext cx="2254822" cy="461665"/>
            </a:xfrm>
            <a:prstGeom prst="rect">
              <a:avLst/>
            </a:prstGeom>
            <a:noFill/>
            <a:ln w="9525">
              <a:noFill/>
            </a:ln>
          </p:spPr>
          <p:txBody>
            <a:bodyPr>
              <a:spAutoFit/>
            </a:bodyPr>
            <a:lstStyle/>
            <a:p>
              <a:pPr lvl="0" defTabSz="1087755" eaLnBrk="1" hangingPunct="1"/>
              <a:r>
                <a:rPr lang="en-US" altLang="zh-CN" sz="8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 by</a:t>
              </a:r>
              <a:endParaRPr lang="en-US" altLang="zh-CN" sz="800" dirty="0">
                <a:solidFill>
                  <a:schemeClr val="bg1"/>
                </a:solidFill>
                <a:latin typeface="华文细黑" panose="02010600040101010101" pitchFamily="2" charset="-122"/>
                <a:ea typeface="Arial" panose="020B0604020202020204" pitchFamily="34" charset="0"/>
              </a:endParaRPr>
            </a:p>
          </p:txBody>
        </p:sp>
        <p:sp>
          <p:nvSpPr>
            <p:cNvPr id="24" name="文本框 23"/>
            <p:cNvSpPr txBox="1"/>
            <p:nvPr/>
          </p:nvSpPr>
          <p:spPr>
            <a:xfrm>
              <a:off x="1809929" y="3661038"/>
              <a:ext cx="1460739" cy="261610"/>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smtClean="0">
                  <a:ln>
                    <a:noFill/>
                  </a:ln>
                  <a:solidFill>
                    <a:schemeClr val="bg1"/>
                  </a:solidFill>
                  <a:effectLst/>
                  <a:uLnTx/>
                  <a:uFillTx/>
                  <a:latin typeface="+mn-ea"/>
                  <a:ea typeface="+mn-ea"/>
                  <a:cs typeface="Open Sans" panose="020B0606030504020204" pitchFamily="34" charset="0"/>
                </a:rPr>
                <a:t>PERFORMANCE</a:t>
              </a:r>
              <a:endParaRPr kumimoji="0" lang="en-US" altLang="zh-CN" sz="1100" b="0" i="0" u="none" strike="noStrike" kern="1200" cap="none" spc="0" normalizeH="0" baseline="0" noProof="0" dirty="0">
                <a:ln>
                  <a:noFill/>
                </a:ln>
                <a:solidFill>
                  <a:schemeClr val="bg1"/>
                </a:solidFill>
                <a:effectLst/>
                <a:uLnTx/>
                <a:uFillTx/>
                <a:latin typeface="+mn-ea"/>
                <a:ea typeface="+mn-ea"/>
                <a:cs typeface="Open Sans" panose="020B0606030504020204" pitchFamily="34" charset="0"/>
              </a:endParaRPr>
            </a:p>
          </p:txBody>
        </p:sp>
      </p:grpSp>
      <p:sp>
        <p:nvSpPr>
          <p:cNvPr id="25" name="Oval 53"/>
          <p:cNvSpPr>
            <a:spLocks noChangeAspect="1"/>
          </p:cNvSpPr>
          <p:nvPr/>
        </p:nvSpPr>
        <p:spPr>
          <a:xfrm>
            <a:off x="3152775" y="2911475"/>
            <a:ext cx="468313" cy="468313"/>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1400" b="0" i="0" u="none" strike="noStrike" kern="1200" cap="none" spc="0" normalizeH="0" baseline="0" noProof="0" dirty="0">
                <a:ln>
                  <a:noFill/>
                </a:ln>
                <a:solidFill>
                  <a:schemeClr val="bg1"/>
                </a:solidFill>
                <a:effectLst/>
                <a:uLnTx/>
                <a:uFillTx/>
                <a:latin typeface="FontAwesome" pitchFamily="2" charset="0"/>
                <a:ea typeface="+mn-ea"/>
                <a:cs typeface="+mn-cs"/>
              </a:rPr>
              <a:t></a:t>
            </a:r>
          </a:p>
        </p:txBody>
      </p:sp>
      <p:sp>
        <p:nvSpPr>
          <p:cNvPr id="26" name="Oval 53"/>
          <p:cNvSpPr>
            <a:spLocks noChangeAspect="1"/>
          </p:cNvSpPr>
          <p:nvPr/>
        </p:nvSpPr>
        <p:spPr>
          <a:xfrm>
            <a:off x="3152775" y="3725863"/>
            <a:ext cx="468313" cy="468313"/>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1400" b="0" i="0" u="none" strike="noStrike" kern="1200" cap="none" spc="0" normalizeH="0" baseline="0" noProof="0" dirty="0">
                <a:ln>
                  <a:noFill/>
                </a:ln>
                <a:solidFill>
                  <a:schemeClr val="bg1"/>
                </a:solidFill>
                <a:effectLst/>
                <a:uLnTx/>
                <a:uFillTx/>
                <a:latin typeface="FontAwesome" pitchFamily="2" charset="0"/>
                <a:ea typeface="+mn-ea"/>
                <a:cs typeface="+mn-cs"/>
              </a:rPr>
              <a:t></a:t>
            </a: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250" fill="hold"/>
                                        <p:tgtEl>
                                          <p:spTgt spid="6"/>
                                        </p:tgtEl>
                                        <p:attrNameLst>
                                          <p:attrName>ppt_w</p:attrName>
                                        </p:attrNameLst>
                                      </p:cBhvr>
                                      <p:tavLst>
                                        <p:tav tm="0">
                                          <p:val>
                                            <p:fltVal val="0"/>
                                          </p:val>
                                        </p:tav>
                                        <p:tav tm="100000">
                                          <p:val>
                                            <p:strVal val="#ppt_w"/>
                                          </p:val>
                                        </p:tav>
                                      </p:tavLst>
                                    </p:anim>
                                    <p:anim calcmode="lin" valueType="num">
                                      <p:cBhvr>
                                        <p:cTn id="14" dur="250" fill="hold"/>
                                        <p:tgtEl>
                                          <p:spTgt spid="6"/>
                                        </p:tgtEl>
                                        <p:attrNameLst>
                                          <p:attrName>ppt_h</p:attrName>
                                        </p:attrNameLst>
                                      </p:cBhvr>
                                      <p:tavLst>
                                        <p:tav tm="0">
                                          <p:val>
                                            <p:fltVal val="0"/>
                                          </p:val>
                                        </p:tav>
                                        <p:tav tm="100000">
                                          <p:val>
                                            <p:strVal val="#ppt_h"/>
                                          </p:val>
                                        </p:tav>
                                      </p:tavLst>
                                    </p:anim>
                                    <p:animEffect transition="in" filter="fade">
                                      <p:cBhvr>
                                        <p:cTn id="15" dur="250"/>
                                        <p:tgtEl>
                                          <p:spTgt spid="6"/>
                                        </p:tgtEl>
                                      </p:cBhvr>
                                    </p:animEffect>
                                  </p:childTnLst>
                                </p:cTn>
                              </p:par>
                              <p:par>
                                <p:cTn id="16" presetID="6" presetClass="emph" presetSubtype="0" decel="100000" fill="hold" grpId="1" nodeType="withEffect">
                                  <p:stCondLst>
                                    <p:cond delay="200"/>
                                  </p:stCondLst>
                                  <p:childTnLst>
                                    <p:animScale>
                                      <p:cBhvr>
                                        <p:cTn id="17" dur="250" fill="hold"/>
                                        <p:tgtEl>
                                          <p:spTgt spid="6"/>
                                        </p:tgtEl>
                                      </p:cBhvr>
                                      <p:by x="110000" y="110000"/>
                                    </p:animScale>
                                  </p:childTnLst>
                                </p:cTn>
                              </p:par>
                              <p:par>
                                <p:cTn id="18" presetID="6" presetClass="emph" presetSubtype="0" decel="100000" fill="hold" grpId="2" nodeType="withEffect">
                                  <p:stCondLst>
                                    <p:cond delay="300"/>
                                  </p:stCondLst>
                                  <p:childTnLst>
                                    <p:animScale>
                                      <p:cBhvr>
                                        <p:cTn id="19" dur="250" fill="hold"/>
                                        <p:tgtEl>
                                          <p:spTgt spid="6"/>
                                        </p:tgtEl>
                                      </p:cBhvr>
                                      <p:by x="91000" y="91000"/>
                                    </p:animScale>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left)">
                                      <p:cBhvr>
                                        <p:cTn id="24" dur="500"/>
                                        <p:tgtEl>
                                          <p:spTgt spid="3"/>
                                        </p:tgtEl>
                                      </p:cBhvr>
                                    </p:animEffect>
                                  </p:childTnLst>
                                </p:cTn>
                              </p:par>
                            </p:childTnLst>
                          </p:cTn>
                        </p:par>
                        <p:par>
                          <p:cTn id="25" fill="hold">
                            <p:stCondLst>
                              <p:cond delay="500"/>
                            </p:stCondLst>
                            <p:childTnLst>
                              <p:par>
                                <p:cTn id="26" presetID="53" presetClass="entr" presetSubtype="16"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250" fill="hold"/>
                                        <p:tgtEl>
                                          <p:spTgt spid="12"/>
                                        </p:tgtEl>
                                        <p:attrNameLst>
                                          <p:attrName>ppt_w</p:attrName>
                                        </p:attrNameLst>
                                      </p:cBhvr>
                                      <p:tavLst>
                                        <p:tav tm="0">
                                          <p:val>
                                            <p:fltVal val="0"/>
                                          </p:val>
                                        </p:tav>
                                        <p:tav tm="100000">
                                          <p:val>
                                            <p:strVal val="#ppt_w"/>
                                          </p:val>
                                        </p:tav>
                                      </p:tavLst>
                                    </p:anim>
                                    <p:anim calcmode="lin" valueType="num">
                                      <p:cBhvr>
                                        <p:cTn id="29" dur="250" fill="hold"/>
                                        <p:tgtEl>
                                          <p:spTgt spid="12"/>
                                        </p:tgtEl>
                                        <p:attrNameLst>
                                          <p:attrName>ppt_h</p:attrName>
                                        </p:attrNameLst>
                                      </p:cBhvr>
                                      <p:tavLst>
                                        <p:tav tm="0">
                                          <p:val>
                                            <p:fltVal val="0"/>
                                          </p:val>
                                        </p:tav>
                                        <p:tav tm="100000">
                                          <p:val>
                                            <p:strVal val="#ppt_h"/>
                                          </p:val>
                                        </p:tav>
                                      </p:tavLst>
                                    </p:anim>
                                    <p:animEffect transition="in" filter="fade">
                                      <p:cBhvr>
                                        <p:cTn id="30" dur="250"/>
                                        <p:tgtEl>
                                          <p:spTgt spid="12"/>
                                        </p:tgtEl>
                                      </p:cBhvr>
                                    </p:animEffect>
                                  </p:childTnLst>
                                </p:cTn>
                              </p:par>
                              <p:par>
                                <p:cTn id="31" presetID="6" presetClass="emph" presetSubtype="0" decel="100000" fill="hold" grpId="1" nodeType="withEffect">
                                  <p:stCondLst>
                                    <p:cond delay="200"/>
                                  </p:stCondLst>
                                  <p:childTnLst>
                                    <p:animScale>
                                      <p:cBhvr>
                                        <p:cTn id="32" dur="250" fill="hold"/>
                                        <p:tgtEl>
                                          <p:spTgt spid="12"/>
                                        </p:tgtEl>
                                      </p:cBhvr>
                                      <p:by x="110000" y="110000"/>
                                    </p:animScale>
                                  </p:childTnLst>
                                </p:cTn>
                              </p:par>
                              <p:par>
                                <p:cTn id="33" presetID="6" presetClass="emph" presetSubtype="0" decel="100000" fill="hold" grpId="2" nodeType="withEffect">
                                  <p:stCondLst>
                                    <p:cond delay="300"/>
                                  </p:stCondLst>
                                  <p:childTnLst>
                                    <p:animScale>
                                      <p:cBhvr>
                                        <p:cTn id="34" dur="250" fill="hold"/>
                                        <p:tgtEl>
                                          <p:spTgt spid="12"/>
                                        </p:tgtEl>
                                      </p:cBhvr>
                                      <p:by x="91000" y="91000"/>
                                    </p:animScale>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childTnLst>
                          </p:cTn>
                        </p:par>
                        <p:par>
                          <p:cTn id="40" fill="hold">
                            <p:stCondLst>
                              <p:cond delay="500"/>
                            </p:stCondLst>
                            <p:childTnLst>
                              <p:par>
                                <p:cTn id="41" presetID="53" presetClass="entr" presetSubtype="16"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250" fill="hold"/>
                                        <p:tgtEl>
                                          <p:spTgt spid="15"/>
                                        </p:tgtEl>
                                        <p:attrNameLst>
                                          <p:attrName>ppt_w</p:attrName>
                                        </p:attrNameLst>
                                      </p:cBhvr>
                                      <p:tavLst>
                                        <p:tav tm="0">
                                          <p:val>
                                            <p:fltVal val="0"/>
                                          </p:val>
                                        </p:tav>
                                        <p:tav tm="100000">
                                          <p:val>
                                            <p:strVal val="#ppt_w"/>
                                          </p:val>
                                        </p:tav>
                                      </p:tavLst>
                                    </p:anim>
                                    <p:anim calcmode="lin" valueType="num">
                                      <p:cBhvr>
                                        <p:cTn id="44" dur="250" fill="hold"/>
                                        <p:tgtEl>
                                          <p:spTgt spid="15"/>
                                        </p:tgtEl>
                                        <p:attrNameLst>
                                          <p:attrName>ppt_h</p:attrName>
                                        </p:attrNameLst>
                                      </p:cBhvr>
                                      <p:tavLst>
                                        <p:tav tm="0">
                                          <p:val>
                                            <p:fltVal val="0"/>
                                          </p:val>
                                        </p:tav>
                                        <p:tav tm="100000">
                                          <p:val>
                                            <p:strVal val="#ppt_h"/>
                                          </p:val>
                                        </p:tav>
                                      </p:tavLst>
                                    </p:anim>
                                    <p:animEffect transition="in" filter="fade">
                                      <p:cBhvr>
                                        <p:cTn id="45" dur="250"/>
                                        <p:tgtEl>
                                          <p:spTgt spid="15"/>
                                        </p:tgtEl>
                                      </p:cBhvr>
                                    </p:animEffect>
                                  </p:childTnLst>
                                </p:cTn>
                              </p:par>
                              <p:par>
                                <p:cTn id="46" presetID="6" presetClass="emph" presetSubtype="0" decel="100000" fill="hold" grpId="1" nodeType="withEffect">
                                  <p:stCondLst>
                                    <p:cond delay="200"/>
                                  </p:stCondLst>
                                  <p:childTnLst>
                                    <p:animScale>
                                      <p:cBhvr>
                                        <p:cTn id="47" dur="250" fill="hold"/>
                                        <p:tgtEl>
                                          <p:spTgt spid="15"/>
                                        </p:tgtEl>
                                      </p:cBhvr>
                                      <p:by x="110000" y="110000"/>
                                    </p:animScale>
                                  </p:childTnLst>
                                </p:cTn>
                              </p:par>
                              <p:par>
                                <p:cTn id="48" presetID="6" presetClass="emph" presetSubtype="0" decel="100000" fill="hold" grpId="2" nodeType="withEffect">
                                  <p:stCondLst>
                                    <p:cond delay="300"/>
                                  </p:stCondLst>
                                  <p:childTnLst>
                                    <p:animScale>
                                      <p:cBhvr>
                                        <p:cTn id="49" dur="250" fill="hold"/>
                                        <p:tgtEl>
                                          <p:spTgt spid="15"/>
                                        </p:tgtEl>
                                      </p:cBhvr>
                                      <p:by x="91000" y="91000"/>
                                    </p:animScale>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ipe(left)">
                                      <p:cBhvr>
                                        <p:cTn id="54" dur="500"/>
                                        <p:tgtEl>
                                          <p:spTgt spid="10"/>
                                        </p:tgtEl>
                                      </p:cBhvr>
                                    </p:animEffect>
                                  </p:childTnLst>
                                </p:cTn>
                              </p:par>
                            </p:childTnLst>
                          </p:cTn>
                        </p:par>
                        <p:par>
                          <p:cTn id="55" fill="hold">
                            <p:stCondLst>
                              <p:cond delay="500"/>
                            </p:stCondLst>
                            <p:childTnLst>
                              <p:par>
                                <p:cTn id="56" presetID="53" presetClass="entr" presetSubtype="16"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 calcmode="lin" valueType="num">
                                      <p:cBhvr>
                                        <p:cTn id="58" dur="250" fill="hold"/>
                                        <p:tgtEl>
                                          <p:spTgt spid="18"/>
                                        </p:tgtEl>
                                        <p:attrNameLst>
                                          <p:attrName>ppt_w</p:attrName>
                                        </p:attrNameLst>
                                      </p:cBhvr>
                                      <p:tavLst>
                                        <p:tav tm="0">
                                          <p:val>
                                            <p:fltVal val="0"/>
                                          </p:val>
                                        </p:tav>
                                        <p:tav tm="100000">
                                          <p:val>
                                            <p:strVal val="#ppt_w"/>
                                          </p:val>
                                        </p:tav>
                                      </p:tavLst>
                                    </p:anim>
                                    <p:anim calcmode="lin" valueType="num">
                                      <p:cBhvr>
                                        <p:cTn id="59" dur="250" fill="hold"/>
                                        <p:tgtEl>
                                          <p:spTgt spid="18"/>
                                        </p:tgtEl>
                                        <p:attrNameLst>
                                          <p:attrName>ppt_h</p:attrName>
                                        </p:attrNameLst>
                                      </p:cBhvr>
                                      <p:tavLst>
                                        <p:tav tm="0">
                                          <p:val>
                                            <p:fltVal val="0"/>
                                          </p:val>
                                        </p:tav>
                                        <p:tav tm="100000">
                                          <p:val>
                                            <p:strVal val="#ppt_h"/>
                                          </p:val>
                                        </p:tav>
                                      </p:tavLst>
                                    </p:anim>
                                    <p:animEffect transition="in" filter="fade">
                                      <p:cBhvr>
                                        <p:cTn id="60" dur="250"/>
                                        <p:tgtEl>
                                          <p:spTgt spid="18"/>
                                        </p:tgtEl>
                                      </p:cBhvr>
                                    </p:animEffect>
                                  </p:childTnLst>
                                </p:cTn>
                              </p:par>
                              <p:par>
                                <p:cTn id="61" presetID="6" presetClass="emph" presetSubtype="0" decel="100000" fill="hold" grpId="1" nodeType="withEffect">
                                  <p:stCondLst>
                                    <p:cond delay="200"/>
                                  </p:stCondLst>
                                  <p:childTnLst>
                                    <p:animScale>
                                      <p:cBhvr>
                                        <p:cTn id="62" dur="250" fill="hold"/>
                                        <p:tgtEl>
                                          <p:spTgt spid="18"/>
                                        </p:tgtEl>
                                      </p:cBhvr>
                                      <p:by x="110000" y="110000"/>
                                    </p:animScale>
                                  </p:childTnLst>
                                </p:cTn>
                              </p:par>
                              <p:par>
                                <p:cTn id="63" presetID="6" presetClass="emph" presetSubtype="0" decel="100000" fill="hold" grpId="2" nodeType="withEffect">
                                  <p:stCondLst>
                                    <p:cond delay="300"/>
                                  </p:stCondLst>
                                  <p:childTnLst>
                                    <p:animScale>
                                      <p:cBhvr>
                                        <p:cTn id="64" dur="250" fill="hold"/>
                                        <p:tgtEl>
                                          <p:spTgt spid="18"/>
                                        </p:tgtEl>
                                      </p:cBhvr>
                                      <p:by x="91000" y="91000"/>
                                    </p:animScale>
                                  </p:childTnLst>
                                </p:cTn>
                              </p:par>
                            </p:childTnLst>
                          </p:cTn>
                        </p:par>
                      </p:childTnLst>
                    </p:cTn>
                  </p:par>
                  <p:par>
                    <p:cTn id="65" fill="hold">
                      <p:stCondLst>
                        <p:cond delay="indefinite"/>
                      </p:stCondLst>
                      <p:childTnLst>
                        <p:par>
                          <p:cTn id="66" fill="hold">
                            <p:stCondLst>
                              <p:cond delay="0"/>
                            </p:stCondLst>
                            <p:childTnLst>
                              <p:par>
                                <p:cTn id="67" presetID="22" presetClass="entr" presetSubtype="2" fill="hold" nodeType="click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right)">
                                      <p:cBhvr>
                                        <p:cTn id="69" dur="500"/>
                                        <p:tgtEl>
                                          <p:spTgt spid="11"/>
                                        </p:tgtEl>
                                      </p:cBhvr>
                                    </p:animEffect>
                                  </p:childTnLst>
                                </p:cTn>
                              </p:par>
                            </p:childTnLst>
                          </p:cTn>
                        </p:par>
                        <p:par>
                          <p:cTn id="70" fill="hold">
                            <p:stCondLst>
                              <p:cond delay="500"/>
                            </p:stCondLst>
                            <p:childTnLst>
                              <p:par>
                                <p:cTn id="71" presetID="53" presetClass="entr" presetSubtype="16" fill="hold" grpId="0" nodeType="afterEffect">
                                  <p:stCondLst>
                                    <p:cond delay="0"/>
                                  </p:stCondLst>
                                  <p:childTnLst>
                                    <p:set>
                                      <p:cBhvr>
                                        <p:cTn id="72" dur="1" fill="hold">
                                          <p:stCondLst>
                                            <p:cond delay="0"/>
                                          </p:stCondLst>
                                        </p:cTn>
                                        <p:tgtEl>
                                          <p:spTgt spid="25"/>
                                        </p:tgtEl>
                                        <p:attrNameLst>
                                          <p:attrName>style.visibility</p:attrName>
                                        </p:attrNameLst>
                                      </p:cBhvr>
                                      <p:to>
                                        <p:strVal val="visible"/>
                                      </p:to>
                                    </p:set>
                                    <p:anim calcmode="lin" valueType="num">
                                      <p:cBhvr>
                                        <p:cTn id="73" dur="250" fill="hold"/>
                                        <p:tgtEl>
                                          <p:spTgt spid="25"/>
                                        </p:tgtEl>
                                        <p:attrNameLst>
                                          <p:attrName>ppt_w</p:attrName>
                                        </p:attrNameLst>
                                      </p:cBhvr>
                                      <p:tavLst>
                                        <p:tav tm="0">
                                          <p:val>
                                            <p:fltVal val="0"/>
                                          </p:val>
                                        </p:tav>
                                        <p:tav tm="100000">
                                          <p:val>
                                            <p:strVal val="#ppt_w"/>
                                          </p:val>
                                        </p:tav>
                                      </p:tavLst>
                                    </p:anim>
                                    <p:anim calcmode="lin" valueType="num">
                                      <p:cBhvr>
                                        <p:cTn id="74" dur="250" fill="hold"/>
                                        <p:tgtEl>
                                          <p:spTgt spid="25"/>
                                        </p:tgtEl>
                                        <p:attrNameLst>
                                          <p:attrName>ppt_h</p:attrName>
                                        </p:attrNameLst>
                                      </p:cBhvr>
                                      <p:tavLst>
                                        <p:tav tm="0">
                                          <p:val>
                                            <p:fltVal val="0"/>
                                          </p:val>
                                        </p:tav>
                                        <p:tav tm="100000">
                                          <p:val>
                                            <p:strVal val="#ppt_h"/>
                                          </p:val>
                                        </p:tav>
                                      </p:tavLst>
                                    </p:anim>
                                    <p:animEffect transition="in" filter="fade">
                                      <p:cBhvr>
                                        <p:cTn id="75" dur="250"/>
                                        <p:tgtEl>
                                          <p:spTgt spid="25"/>
                                        </p:tgtEl>
                                      </p:cBhvr>
                                    </p:animEffect>
                                  </p:childTnLst>
                                </p:cTn>
                              </p:par>
                              <p:par>
                                <p:cTn id="76" presetID="6" presetClass="emph" presetSubtype="0" decel="100000" fill="hold" grpId="1" nodeType="withEffect">
                                  <p:stCondLst>
                                    <p:cond delay="200"/>
                                  </p:stCondLst>
                                  <p:childTnLst>
                                    <p:animScale>
                                      <p:cBhvr>
                                        <p:cTn id="77" dur="250" fill="hold"/>
                                        <p:tgtEl>
                                          <p:spTgt spid="25"/>
                                        </p:tgtEl>
                                      </p:cBhvr>
                                      <p:by x="110000" y="110000"/>
                                    </p:animScale>
                                  </p:childTnLst>
                                </p:cTn>
                              </p:par>
                              <p:par>
                                <p:cTn id="78" presetID="6" presetClass="emph" presetSubtype="0" decel="100000" fill="hold" grpId="2" nodeType="withEffect">
                                  <p:stCondLst>
                                    <p:cond delay="300"/>
                                  </p:stCondLst>
                                  <p:childTnLst>
                                    <p:animScale>
                                      <p:cBhvr>
                                        <p:cTn id="79" dur="250" fill="hold"/>
                                        <p:tgtEl>
                                          <p:spTgt spid="25"/>
                                        </p:tgtEl>
                                      </p:cBhvr>
                                      <p:by x="91000" y="91000"/>
                                    </p:animScale>
                                  </p:childTnLst>
                                </p:cTn>
                              </p:par>
                            </p:childTnLst>
                          </p:cTn>
                        </p:par>
                      </p:childTnLst>
                    </p:cTn>
                  </p:par>
                  <p:par>
                    <p:cTn id="80" fill="hold">
                      <p:stCondLst>
                        <p:cond delay="indefinite"/>
                      </p:stCondLst>
                      <p:childTnLst>
                        <p:par>
                          <p:cTn id="81" fill="hold">
                            <p:stCondLst>
                              <p:cond delay="0"/>
                            </p:stCondLst>
                            <p:childTnLst>
                              <p:par>
                                <p:cTn id="82" presetID="22" presetClass="entr" presetSubtype="2" fill="hold" nodeType="click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wipe(right)">
                                      <p:cBhvr>
                                        <p:cTn id="84" dur="500"/>
                                        <p:tgtEl>
                                          <p:spTgt spid="27"/>
                                        </p:tgtEl>
                                      </p:cBhvr>
                                    </p:animEffect>
                                  </p:childTnLst>
                                </p:cTn>
                              </p:par>
                            </p:childTnLst>
                          </p:cTn>
                        </p:par>
                        <p:par>
                          <p:cTn id="85" fill="hold">
                            <p:stCondLst>
                              <p:cond delay="500"/>
                            </p:stCondLst>
                            <p:childTnLst>
                              <p:par>
                                <p:cTn id="86" presetID="53" presetClass="entr" presetSubtype="16" fill="hold" grpId="0" nodeType="afterEffect">
                                  <p:stCondLst>
                                    <p:cond delay="0"/>
                                  </p:stCondLst>
                                  <p:childTnLst>
                                    <p:set>
                                      <p:cBhvr>
                                        <p:cTn id="87" dur="1" fill="hold">
                                          <p:stCondLst>
                                            <p:cond delay="0"/>
                                          </p:stCondLst>
                                        </p:cTn>
                                        <p:tgtEl>
                                          <p:spTgt spid="26"/>
                                        </p:tgtEl>
                                        <p:attrNameLst>
                                          <p:attrName>style.visibility</p:attrName>
                                        </p:attrNameLst>
                                      </p:cBhvr>
                                      <p:to>
                                        <p:strVal val="visible"/>
                                      </p:to>
                                    </p:set>
                                    <p:anim calcmode="lin" valueType="num">
                                      <p:cBhvr>
                                        <p:cTn id="88" dur="250" fill="hold"/>
                                        <p:tgtEl>
                                          <p:spTgt spid="26"/>
                                        </p:tgtEl>
                                        <p:attrNameLst>
                                          <p:attrName>ppt_w</p:attrName>
                                        </p:attrNameLst>
                                      </p:cBhvr>
                                      <p:tavLst>
                                        <p:tav tm="0">
                                          <p:val>
                                            <p:fltVal val="0"/>
                                          </p:val>
                                        </p:tav>
                                        <p:tav tm="100000">
                                          <p:val>
                                            <p:strVal val="#ppt_w"/>
                                          </p:val>
                                        </p:tav>
                                      </p:tavLst>
                                    </p:anim>
                                    <p:anim calcmode="lin" valueType="num">
                                      <p:cBhvr>
                                        <p:cTn id="89" dur="250" fill="hold"/>
                                        <p:tgtEl>
                                          <p:spTgt spid="26"/>
                                        </p:tgtEl>
                                        <p:attrNameLst>
                                          <p:attrName>ppt_h</p:attrName>
                                        </p:attrNameLst>
                                      </p:cBhvr>
                                      <p:tavLst>
                                        <p:tav tm="0">
                                          <p:val>
                                            <p:fltVal val="0"/>
                                          </p:val>
                                        </p:tav>
                                        <p:tav tm="100000">
                                          <p:val>
                                            <p:strVal val="#ppt_h"/>
                                          </p:val>
                                        </p:tav>
                                      </p:tavLst>
                                    </p:anim>
                                    <p:animEffect transition="in" filter="fade">
                                      <p:cBhvr>
                                        <p:cTn id="90" dur="250"/>
                                        <p:tgtEl>
                                          <p:spTgt spid="26"/>
                                        </p:tgtEl>
                                      </p:cBhvr>
                                    </p:animEffect>
                                  </p:childTnLst>
                                </p:cTn>
                              </p:par>
                              <p:par>
                                <p:cTn id="91" presetID="6" presetClass="emph" presetSubtype="0" decel="100000" fill="hold" grpId="1" nodeType="withEffect">
                                  <p:stCondLst>
                                    <p:cond delay="200"/>
                                  </p:stCondLst>
                                  <p:childTnLst>
                                    <p:animScale>
                                      <p:cBhvr>
                                        <p:cTn id="92" dur="250" fill="hold"/>
                                        <p:tgtEl>
                                          <p:spTgt spid="26"/>
                                        </p:tgtEl>
                                      </p:cBhvr>
                                      <p:by x="110000" y="110000"/>
                                    </p:animScale>
                                  </p:childTnLst>
                                </p:cTn>
                              </p:par>
                              <p:par>
                                <p:cTn id="93" presetID="6" presetClass="emph" presetSubtype="0" decel="100000" fill="hold" grpId="2" nodeType="withEffect">
                                  <p:stCondLst>
                                    <p:cond delay="300"/>
                                  </p:stCondLst>
                                  <p:childTnLst>
                                    <p:animScale>
                                      <p:cBhvr>
                                        <p:cTn id="94" dur="250" fill="hold"/>
                                        <p:tgtEl>
                                          <p:spTgt spid="26"/>
                                        </p:tgtEl>
                                      </p:cBhvr>
                                      <p:by x="91000" y="91000"/>
                                    </p:animScale>
                                  </p:childTnLst>
                                </p:cTn>
                              </p:par>
                            </p:childTnLst>
                          </p:cTn>
                        </p:par>
                      </p:childTnLst>
                    </p:cTn>
                  </p:par>
                  <p:par>
                    <p:cTn id="95" fill="hold">
                      <p:stCondLst>
                        <p:cond delay="indefinite"/>
                      </p:stCondLst>
                      <p:childTnLst>
                        <p:par>
                          <p:cTn id="96" fill="hold">
                            <p:stCondLst>
                              <p:cond delay="0"/>
                            </p:stCondLst>
                            <p:childTnLst>
                              <p:par>
                                <p:cTn id="97" presetID="22" presetClass="entr" presetSubtype="2" fill="hold" nodeType="clickEffect">
                                  <p:stCondLst>
                                    <p:cond delay="0"/>
                                  </p:stCondLst>
                                  <p:childTnLst>
                                    <p:set>
                                      <p:cBhvr>
                                        <p:cTn id="98" dur="1" fill="hold">
                                          <p:stCondLst>
                                            <p:cond delay="0"/>
                                          </p:stCondLst>
                                        </p:cTn>
                                        <p:tgtEl>
                                          <p:spTgt spid="28"/>
                                        </p:tgtEl>
                                        <p:attrNameLst>
                                          <p:attrName>style.visibility</p:attrName>
                                        </p:attrNameLst>
                                      </p:cBhvr>
                                      <p:to>
                                        <p:strVal val="visible"/>
                                      </p:to>
                                    </p:set>
                                    <p:animEffect transition="in" filter="wipe(right)">
                                      <p:cBhvr>
                                        <p:cTn id="9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6" grpId="2" animBg="1"/>
      <p:bldP spid="12" grpId="0" animBg="1"/>
      <p:bldP spid="12" grpId="1" animBg="1"/>
      <p:bldP spid="12" grpId="2" animBg="1"/>
      <p:bldP spid="15" grpId="0" animBg="1"/>
      <p:bldP spid="15" grpId="1" animBg="1"/>
      <p:bldP spid="15" grpId="2" animBg="1"/>
      <p:bldP spid="18" grpId="0" animBg="1"/>
      <p:bldP spid="18" grpId="1" animBg="1"/>
      <p:bldP spid="18" grpId="2" animBg="1"/>
      <p:bldP spid="25" grpId="0" animBg="1"/>
      <p:bldP spid="25" grpId="1" animBg="1"/>
      <p:bldP spid="25" grpId="2" animBg="1"/>
      <p:bldP spid="26" grpId="0" animBg="1"/>
      <p:bldP spid="26" grpId="1" animBg="1"/>
      <p:bldP spid="26" grpId="2" animBg="1"/>
    </p:bldLst>
  </p:timing>
</p:sld>
</file>

<file path=ppt/theme/theme1.xml><?xml version="1.0" encoding="utf-8"?>
<a:theme xmlns:a="http://schemas.openxmlformats.org/drawingml/2006/main" name="Office 主题">
  <a:themeElements>
    <a:clrScheme name="自定义 5">
      <a:dk1>
        <a:sysClr val="windowText" lastClr="000000"/>
      </a:dk1>
      <a:lt1>
        <a:sysClr val="window" lastClr="FFFFFF"/>
      </a:lt1>
      <a:dk2>
        <a:srgbClr val="17406D"/>
      </a:dk2>
      <a:lt2>
        <a:srgbClr val="DBEFF9"/>
      </a:lt2>
      <a:accent1>
        <a:srgbClr val="FFFFFF"/>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自定义 8">
      <a:majorFont>
        <a:latin typeface="华文细黑"/>
        <a:ea typeface="华文细黑"/>
        <a:cs typeface=""/>
      </a:majorFont>
      <a:minorFont>
        <a:latin typeface="华文细黑"/>
        <a:ea typeface="华文细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TotalTime>
  <Words>1889</Words>
  <PresentationFormat>全屏显示(16:9)</PresentationFormat>
  <Paragraphs>216</Paragraphs>
  <Slides>23</Slides>
  <Notes>23</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23</vt:i4>
      </vt:variant>
    </vt:vector>
  </HeadingPairs>
  <TitlesOfParts>
    <vt:vector size="34" baseType="lpstr">
      <vt:lpstr>Arial Unicode MS</vt:lpstr>
      <vt:lpstr>FontAwesome</vt:lpstr>
      <vt:lpstr>Impact</vt:lpstr>
      <vt:lpstr>Calibri</vt:lpstr>
      <vt:lpstr>Open Sans Light</vt:lpstr>
      <vt:lpstr>Open Sans</vt:lpstr>
      <vt:lpstr>Arial</vt:lpstr>
      <vt:lpstr>华文细黑</vt:lpstr>
      <vt:lpstr>微软雅黑</vt:lpstr>
      <vt:lpstr>宋体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2015-04-07T15:42:00Z</dcterms:created>
  <dcterms:modified xsi:type="dcterms:W3CDTF">2018-04-07T02:05:50Z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