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58" r:id="rId4"/>
    <p:sldId id="262" r:id="rId5"/>
    <p:sldId id="263" r:id="rId6"/>
    <p:sldId id="264" r:id="rId7"/>
    <p:sldId id="265" r:id="rId8"/>
    <p:sldId id="282" r:id="rId9"/>
    <p:sldId id="266" r:id="rId10"/>
    <p:sldId id="267" r:id="rId11"/>
    <p:sldId id="268" r:id="rId12"/>
    <p:sldId id="269" r:id="rId13"/>
    <p:sldId id="281" r:id="rId14"/>
    <p:sldId id="270" r:id="rId15"/>
    <p:sldId id="271" r:id="rId16"/>
    <p:sldId id="272" r:id="rId17"/>
    <p:sldId id="273" r:id="rId18"/>
    <p:sldId id="280" r:id="rId19"/>
    <p:sldId id="274" r:id="rId20"/>
    <p:sldId id="275" r:id="rId21"/>
    <p:sldId id="276" r:id="rId22"/>
    <p:sldId id="277" r:id="rId23"/>
    <p:sldId id="278" r:id="rId2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2B4C"/>
    <a:srgbClr val="FE8D2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106" d="100"/>
          <a:sy n="106" d="100"/>
        </p:scale>
        <p:origin x="150"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C0C532D9-8A23-4922-B38E-EC856391EE63}" type="datetimeFigureOut">
              <a:rPr lang="zh-CN" altLang="en-US" smtClean="0"/>
              <a:t>2018/4/7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111456C-A596-461D-9B40-B71C30C361D3}"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0C532D9-8A23-4922-B38E-EC856391EE63}" type="datetimeFigureOut">
              <a:rPr lang="zh-CN" altLang="en-US" smtClean="0"/>
              <a:t>2018/4/7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111456C-A596-461D-9B40-B71C30C361D3}"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0C532D9-8A23-4922-B38E-EC856391EE63}" type="datetimeFigureOut">
              <a:rPr lang="zh-CN" altLang="en-US" smtClean="0"/>
              <a:t>2018/4/7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111456C-A596-461D-9B40-B71C30C361D3}"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0C532D9-8A23-4922-B38E-EC856391EE63}" type="datetimeFigureOut">
              <a:rPr lang="zh-CN" altLang="en-US" smtClean="0"/>
              <a:t>2018/4/7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111456C-A596-461D-9B40-B71C30C361D3}"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C0C532D9-8A23-4922-B38E-EC856391EE63}" type="datetimeFigureOut">
              <a:rPr lang="zh-CN" altLang="en-US" smtClean="0"/>
              <a:t>2018/4/7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111456C-A596-461D-9B40-B71C30C361D3}"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0C532D9-8A23-4922-B38E-EC856391EE63}" type="datetimeFigureOut">
              <a:rPr lang="zh-CN" altLang="en-US" smtClean="0"/>
              <a:t>2018/4/7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111456C-A596-461D-9B40-B71C30C361D3}"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0C532D9-8A23-4922-B38E-EC856391EE63}" type="datetimeFigureOut">
              <a:rPr lang="zh-CN" altLang="en-US" smtClean="0"/>
              <a:t>2018/4/7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111456C-A596-461D-9B40-B71C30C361D3}"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0C532D9-8A23-4922-B38E-EC856391EE63}" type="datetimeFigureOut">
              <a:rPr lang="zh-CN" altLang="en-US" smtClean="0"/>
              <a:t>2018/4/7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111456C-A596-461D-9B40-B71C30C361D3}"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0C532D9-8A23-4922-B38E-EC856391EE63}" type="datetimeFigureOut">
              <a:rPr lang="zh-CN" altLang="en-US" smtClean="0"/>
              <a:t>2018/4/7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111456C-A596-461D-9B40-B71C30C361D3}"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0C532D9-8A23-4922-B38E-EC856391EE63}" type="datetimeFigureOut">
              <a:rPr lang="zh-CN" altLang="en-US" smtClean="0"/>
              <a:t>2018/4/7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111456C-A596-461D-9B40-B71C30C361D3}"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0C532D9-8A23-4922-B38E-EC856391EE63}" type="datetimeFigureOut">
              <a:rPr lang="zh-CN" altLang="en-US" smtClean="0"/>
              <a:t>2018/4/7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111456C-A596-461D-9B40-B71C30C361D3}"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C532D9-8A23-4922-B38E-EC856391EE63}" type="datetimeFigureOut">
              <a:rPr lang="zh-CN" altLang="en-US" smtClean="0"/>
              <a:t>2018/4/7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11456C-A596-461D-9B40-B71C30C361D3}"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6000" b="-6000"/>
          </a:stretch>
        </a:blipFill>
        <a:effectLst/>
      </p:bgPr>
    </p:bg>
    <p:spTree>
      <p:nvGrpSpPr>
        <p:cNvPr id="1" name=""/>
        <p:cNvGrpSpPr/>
        <p:nvPr/>
      </p:nvGrpSpPr>
      <p:grpSpPr>
        <a:xfrm>
          <a:off x="0" y="0"/>
          <a:ext cx="0" cy="0"/>
          <a:chOff x="0" y="0"/>
          <a:chExt cx="0" cy="0"/>
        </a:xfrm>
      </p:grpSpPr>
      <p:grpSp>
        <p:nvGrpSpPr>
          <p:cNvPr id="13" name="组合 12"/>
          <p:cNvGrpSpPr/>
          <p:nvPr/>
        </p:nvGrpSpPr>
        <p:grpSpPr>
          <a:xfrm>
            <a:off x="-575007" y="-3464589"/>
            <a:ext cx="12171213" cy="10125893"/>
            <a:chOff x="-864379" y="-3360420"/>
            <a:chExt cx="12171213" cy="10125893"/>
          </a:xfrm>
        </p:grpSpPr>
        <p:grpSp>
          <p:nvGrpSpPr>
            <p:cNvPr id="7" name="组合 6"/>
            <p:cNvGrpSpPr/>
            <p:nvPr/>
          </p:nvGrpSpPr>
          <p:grpSpPr>
            <a:xfrm rot="21442291">
              <a:off x="-864379" y="-3360420"/>
              <a:ext cx="12171213" cy="10125893"/>
              <a:chOff x="-864379" y="-2935391"/>
              <a:chExt cx="11660333" cy="9700864"/>
            </a:xfrm>
          </p:grpSpPr>
          <p:sp>
            <p:nvSpPr>
              <p:cNvPr id="4" name="等腰三角形 3"/>
              <p:cNvSpPr/>
              <p:nvPr/>
            </p:nvSpPr>
            <p:spPr>
              <a:xfrm rot="21256462">
                <a:off x="206699" y="-1738306"/>
                <a:ext cx="9518176" cy="7918688"/>
              </a:xfrm>
              <a:prstGeom prst="triangle">
                <a:avLst/>
              </a:prstGeom>
              <a:noFill/>
              <a:ln>
                <a:solidFill>
                  <a:schemeClr val="bg1">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21256462">
                <a:off x="697927" y="-1193593"/>
                <a:ext cx="8575800" cy="7134675"/>
              </a:xfrm>
              <a:prstGeom prst="triangle">
                <a:avLst/>
              </a:prstGeom>
              <a:noFill/>
              <a:ln>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rot="21256462">
                <a:off x="-864379" y="-2935391"/>
                <a:ext cx="11660333" cy="9700864"/>
              </a:xfrm>
              <a:prstGeom prst="triangle">
                <a:avLst/>
              </a:prstGeom>
              <a:no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等腰三角形 7"/>
            <p:cNvSpPr/>
            <p:nvPr/>
          </p:nvSpPr>
          <p:spPr>
            <a:xfrm rot="9847771">
              <a:off x="3210652" y="2357353"/>
              <a:ext cx="4753913" cy="3510126"/>
            </a:xfrm>
            <a:prstGeom prst="triangle">
              <a:avLst/>
            </a:prstGeom>
            <a:noFill/>
            <a:ln>
              <a:solidFill>
                <a:schemeClr val="bg1">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7363968" y="1716652"/>
              <a:ext cx="72000" cy="72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785310" y="3051676"/>
              <a:ext cx="72000" cy="72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6030096" y="5769476"/>
              <a:ext cx="72000" cy="72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文本框 11"/>
          <p:cNvSpPr txBox="1"/>
          <p:nvPr/>
        </p:nvSpPr>
        <p:spPr>
          <a:xfrm>
            <a:off x="3671371" y="1157872"/>
            <a:ext cx="3775702" cy="2215991"/>
          </a:xfrm>
          <a:prstGeom prst="rect">
            <a:avLst/>
          </a:prstGeom>
          <a:noFill/>
        </p:spPr>
        <p:txBody>
          <a:bodyPr wrap="square" rtlCol="0">
            <a:spAutoFit/>
          </a:bodyPr>
          <a:lstStyle/>
          <a:p>
            <a:pPr algn="dist"/>
            <a:r>
              <a:rPr lang="en-US" altLang="zh-CN" sz="13800" dirty="0" smtClean="0">
                <a:solidFill>
                  <a:schemeClr val="bg1"/>
                </a:solidFill>
                <a:latin typeface="Impact" panose="020B0806030902050204" pitchFamily="34" charset="0"/>
              </a:rPr>
              <a:t>20XX</a:t>
            </a:r>
            <a:endParaRPr lang="zh-CN" altLang="en-US" sz="13800" dirty="0">
              <a:solidFill>
                <a:schemeClr val="bg1"/>
              </a:solidFill>
              <a:latin typeface="Impact" panose="020B0806030902050204" pitchFamily="34" charset="0"/>
            </a:endParaRPr>
          </a:p>
        </p:txBody>
      </p:sp>
      <p:sp>
        <p:nvSpPr>
          <p:cNvPr id="14" name="文本框 13"/>
          <p:cNvSpPr txBox="1"/>
          <p:nvPr/>
        </p:nvSpPr>
        <p:spPr>
          <a:xfrm>
            <a:off x="3224232" y="3471556"/>
            <a:ext cx="5743536" cy="646331"/>
          </a:xfrm>
          <a:prstGeom prst="rect">
            <a:avLst/>
          </a:prstGeom>
          <a:noFill/>
        </p:spPr>
        <p:txBody>
          <a:bodyPr wrap="square" rtlCol="0">
            <a:spAutoFit/>
          </a:bodyPr>
          <a:lstStyle/>
          <a:p>
            <a:pPr algn="dist"/>
            <a:r>
              <a:rPr lang="zh-CN" altLang="en-US" sz="3600" dirty="0" smtClean="0">
                <a:solidFill>
                  <a:schemeClr val="bg1"/>
                </a:solidFill>
                <a:latin typeface="思源黑体 CN Light" panose="020B0300000000000000" pitchFamily="34" charset="-122"/>
                <a:ea typeface="思源黑体 CN Light" panose="020B0300000000000000" pitchFamily="34" charset="-122"/>
              </a:rPr>
              <a:t>大气星空风商务通用模板</a:t>
            </a:r>
            <a:endParaRPr lang="zh-CN" altLang="en-US" sz="3600" dirty="0">
              <a:solidFill>
                <a:schemeClr val="bg1"/>
              </a:solidFill>
              <a:latin typeface="思源黑体 CN Light" panose="020B0300000000000000" pitchFamily="34" charset="-122"/>
              <a:ea typeface="思源黑体 CN Light" panose="020B0300000000000000" pitchFamily="34" charset="-122"/>
            </a:endParaRPr>
          </a:p>
        </p:txBody>
      </p:sp>
      <p:sp>
        <p:nvSpPr>
          <p:cNvPr id="2" name="矩形 1"/>
          <p:cNvSpPr/>
          <p:nvPr/>
        </p:nvSpPr>
        <p:spPr>
          <a:xfrm>
            <a:off x="3217913" y="4108754"/>
            <a:ext cx="5749855" cy="350865"/>
          </a:xfrm>
          <a:prstGeom prst="rect">
            <a:avLst/>
          </a:prstGeom>
        </p:spPr>
        <p:txBody>
          <a:bodyPr wrap="square">
            <a:spAutoFit/>
          </a:bodyPr>
          <a:lstStyle/>
          <a:p>
            <a:pPr algn="dist">
              <a:lnSpc>
                <a:spcPct val="120000"/>
              </a:lnSpc>
              <a:spcBef>
                <a:spcPts val="300"/>
              </a:spcBef>
            </a:pPr>
            <a:r>
              <a:rPr lang="en-US" altLang="zh-CN" sz="1400" dirty="0">
                <a:solidFill>
                  <a:schemeClr val="bg1"/>
                </a:solidFill>
                <a:ea typeface="等线" panose="02010600030101010101" charset="-122"/>
              </a:rPr>
              <a:t>We have many PowerPoint </a:t>
            </a:r>
            <a:r>
              <a:rPr lang="zh-CN" altLang="en-US" sz="1400" dirty="0">
                <a:solidFill>
                  <a:schemeClr val="bg1"/>
                </a:solidFill>
                <a:ea typeface="等线" panose="02010600030101010101" charset="-122"/>
              </a:rPr>
              <a:t>templates</a:t>
            </a:r>
            <a:r>
              <a:rPr lang="en-US" altLang="zh-CN" sz="1400" dirty="0">
                <a:solidFill>
                  <a:schemeClr val="bg1"/>
                </a:solidFill>
                <a:ea typeface="等线" panose="02010600030101010101" charset="-122"/>
              </a:rPr>
              <a:t> that has been specifically designed.</a:t>
            </a:r>
            <a:endParaRPr lang="zh-CN" altLang="en-US" sz="1400" dirty="0">
              <a:solidFill>
                <a:schemeClr val="bg1"/>
              </a:solidFill>
              <a:ea typeface="等线" panose="02010600030101010101"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6000" b="-6000"/>
          </a:stretch>
        </a:blipFill>
        <a:effectLst/>
      </p:bgPr>
    </p:bg>
    <p:spTree>
      <p:nvGrpSpPr>
        <p:cNvPr id="1" name=""/>
        <p:cNvGrpSpPr/>
        <p:nvPr/>
      </p:nvGrpSpPr>
      <p:grpSpPr>
        <a:xfrm>
          <a:off x="0" y="0"/>
          <a:ext cx="0" cy="0"/>
          <a:chOff x="0" y="0"/>
          <a:chExt cx="0" cy="0"/>
        </a:xfrm>
      </p:grpSpPr>
      <p:pic>
        <p:nvPicPr>
          <p:cNvPr id="19" name="图片 18"/>
          <p:cNvPicPr>
            <a:picLocks noChangeAspect="1"/>
          </p:cNvPicPr>
          <p:nvPr/>
        </p:nvPicPr>
        <p:blipFill>
          <a:blip r:embed="rId3">
            <a:extLst>
              <a:ext uri="{28A0092B-C50C-407E-A947-70E740481C1C}">
                <a14:useLocalDpi xmlns:a14="http://schemas.microsoft.com/office/drawing/2010/main" val="0"/>
              </a:ext>
            </a:extLst>
          </a:blip>
          <a:srcRect l="16225" t="34414" r="68469" b="38343"/>
          <a:stretch>
            <a:fillRect/>
          </a:stretch>
        </p:blipFill>
        <p:spPr bwMode="auto">
          <a:xfrm>
            <a:off x="1387597" y="2159621"/>
            <a:ext cx="1765562" cy="1765562"/>
          </a:xfrm>
          <a:custGeom>
            <a:avLst/>
            <a:gdLst>
              <a:gd name="connsiteX0" fmla="*/ 660400 w 1320800"/>
              <a:gd name="connsiteY0" fmla="*/ 0 h 1320800"/>
              <a:gd name="connsiteX1" fmla="*/ 1320800 w 1320800"/>
              <a:gd name="connsiteY1" fmla="*/ 660400 h 1320800"/>
              <a:gd name="connsiteX2" fmla="*/ 660400 w 1320800"/>
              <a:gd name="connsiteY2" fmla="*/ 1320800 h 1320800"/>
              <a:gd name="connsiteX3" fmla="*/ 0 w 1320800"/>
              <a:gd name="connsiteY3" fmla="*/ 660400 h 1320800"/>
              <a:gd name="connsiteX4" fmla="*/ 660400 w 1320800"/>
              <a:gd name="connsiteY4" fmla="*/ 0 h 1320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0800" h="1320800">
                <a:moveTo>
                  <a:pt x="660400" y="0"/>
                </a:moveTo>
                <a:cubicBezTo>
                  <a:pt x="1025129" y="0"/>
                  <a:pt x="1320800" y="295671"/>
                  <a:pt x="1320800" y="660400"/>
                </a:cubicBezTo>
                <a:cubicBezTo>
                  <a:pt x="1320800" y="1025129"/>
                  <a:pt x="1025129" y="1320800"/>
                  <a:pt x="660400" y="1320800"/>
                </a:cubicBezTo>
                <a:cubicBezTo>
                  <a:pt x="295671" y="1320800"/>
                  <a:pt x="0" y="1025129"/>
                  <a:pt x="0" y="660400"/>
                </a:cubicBezTo>
                <a:cubicBezTo>
                  <a:pt x="0" y="295671"/>
                  <a:pt x="295671" y="0"/>
                  <a:pt x="660400" y="0"/>
                </a:cubicBezTo>
                <a:close/>
              </a:path>
            </a:pathLst>
          </a:custGeom>
        </p:spPr>
      </p:pic>
      <p:sp>
        <p:nvSpPr>
          <p:cNvPr id="20" name="矩形 19"/>
          <p:cNvSpPr/>
          <p:nvPr/>
        </p:nvSpPr>
        <p:spPr bwMode="auto">
          <a:xfrm>
            <a:off x="923925" y="1800225"/>
            <a:ext cx="2609850" cy="4238625"/>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tx1"/>
              </a:solidFill>
              <a:ea typeface="宋体" panose="02010600030101010101" pitchFamily="2" charset="-122"/>
            </a:endParaRPr>
          </a:p>
        </p:txBody>
      </p:sp>
      <p:grpSp>
        <p:nvGrpSpPr>
          <p:cNvPr id="21" name="组合 20"/>
          <p:cNvGrpSpPr/>
          <p:nvPr/>
        </p:nvGrpSpPr>
        <p:grpSpPr bwMode="auto">
          <a:xfrm>
            <a:off x="4791075" y="1800225"/>
            <a:ext cx="2609850" cy="4238625"/>
            <a:chOff x="4791075" y="1800225"/>
            <a:chExt cx="2609850" cy="4238625"/>
          </a:xfrm>
        </p:grpSpPr>
        <p:pic>
          <p:nvPicPr>
            <p:cNvPr id="22" name="图片 21"/>
            <p:cNvPicPr>
              <a:picLocks noChangeAspect="1"/>
            </p:cNvPicPr>
            <p:nvPr/>
          </p:nvPicPr>
          <p:blipFill>
            <a:blip r:embed="rId3">
              <a:extLst>
                <a:ext uri="{28A0092B-C50C-407E-A947-70E740481C1C}">
                  <a14:useLocalDpi xmlns:a14="http://schemas.microsoft.com/office/drawing/2010/main" val="0"/>
                </a:ext>
              </a:extLst>
            </a:blip>
            <a:srcRect l="41464" t="34414" r="43230" b="38343"/>
            <a:stretch>
              <a:fillRect/>
            </a:stretch>
          </p:blipFill>
          <p:spPr>
            <a:xfrm>
              <a:off x="5213219" y="2159621"/>
              <a:ext cx="1765562" cy="1765562"/>
            </a:xfrm>
            <a:custGeom>
              <a:avLst/>
              <a:gdLst>
                <a:gd name="connsiteX0" fmla="*/ 660400 w 1320800"/>
                <a:gd name="connsiteY0" fmla="*/ 0 h 1320800"/>
                <a:gd name="connsiteX1" fmla="*/ 1320800 w 1320800"/>
                <a:gd name="connsiteY1" fmla="*/ 660400 h 1320800"/>
                <a:gd name="connsiteX2" fmla="*/ 660400 w 1320800"/>
                <a:gd name="connsiteY2" fmla="*/ 1320800 h 1320800"/>
                <a:gd name="connsiteX3" fmla="*/ 0 w 1320800"/>
                <a:gd name="connsiteY3" fmla="*/ 660400 h 1320800"/>
                <a:gd name="connsiteX4" fmla="*/ 660400 w 1320800"/>
                <a:gd name="connsiteY4" fmla="*/ 0 h 1320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0800" h="1320800">
                  <a:moveTo>
                    <a:pt x="660400" y="0"/>
                  </a:moveTo>
                  <a:cubicBezTo>
                    <a:pt x="1025129" y="0"/>
                    <a:pt x="1320800" y="295671"/>
                    <a:pt x="1320800" y="660400"/>
                  </a:cubicBezTo>
                  <a:cubicBezTo>
                    <a:pt x="1320800" y="1025129"/>
                    <a:pt x="1025129" y="1320800"/>
                    <a:pt x="660400" y="1320800"/>
                  </a:cubicBezTo>
                  <a:cubicBezTo>
                    <a:pt x="295671" y="1320800"/>
                    <a:pt x="0" y="1025129"/>
                    <a:pt x="0" y="660400"/>
                  </a:cubicBezTo>
                  <a:cubicBezTo>
                    <a:pt x="0" y="295671"/>
                    <a:pt x="295671" y="0"/>
                    <a:pt x="660400" y="0"/>
                  </a:cubicBezTo>
                  <a:close/>
                </a:path>
              </a:pathLst>
            </a:custGeom>
          </p:spPr>
        </p:pic>
        <p:sp>
          <p:nvSpPr>
            <p:cNvPr id="23" name="矩形 22"/>
            <p:cNvSpPr/>
            <p:nvPr/>
          </p:nvSpPr>
          <p:spPr>
            <a:xfrm>
              <a:off x="4791075" y="1800225"/>
              <a:ext cx="2609850" cy="4238625"/>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tx1"/>
                </a:solidFill>
                <a:ea typeface="宋体" panose="02010600030101010101" pitchFamily="2" charset="-122"/>
              </a:endParaRPr>
            </a:p>
          </p:txBody>
        </p:sp>
      </p:grpSp>
      <p:grpSp>
        <p:nvGrpSpPr>
          <p:cNvPr id="24" name="组合 23"/>
          <p:cNvGrpSpPr/>
          <p:nvPr/>
        </p:nvGrpSpPr>
        <p:grpSpPr bwMode="auto">
          <a:xfrm>
            <a:off x="8610600" y="1800225"/>
            <a:ext cx="2609850" cy="4238625"/>
            <a:chOff x="8611327" y="1800225"/>
            <a:chExt cx="2609850" cy="4238625"/>
          </a:xfrm>
        </p:grpSpPr>
        <p:pic>
          <p:nvPicPr>
            <p:cNvPr id="25" name="图片 24"/>
            <p:cNvPicPr>
              <a:picLocks noChangeAspect="1"/>
            </p:cNvPicPr>
            <p:nvPr/>
          </p:nvPicPr>
          <p:blipFill>
            <a:blip r:embed="rId3">
              <a:extLst>
                <a:ext uri="{28A0092B-C50C-407E-A947-70E740481C1C}">
                  <a14:useLocalDpi xmlns:a14="http://schemas.microsoft.com/office/drawing/2010/main" val="0"/>
                </a:ext>
              </a:extLst>
            </a:blip>
            <a:srcRect l="66851" t="34414" r="17844" b="38343"/>
            <a:stretch>
              <a:fillRect/>
            </a:stretch>
          </p:blipFill>
          <p:spPr>
            <a:xfrm>
              <a:off x="9038841" y="2159621"/>
              <a:ext cx="1765562" cy="1765562"/>
            </a:xfrm>
            <a:custGeom>
              <a:avLst/>
              <a:gdLst>
                <a:gd name="connsiteX0" fmla="*/ 660400 w 1320800"/>
                <a:gd name="connsiteY0" fmla="*/ 0 h 1320800"/>
                <a:gd name="connsiteX1" fmla="*/ 1320800 w 1320800"/>
                <a:gd name="connsiteY1" fmla="*/ 660400 h 1320800"/>
                <a:gd name="connsiteX2" fmla="*/ 660400 w 1320800"/>
                <a:gd name="connsiteY2" fmla="*/ 1320800 h 1320800"/>
                <a:gd name="connsiteX3" fmla="*/ 0 w 1320800"/>
                <a:gd name="connsiteY3" fmla="*/ 660400 h 1320800"/>
                <a:gd name="connsiteX4" fmla="*/ 660400 w 1320800"/>
                <a:gd name="connsiteY4" fmla="*/ 0 h 1320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0800" h="1320800">
                  <a:moveTo>
                    <a:pt x="660400" y="0"/>
                  </a:moveTo>
                  <a:cubicBezTo>
                    <a:pt x="1025129" y="0"/>
                    <a:pt x="1320800" y="295671"/>
                    <a:pt x="1320800" y="660400"/>
                  </a:cubicBezTo>
                  <a:cubicBezTo>
                    <a:pt x="1320800" y="1025129"/>
                    <a:pt x="1025129" y="1320800"/>
                    <a:pt x="660400" y="1320800"/>
                  </a:cubicBezTo>
                  <a:cubicBezTo>
                    <a:pt x="295671" y="1320800"/>
                    <a:pt x="0" y="1025129"/>
                    <a:pt x="0" y="660400"/>
                  </a:cubicBezTo>
                  <a:cubicBezTo>
                    <a:pt x="0" y="295671"/>
                    <a:pt x="295671" y="0"/>
                    <a:pt x="660400" y="0"/>
                  </a:cubicBezTo>
                  <a:close/>
                </a:path>
              </a:pathLst>
            </a:custGeom>
          </p:spPr>
        </p:pic>
        <p:sp>
          <p:nvSpPr>
            <p:cNvPr id="26" name="矩形 25"/>
            <p:cNvSpPr/>
            <p:nvPr/>
          </p:nvSpPr>
          <p:spPr>
            <a:xfrm>
              <a:off x="8611327" y="1800225"/>
              <a:ext cx="2609850" cy="4238625"/>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tx1"/>
                </a:solidFill>
                <a:ea typeface="宋体" panose="02010600030101010101" pitchFamily="2" charset="-122"/>
              </a:endParaRPr>
            </a:p>
          </p:txBody>
        </p:sp>
      </p:grpSp>
      <p:sp>
        <p:nvSpPr>
          <p:cNvPr id="44" name="文本框 7"/>
          <p:cNvSpPr txBox="1">
            <a:spLocks noChangeArrowheads="1"/>
          </p:cNvSpPr>
          <p:nvPr/>
        </p:nvSpPr>
        <p:spPr bwMode="auto">
          <a:xfrm>
            <a:off x="5149993" y="4750729"/>
            <a:ext cx="189201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dist">
              <a:lnSpc>
                <a:spcPct val="100000"/>
              </a:lnSpc>
              <a:spcBef>
                <a:spcPct val="0"/>
              </a:spcBef>
              <a:buNone/>
              <a:defRPr/>
            </a:pPr>
            <a:r>
              <a:rPr lang="zh-CN" altLang="en-US" sz="1600" dirty="0" smtClean="0">
                <a:solidFill>
                  <a:schemeClr val="bg1"/>
                </a:solidFill>
                <a:latin typeface="微软雅黑 Light" panose="020B0502040204020203" pitchFamily="34" charset="-122"/>
                <a:ea typeface="微软雅黑 Light" panose="020B0502040204020203" pitchFamily="34" charset="-122"/>
              </a:rPr>
              <a:t>蓝素材为你提供更专业的</a:t>
            </a:r>
            <a:r>
              <a:rPr lang="en-US" altLang="zh-CN" sz="1600" dirty="0" smtClean="0">
                <a:solidFill>
                  <a:schemeClr val="bg1"/>
                </a:solidFill>
                <a:latin typeface="微软雅黑 Light" panose="020B0502040204020203" pitchFamily="34" charset="-122"/>
                <a:ea typeface="微软雅黑 Light" panose="020B0502040204020203" pitchFamily="34" charset="-122"/>
              </a:rPr>
              <a:t>PPT</a:t>
            </a:r>
            <a:r>
              <a:rPr lang="zh-CN" altLang="en-US" sz="1600" dirty="0" smtClean="0">
                <a:solidFill>
                  <a:schemeClr val="bg1"/>
                </a:solidFill>
                <a:latin typeface="微软雅黑 Light" panose="020B0502040204020203" pitchFamily="34" charset="-122"/>
                <a:ea typeface="微软雅黑 Light" panose="020B0502040204020203" pitchFamily="34" charset="-122"/>
              </a:rPr>
              <a:t>模板蓝素材为你服务</a:t>
            </a:r>
            <a:endParaRPr lang="zh-CN" altLang="en-US" sz="1600" dirty="0">
              <a:solidFill>
                <a:schemeClr val="bg1"/>
              </a:solidFill>
              <a:latin typeface="微软雅黑 Light" panose="020B0502040204020203" pitchFamily="34" charset="-122"/>
              <a:ea typeface="微软雅黑 Light" panose="020B0502040204020203" pitchFamily="34" charset="-122"/>
            </a:endParaRPr>
          </a:p>
        </p:txBody>
      </p:sp>
      <p:sp>
        <p:nvSpPr>
          <p:cNvPr id="45" name="文本框 7"/>
          <p:cNvSpPr txBox="1">
            <a:spLocks noChangeArrowheads="1"/>
          </p:cNvSpPr>
          <p:nvPr/>
        </p:nvSpPr>
        <p:spPr bwMode="auto">
          <a:xfrm>
            <a:off x="8969518" y="4750728"/>
            <a:ext cx="189201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dist">
              <a:lnSpc>
                <a:spcPct val="100000"/>
              </a:lnSpc>
              <a:spcBef>
                <a:spcPct val="0"/>
              </a:spcBef>
              <a:buNone/>
              <a:defRPr/>
            </a:pPr>
            <a:r>
              <a:rPr lang="zh-CN" altLang="en-US" sz="1600" dirty="0" smtClean="0">
                <a:solidFill>
                  <a:schemeClr val="bg1"/>
                </a:solidFill>
                <a:latin typeface="微软雅黑 Light" panose="020B0502040204020203" pitchFamily="34" charset="-122"/>
                <a:ea typeface="微软雅黑 Light" panose="020B0502040204020203" pitchFamily="34" charset="-122"/>
              </a:rPr>
              <a:t>蓝素材为你提供更专业的</a:t>
            </a:r>
            <a:r>
              <a:rPr lang="en-US" altLang="zh-CN" sz="1600" dirty="0" smtClean="0">
                <a:solidFill>
                  <a:schemeClr val="bg1"/>
                </a:solidFill>
                <a:latin typeface="微软雅黑 Light" panose="020B0502040204020203" pitchFamily="34" charset="-122"/>
                <a:ea typeface="微软雅黑 Light" panose="020B0502040204020203" pitchFamily="34" charset="-122"/>
              </a:rPr>
              <a:t>PPT</a:t>
            </a:r>
            <a:r>
              <a:rPr lang="zh-CN" altLang="en-US" sz="1600" dirty="0" smtClean="0">
                <a:solidFill>
                  <a:schemeClr val="bg1"/>
                </a:solidFill>
                <a:latin typeface="微软雅黑 Light" panose="020B0502040204020203" pitchFamily="34" charset="-122"/>
                <a:ea typeface="微软雅黑 Light" panose="020B0502040204020203" pitchFamily="34" charset="-122"/>
              </a:rPr>
              <a:t>模板蓝素材为你</a:t>
            </a:r>
            <a:endParaRPr lang="zh-CN" altLang="en-US" sz="1600" dirty="0">
              <a:solidFill>
                <a:schemeClr val="bg1"/>
              </a:solidFill>
              <a:latin typeface="微软雅黑 Light" panose="020B0502040204020203" pitchFamily="34" charset="-122"/>
              <a:ea typeface="微软雅黑 Light" panose="020B0502040204020203" pitchFamily="34" charset="-122"/>
            </a:endParaRPr>
          </a:p>
        </p:txBody>
      </p:sp>
      <p:sp>
        <p:nvSpPr>
          <p:cNvPr id="46" name="文本框 7"/>
          <p:cNvSpPr txBox="1">
            <a:spLocks noChangeArrowheads="1"/>
          </p:cNvSpPr>
          <p:nvPr/>
        </p:nvSpPr>
        <p:spPr bwMode="auto">
          <a:xfrm>
            <a:off x="1324406" y="4750727"/>
            <a:ext cx="189201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dist">
              <a:lnSpc>
                <a:spcPct val="100000"/>
              </a:lnSpc>
              <a:spcBef>
                <a:spcPct val="0"/>
              </a:spcBef>
              <a:buNone/>
              <a:defRPr/>
            </a:pPr>
            <a:r>
              <a:rPr lang="zh-CN" altLang="en-US" sz="1600" dirty="0" smtClean="0">
                <a:solidFill>
                  <a:schemeClr val="bg1"/>
                </a:solidFill>
                <a:latin typeface="微软雅黑 Light" panose="020B0502040204020203" pitchFamily="34" charset="-122"/>
                <a:ea typeface="微软雅黑 Light" panose="020B0502040204020203" pitchFamily="34" charset="-122"/>
              </a:rPr>
              <a:t>蓝素材为你提供更专业的</a:t>
            </a:r>
            <a:r>
              <a:rPr lang="en-US" altLang="zh-CN" sz="1600" dirty="0" smtClean="0">
                <a:solidFill>
                  <a:schemeClr val="bg1"/>
                </a:solidFill>
                <a:latin typeface="微软雅黑 Light" panose="020B0502040204020203" pitchFamily="34" charset="-122"/>
                <a:ea typeface="微软雅黑 Light" panose="020B0502040204020203" pitchFamily="34" charset="-122"/>
              </a:rPr>
              <a:t>PPT</a:t>
            </a:r>
            <a:r>
              <a:rPr lang="zh-CN" altLang="en-US" sz="1600" dirty="0" smtClean="0">
                <a:solidFill>
                  <a:schemeClr val="bg1"/>
                </a:solidFill>
                <a:latin typeface="微软雅黑 Light" panose="020B0502040204020203" pitchFamily="34" charset="-122"/>
                <a:ea typeface="微软雅黑 Light" panose="020B0502040204020203" pitchFamily="34" charset="-122"/>
              </a:rPr>
              <a:t>模板蓝素材为你</a:t>
            </a:r>
            <a:endParaRPr lang="zh-CN" altLang="en-US" sz="1600" dirty="0">
              <a:solidFill>
                <a:schemeClr val="bg1"/>
              </a:solidFill>
              <a:latin typeface="微软雅黑 Light" panose="020B0502040204020203" pitchFamily="34" charset="-122"/>
              <a:ea typeface="微软雅黑 Light" panose="020B0502040204020203" pitchFamily="34" charset="-122"/>
            </a:endParaRPr>
          </a:p>
        </p:txBody>
      </p:sp>
      <p:sp>
        <p:nvSpPr>
          <p:cNvPr id="47" name="矩形 46"/>
          <p:cNvSpPr/>
          <p:nvPr/>
        </p:nvSpPr>
        <p:spPr>
          <a:xfrm>
            <a:off x="1524548" y="4284579"/>
            <a:ext cx="1491659" cy="4088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dirty="0" smtClean="0">
                <a:solidFill>
                  <a:schemeClr val="bg1"/>
                </a:solidFill>
                <a:latin typeface="微软雅黑" panose="020B0503020204020204" pitchFamily="34" charset="-122"/>
                <a:ea typeface="微软雅黑" panose="020B0503020204020204" pitchFamily="34" charset="-122"/>
              </a:rPr>
              <a:t>输入标题</a:t>
            </a:r>
            <a:endParaRPr lang="zh-CN" altLang="en-US" sz="2200" dirty="0">
              <a:solidFill>
                <a:schemeClr val="bg1"/>
              </a:solidFill>
              <a:latin typeface="微软雅黑" panose="020B0503020204020204" pitchFamily="34" charset="-122"/>
              <a:ea typeface="微软雅黑" panose="020B0503020204020204" pitchFamily="34" charset="-122"/>
            </a:endParaRPr>
          </a:p>
        </p:txBody>
      </p:sp>
      <p:sp>
        <p:nvSpPr>
          <p:cNvPr id="48" name="矩形 47"/>
          <p:cNvSpPr/>
          <p:nvPr/>
        </p:nvSpPr>
        <p:spPr>
          <a:xfrm>
            <a:off x="5376707" y="4341917"/>
            <a:ext cx="1491659" cy="4088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dirty="0" smtClean="0">
                <a:solidFill>
                  <a:schemeClr val="bg1"/>
                </a:solidFill>
                <a:latin typeface="微软雅黑" panose="020B0503020204020204" pitchFamily="34" charset="-122"/>
                <a:ea typeface="微软雅黑" panose="020B0503020204020204" pitchFamily="34" charset="-122"/>
              </a:rPr>
              <a:t>输入标题</a:t>
            </a:r>
            <a:endParaRPr lang="zh-CN" altLang="en-US" sz="2200" dirty="0">
              <a:solidFill>
                <a:schemeClr val="bg1"/>
              </a:solidFill>
              <a:latin typeface="微软雅黑" panose="020B0503020204020204" pitchFamily="34" charset="-122"/>
              <a:ea typeface="微软雅黑" panose="020B0503020204020204" pitchFamily="34" charset="-122"/>
            </a:endParaRPr>
          </a:p>
        </p:txBody>
      </p:sp>
      <p:sp>
        <p:nvSpPr>
          <p:cNvPr id="49" name="矩形 48"/>
          <p:cNvSpPr/>
          <p:nvPr/>
        </p:nvSpPr>
        <p:spPr>
          <a:xfrm>
            <a:off x="9203698" y="4341917"/>
            <a:ext cx="1491659" cy="4088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dirty="0" smtClean="0">
                <a:solidFill>
                  <a:schemeClr val="bg1"/>
                </a:solidFill>
                <a:latin typeface="微软雅黑" panose="020B0503020204020204" pitchFamily="34" charset="-122"/>
                <a:ea typeface="微软雅黑" panose="020B0503020204020204" pitchFamily="34" charset="-122"/>
              </a:rPr>
              <a:t>输入标题</a:t>
            </a:r>
            <a:endParaRPr lang="zh-CN" altLang="en-US" sz="22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2000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ppt_x</p:attrName>
                                        </p:attrNameLst>
                                      </p:cBhvr>
                                      <p:tavLst>
                                        <p:tav tm="0">
                                          <p:val>
                                            <p:strVal val="#ppt_x"/>
                                          </p:val>
                                        </p:tav>
                                        <p:tav tm="100000">
                                          <p:val>
                                            <p:strVal val="#ppt_x"/>
                                          </p:val>
                                        </p:tav>
                                      </p:tavLst>
                                    </p:anim>
                                    <p:anim calcmode="lin" valueType="num">
                                      <p:cBhvr>
                                        <p:cTn id="8" dur="500" fill="hold"/>
                                        <p:tgtEl>
                                          <p:spTgt spid="2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20000" fill="hold"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ppt_x</p:attrName>
                                        </p:attrNameLst>
                                      </p:cBhvr>
                                      <p:tavLst>
                                        <p:tav tm="0">
                                          <p:val>
                                            <p:strVal val="#ppt_x"/>
                                          </p:val>
                                        </p:tav>
                                        <p:tav tm="100000">
                                          <p:val>
                                            <p:strVal val="#ppt_x"/>
                                          </p:val>
                                        </p:tav>
                                      </p:tavLst>
                                    </p:anim>
                                    <p:anim calcmode="lin" valueType="num">
                                      <p:cBhvr>
                                        <p:cTn id="13" dur="500" fill="hold"/>
                                        <p:tgtEl>
                                          <p:spTgt spid="24"/>
                                        </p:tgtEl>
                                        <p:attrNameLst>
                                          <p:attrName>ppt_y</p:attrName>
                                        </p:attrNameLst>
                                      </p:cBhvr>
                                      <p:tavLst>
                                        <p:tav tm="0">
                                          <p:val>
                                            <p:strVal val="1+#ppt_h/2"/>
                                          </p:val>
                                        </p:tav>
                                        <p:tav tm="100000">
                                          <p:val>
                                            <p:strVal val="#ppt_y"/>
                                          </p:val>
                                        </p:tav>
                                      </p:tavLst>
                                    </p:anim>
                                  </p:childTnLst>
                                </p:cTn>
                              </p:par>
                              <p:par>
                                <p:cTn id="14" presetID="10" presetClass="entr" presetSubtype="0" fill="hold" grpId="0" nodeType="withEffect">
                                  <p:stCondLst>
                                    <p:cond delay="0"/>
                                  </p:stCondLst>
                                  <p:childTnLst>
                                    <p:set>
                                      <p:cBhvr>
                                        <p:cTn id="15" dur="1" fill="hold">
                                          <p:stCondLst>
                                            <p:cond delay="0"/>
                                          </p:stCondLst>
                                        </p:cTn>
                                        <p:tgtEl>
                                          <p:spTgt spid="44"/>
                                        </p:tgtEl>
                                        <p:attrNameLst>
                                          <p:attrName>style.visibility</p:attrName>
                                        </p:attrNameLst>
                                      </p:cBhvr>
                                      <p:to>
                                        <p:strVal val="visible"/>
                                      </p:to>
                                    </p:set>
                                    <p:animEffect transition="in" filter="fade">
                                      <p:cBhvr>
                                        <p:cTn id="16" dur="500"/>
                                        <p:tgtEl>
                                          <p:spTgt spid="4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fade">
                                      <p:cBhvr>
                                        <p:cTn id="19" dur="500"/>
                                        <p:tgtEl>
                                          <p:spTgt spid="4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fade">
                                      <p:cBhvr>
                                        <p:cTn id="22"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46"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6000" b="-6000"/>
          </a:stretch>
        </a:blipFill>
        <a:effectLst/>
      </p:bgPr>
    </p:bg>
    <p:spTree>
      <p:nvGrpSpPr>
        <p:cNvPr id="1" name=""/>
        <p:cNvGrpSpPr/>
        <p:nvPr/>
      </p:nvGrpSpPr>
      <p:grpSpPr>
        <a:xfrm>
          <a:off x="0" y="0"/>
          <a:ext cx="0" cy="0"/>
          <a:chOff x="0" y="0"/>
          <a:chExt cx="0" cy="0"/>
        </a:xfrm>
      </p:grpSpPr>
      <p:grpSp>
        <p:nvGrpSpPr>
          <p:cNvPr id="16" name="组合 15"/>
          <p:cNvGrpSpPr/>
          <p:nvPr/>
        </p:nvGrpSpPr>
        <p:grpSpPr>
          <a:xfrm rot="16200000" flipV="1">
            <a:off x="2608586" y="2726488"/>
            <a:ext cx="1082167" cy="1112598"/>
            <a:chOff x="1567973" y="1826525"/>
            <a:chExt cx="2691208" cy="2766885"/>
          </a:xfrm>
        </p:grpSpPr>
        <p:sp>
          <p:nvSpPr>
            <p:cNvPr id="17" name="Freeform 25"/>
            <p:cNvSpPr/>
            <p:nvPr/>
          </p:nvSpPr>
          <p:spPr bwMode="auto">
            <a:xfrm rot="16200000" flipV="1">
              <a:off x="1184640" y="2622073"/>
              <a:ext cx="1429152" cy="662485"/>
            </a:xfrm>
            <a:custGeom>
              <a:avLst/>
              <a:gdLst>
                <a:gd name="T0" fmla="*/ 1107 w 1107"/>
                <a:gd name="T1" fmla="*/ 626 h 626"/>
                <a:gd name="T2" fmla="*/ 531 w 1107"/>
                <a:gd name="T3" fmla="*/ 0 h 626"/>
                <a:gd name="T4" fmla="*/ 0 w 1107"/>
                <a:gd name="T5" fmla="*/ 353 h 626"/>
                <a:gd name="T6" fmla="*/ 1107 w 1107"/>
                <a:gd name="T7" fmla="*/ 626 h 626"/>
                <a:gd name="connsiteX0" fmla="*/ 8070 w 8070"/>
                <a:gd name="connsiteY0" fmla="*/ 6314 h 6314"/>
                <a:gd name="connsiteX1" fmla="*/ 4797 w 8070"/>
                <a:gd name="connsiteY1" fmla="*/ 0 h 6314"/>
                <a:gd name="connsiteX2" fmla="*/ 0 w 8070"/>
                <a:gd name="connsiteY2" fmla="*/ 5639 h 6314"/>
                <a:gd name="connsiteX3" fmla="*/ 8070 w 8070"/>
                <a:gd name="connsiteY3" fmla="*/ 6314 h 6314"/>
                <a:gd name="connsiteX0-1" fmla="*/ 8297 w 8297"/>
                <a:gd name="connsiteY0-2" fmla="*/ 5588 h 8931"/>
                <a:gd name="connsiteX1-3" fmla="*/ 5944 w 8297"/>
                <a:gd name="connsiteY1-4" fmla="*/ 0 h 8931"/>
                <a:gd name="connsiteX2-5" fmla="*/ 0 w 8297"/>
                <a:gd name="connsiteY2-6" fmla="*/ 8931 h 8931"/>
                <a:gd name="connsiteX3-7" fmla="*/ 8297 w 8297"/>
                <a:gd name="connsiteY3-8" fmla="*/ 5588 h 8931"/>
              </a:gdLst>
              <a:ahLst/>
              <a:cxnLst>
                <a:cxn ang="0">
                  <a:pos x="connsiteX0-1" y="connsiteY0-2"/>
                </a:cxn>
                <a:cxn ang="0">
                  <a:pos x="connsiteX1-3" y="connsiteY1-4"/>
                </a:cxn>
                <a:cxn ang="0">
                  <a:pos x="connsiteX2-5" y="connsiteY2-6"/>
                </a:cxn>
                <a:cxn ang="0">
                  <a:pos x="connsiteX3-7" y="connsiteY3-8"/>
                </a:cxn>
              </a:cxnLst>
              <a:rect l="l" t="t" r="r" b="b"/>
              <a:pathLst>
                <a:path w="8297" h="8931">
                  <a:moveTo>
                    <a:pt x="8297" y="5588"/>
                  </a:moveTo>
                  <a:lnTo>
                    <a:pt x="5944" y="0"/>
                  </a:lnTo>
                  <a:lnTo>
                    <a:pt x="0" y="8931"/>
                  </a:lnTo>
                  <a:lnTo>
                    <a:pt x="8297" y="5588"/>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18" name="Freeform 26"/>
            <p:cNvSpPr/>
            <p:nvPr/>
          </p:nvSpPr>
          <p:spPr bwMode="auto">
            <a:xfrm rot="16200000" flipV="1">
              <a:off x="2091897" y="1557754"/>
              <a:ext cx="817514" cy="1355088"/>
            </a:xfrm>
            <a:custGeom>
              <a:avLst/>
              <a:gdLst>
                <a:gd name="T0" fmla="*/ 424 w 576"/>
                <a:gd name="T1" fmla="*/ 0 h 1131"/>
                <a:gd name="T2" fmla="*/ 0 w 576"/>
                <a:gd name="T3" fmla="*/ 505 h 1131"/>
                <a:gd name="T4" fmla="*/ 576 w 576"/>
                <a:gd name="T5" fmla="*/ 1131 h 1131"/>
                <a:gd name="T6" fmla="*/ 424 w 576"/>
                <a:gd name="T7" fmla="*/ 0 h 1131"/>
                <a:gd name="connsiteX0" fmla="*/ 7361 w 7361"/>
                <a:gd name="connsiteY0" fmla="*/ 0 h 7873"/>
                <a:gd name="connsiteX1" fmla="*/ 0 w 7361"/>
                <a:gd name="connsiteY1" fmla="*/ 4465 h 7873"/>
                <a:gd name="connsiteX2" fmla="*/ 6291 w 7361"/>
                <a:gd name="connsiteY2" fmla="*/ 7873 h 7873"/>
                <a:gd name="connsiteX3" fmla="*/ 7361 w 7361"/>
                <a:gd name="connsiteY3" fmla="*/ 0 h 7873"/>
                <a:gd name="connsiteX0-1" fmla="*/ 10000 w 10000"/>
                <a:gd name="connsiteY0-2" fmla="*/ 0 h 8109"/>
                <a:gd name="connsiteX1-3" fmla="*/ 0 w 10000"/>
                <a:gd name="connsiteY1-4" fmla="*/ 5671 h 8109"/>
                <a:gd name="connsiteX2-5" fmla="*/ 4957 w 10000"/>
                <a:gd name="connsiteY2-6" fmla="*/ 8109 h 8109"/>
                <a:gd name="connsiteX3-7" fmla="*/ 10000 w 10000"/>
                <a:gd name="connsiteY3-8" fmla="*/ 0 h 8109"/>
              </a:gdLst>
              <a:ahLst/>
              <a:cxnLst>
                <a:cxn ang="0">
                  <a:pos x="connsiteX0-1" y="connsiteY0-2"/>
                </a:cxn>
                <a:cxn ang="0">
                  <a:pos x="connsiteX1-3" y="connsiteY1-4"/>
                </a:cxn>
                <a:cxn ang="0">
                  <a:pos x="connsiteX2-5" y="connsiteY2-6"/>
                </a:cxn>
                <a:cxn ang="0">
                  <a:pos x="connsiteX3-7" y="connsiteY3-8"/>
                </a:cxn>
              </a:cxnLst>
              <a:rect l="l" t="t" r="r" b="b"/>
              <a:pathLst>
                <a:path w="10000" h="8109">
                  <a:moveTo>
                    <a:pt x="10000" y="0"/>
                  </a:moveTo>
                  <a:lnTo>
                    <a:pt x="0" y="5671"/>
                  </a:lnTo>
                  <a:lnTo>
                    <a:pt x="4957" y="8109"/>
                  </a:lnTo>
                  <a:lnTo>
                    <a:pt x="10000"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27" name="Freeform 27"/>
            <p:cNvSpPr/>
            <p:nvPr/>
          </p:nvSpPr>
          <p:spPr bwMode="auto">
            <a:xfrm rot="16200000" flipV="1">
              <a:off x="1441571" y="2770466"/>
              <a:ext cx="1598418" cy="1345599"/>
            </a:xfrm>
            <a:custGeom>
              <a:avLst/>
              <a:gdLst>
                <a:gd name="T0" fmla="*/ 298 w 829"/>
                <a:gd name="T1" fmla="*/ 717 h 717"/>
                <a:gd name="T2" fmla="*/ 0 w 829"/>
                <a:gd name="T3" fmla="*/ 0 h 717"/>
                <a:gd name="T4" fmla="*/ 829 w 829"/>
                <a:gd name="T5" fmla="*/ 364 h 717"/>
                <a:gd name="T6" fmla="*/ 298 w 829"/>
                <a:gd name="T7" fmla="*/ 717 h 717"/>
              </a:gdLst>
              <a:ahLst/>
              <a:cxnLst>
                <a:cxn ang="0">
                  <a:pos x="T0" y="T1"/>
                </a:cxn>
                <a:cxn ang="0">
                  <a:pos x="T2" y="T3"/>
                </a:cxn>
                <a:cxn ang="0">
                  <a:pos x="T4" y="T5"/>
                </a:cxn>
                <a:cxn ang="0">
                  <a:pos x="T6" y="T7"/>
                </a:cxn>
              </a:cxnLst>
              <a:rect l="0" t="0" r="r" b="b"/>
              <a:pathLst>
                <a:path w="829" h="717">
                  <a:moveTo>
                    <a:pt x="298" y="717"/>
                  </a:moveTo>
                  <a:lnTo>
                    <a:pt x="0" y="0"/>
                  </a:lnTo>
                  <a:lnTo>
                    <a:pt x="829" y="364"/>
                  </a:lnTo>
                  <a:lnTo>
                    <a:pt x="298" y="717"/>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28" name="Freeform 28"/>
            <p:cNvSpPr/>
            <p:nvPr/>
          </p:nvSpPr>
          <p:spPr bwMode="auto">
            <a:xfrm rot="16200000" flipV="1">
              <a:off x="2284215" y="2590300"/>
              <a:ext cx="1598418" cy="1705928"/>
            </a:xfrm>
            <a:custGeom>
              <a:avLst/>
              <a:gdLst>
                <a:gd name="T0" fmla="*/ 510 w 829"/>
                <a:gd name="T1" fmla="*/ 0 h 909"/>
                <a:gd name="T2" fmla="*/ 0 w 829"/>
                <a:gd name="T3" fmla="*/ 545 h 909"/>
                <a:gd name="T4" fmla="*/ 829 w 829"/>
                <a:gd name="T5" fmla="*/ 909 h 909"/>
                <a:gd name="T6" fmla="*/ 510 w 829"/>
                <a:gd name="T7" fmla="*/ 0 h 909"/>
              </a:gdLst>
              <a:ahLst/>
              <a:cxnLst>
                <a:cxn ang="0">
                  <a:pos x="T0" y="T1"/>
                </a:cxn>
                <a:cxn ang="0">
                  <a:pos x="T2" y="T3"/>
                </a:cxn>
                <a:cxn ang="0">
                  <a:pos x="T4" y="T5"/>
                </a:cxn>
                <a:cxn ang="0">
                  <a:pos x="T6" y="T7"/>
                </a:cxn>
              </a:cxnLst>
              <a:rect l="0" t="0" r="r" b="b"/>
              <a:pathLst>
                <a:path w="829" h="909">
                  <a:moveTo>
                    <a:pt x="510" y="0"/>
                  </a:moveTo>
                  <a:lnTo>
                    <a:pt x="0" y="545"/>
                  </a:lnTo>
                  <a:lnTo>
                    <a:pt x="829" y="909"/>
                  </a:lnTo>
                  <a:lnTo>
                    <a:pt x="510"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29" name="Freeform 29"/>
            <p:cNvSpPr/>
            <p:nvPr/>
          </p:nvSpPr>
          <p:spPr bwMode="auto">
            <a:xfrm rot="16200000" flipV="1">
              <a:off x="2367122" y="1689862"/>
              <a:ext cx="1432601" cy="1705928"/>
            </a:xfrm>
            <a:custGeom>
              <a:avLst/>
              <a:gdLst>
                <a:gd name="T0" fmla="*/ 743 w 743"/>
                <a:gd name="T1" fmla="*/ 404 h 909"/>
                <a:gd name="T2" fmla="*/ 0 w 743"/>
                <a:gd name="T3" fmla="*/ 0 h 909"/>
                <a:gd name="T4" fmla="*/ 319 w 743"/>
                <a:gd name="T5" fmla="*/ 909 h 909"/>
                <a:gd name="T6" fmla="*/ 743 w 743"/>
                <a:gd name="T7" fmla="*/ 404 h 909"/>
              </a:gdLst>
              <a:ahLst/>
              <a:cxnLst>
                <a:cxn ang="0">
                  <a:pos x="T0" y="T1"/>
                </a:cxn>
                <a:cxn ang="0">
                  <a:pos x="T2" y="T3"/>
                </a:cxn>
                <a:cxn ang="0">
                  <a:pos x="T4" y="T5"/>
                </a:cxn>
                <a:cxn ang="0">
                  <a:pos x="T6" y="T7"/>
                </a:cxn>
              </a:cxnLst>
              <a:rect l="0" t="0" r="r" b="b"/>
              <a:pathLst>
                <a:path w="743" h="909">
                  <a:moveTo>
                    <a:pt x="743" y="404"/>
                  </a:moveTo>
                  <a:lnTo>
                    <a:pt x="0" y="0"/>
                  </a:lnTo>
                  <a:lnTo>
                    <a:pt x="319" y="909"/>
                  </a:lnTo>
                  <a:lnTo>
                    <a:pt x="743" y="404"/>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30" name="Freeform 30"/>
            <p:cNvSpPr/>
            <p:nvPr/>
          </p:nvSpPr>
          <p:spPr bwMode="auto">
            <a:xfrm rot="16200000" flipV="1">
              <a:off x="3002388" y="2002337"/>
              <a:ext cx="1432601" cy="1080984"/>
            </a:xfrm>
            <a:custGeom>
              <a:avLst/>
              <a:gdLst>
                <a:gd name="T0" fmla="*/ 339 w 743"/>
                <a:gd name="T1" fmla="*/ 0 h 576"/>
                <a:gd name="T2" fmla="*/ 0 w 743"/>
                <a:gd name="T3" fmla="*/ 172 h 576"/>
                <a:gd name="T4" fmla="*/ 743 w 743"/>
                <a:gd name="T5" fmla="*/ 576 h 576"/>
                <a:gd name="T6" fmla="*/ 339 w 743"/>
                <a:gd name="T7" fmla="*/ 0 h 576"/>
              </a:gdLst>
              <a:ahLst/>
              <a:cxnLst>
                <a:cxn ang="0">
                  <a:pos x="T0" y="T1"/>
                </a:cxn>
                <a:cxn ang="0">
                  <a:pos x="T2" y="T3"/>
                </a:cxn>
                <a:cxn ang="0">
                  <a:pos x="T4" y="T5"/>
                </a:cxn>
                <a:cxn ang="0">
                  <a:pos x="T6" y="T7"/>
                </a:cxn>
              </a:cxnLst>
              <a:rect l="0" t="0" r="r" b="b"/>
              <a:pathLst>
                <a:path w="743" h="576">
                  <a:moveTo>
                    <a:pt x="339" y="0"/>
                  </a:moveTo>
                  <a:lnTo>
                    <a:pt x="0" y="172"/>
                  </a:lnTo>
                  <a:lnTo>
                    <a:pt x="743" y="576"/>
                  </a:lnTo>
                  <a:lnTo>
                    <a:pt x="339"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31" name="Freeform 31"/>
            <p:cNvSpPr/>
            <p:nvPr/>
          </p:nvSpPr>
          <p:spPr bwMode="auto">
            <a:xfrm rot="16200000" flipV="1">
              <a:off x="1778031" y="3457843"/>
              <a:ext cx="925502" cy="1345599"/>
            </a:xfrm>
            <a:custGeom>
              <a:avLst/>
              <a:gdLst>
                <a:gd name="T0" fmla="*/ 0 w 480"/>
                <a:gd name="T1" fmla="*/ 268 h 717"/>
                <a:gd name="T2" fmla="*/ 182 w 480"/>
                <a:gd name="T3" fmla="*/ 0 h 717"/>
                <a:gd name="T4" fmla="*/ 480 w 480"/>
                <a:gd name="T5" fmla="*/ 717 h 717"/>
                <a:gd name="T6" fmla="*/ 0 w 480"/>
                <a:gd name="T7" fmla="*/ 268 h 717"/>
              </a:gdLst>
              <a:ahLst/>
              <a:cxnLst>
                <a:cxn ang="0">
                  <a:pos x="T0" y="T1"/>
                </a:cxn>
                <a:cxn ang="0">
                  <a:pos x="T2" y="T3"/>
                </a:cxn>
                <a:cxn ang="0">
                  <a:pos x="T4" y="T5"/>
                </a:cxn>
                <a:cxn ang="0">
                  <a:pos x="T6" y="T7"/>
                </a:cxn>
              </a:cxnLst>
              <a:rect l="0" t="0" r="r" b="b"/>
              <a:pathLst>
                <a:path w="480" h="717">
                  <a:moveTo>
                    <a:pt x="0" y="268"/>
                  </a:moveTo>
                  <a:lnTo>
                    <a:pt x="182" y="0"/>
                  </a:lnTo>
                  <a:lnTo>
                    <a:pt x="480" y="717"/>
                  </a:lnTo>
                  <a:lnTo>
                    <a:pt x="0" y="268"/>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32" name="Freeform 32"/>
            <p:cNvSpPr/>
            <p:nvPr/>
          </p:nvSpPr>
          <p:spPr bwMode="auto">
            <a:xfrm rot="16200000" flipV="1">
              <a:off x="2931999" y="3721098"/>
              <a:ext cx="350936" cy="1393688"/>
            </a:xfrm>
            <a:custGeom>
              <a:avLst/>
              <a:gdLst>
                <a:gd name="T0" fmla="*/ 0 w 273"/>
                <a:gd name="T1" fmla="*/ 0 h 1192"/>
                <a:gd name="T2" fmla="*/ 91 w 273"/>
                <a:gd name="T3" fmla="*/ 1192 h 1192"/>
                <a:gd name="T4" fmla="*/ 273 w 273"/>
                <a:gd name="T5" fmla="*/ 924 h 1192"/>
                <a:gd name="T6" fmla="*/ 0 w 273"/>
                <a:gd name="T7" fmla="*/ 0 h 1192"/>
                <a:gd name="connsiteX0" fmla="*/ 468 w 6667"/>
                <a:gd name="connsiteY0" fmla="*/ 0 h 6293"/>
                <a:gd name="connsiteX1" fmla="*/ 0 w 6667"/>
                <a:gd name="connsiteY1" fmla="*/ 6293 h 6293"/>
                <a:gd name="connsiteX2" fmla="*/ 6667 w 6667"/>
                <a:gd name="connsiteY2" fmla="*/ 4045 h 6293"/>
                <a:gd name="connsiteX3" fmla="*/ 468 w 6667"/>
                <a:gd name="connsiteY3" fmla="*/ 0 h 6293"/>
                <a:gd name="connsiteX0-1" fmla="*/ 1184 w 10000"/>
                <a:gd name="connsiteY0-2" fmla="*/ 0 h 9900"/>
                <a:gd name="connsiteX1-3" fmla="*/ 0 w 10000"/>
                <a:gd name="connsiteY1-4" fmla="*/ 9900 h 9900"/>
                <a:gd name="connsiteX2-5" fmla="*/ 10000 w 10000"/>
                <a:gd name="connsiteY2-6" fmla="*/ 6328 h 9900"/>
                <a:gd name="connsiteX3-7" fmla="*/ 1184 w 10000"/>
                <a:gd name="connsiteY3-8" fmla="*/ 0 h 9900"/>
              </a:gdLst>
              <a:ahLst/>
              <a:cxnLst>
                <a:cxn ang="0">
                  <a:pos x="connsiteX0-1" y="connsiteY0-2"/>
                </a:cxn>
                <a:cxn ang="0">
                  <a:pos x="connsiteX1-3" y="connsiteY1-4"/>
                </a:cxn>
                <a:cxn ang="0">
                  <a:pos x="connsiteX2-5" y="connsiteY2-6"/>
                </a:cxn>
                <a:cxn ang="0">
                  <a:pos x="connsiteX3-7" y="connsiteY3-8"/>
                </a:cxn>
              </a:cxnLst>
              <a:rect l="l" t="t" r="r" b="b"/>
              <a:pathLst>
                <a:path w="10000" h="9900">
                  <a:moveTo>
                    <a:pt x="1184" y="0"/>
                  </a:moveTo>
                  <a:lnTo>
                    <a:pt x="0" y="9900"/>
                  </a:lnTo>
                  <a:lnTo>
                    <a:pt x="10000" y="6328"/>
                  </a:lnTo>
                  <a:lnTo>
                    <a:pt x="1184"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33" name="Freeform 33"/>
            <p:cNvSpPr/>
            <p:nvPr/>
          </p:nvSpPr>
          <p:spPr bwMode="auto">
            <a:xfrm rot="16200000" flipV="1">
              <a:off x="2777588" y="3395122"/>
              <a:ext cx="1294749" cy="1022758"/>
            </a:xfrm>
            <a:custGeom>
              <a:avLst/>
              <a:gdLst>
                <a:gd name="T0" fmla="*/ 783 w 783"/>
                <a:gd name="T1" fmla="*/ 379 h 924"/>
                <a:gd name="T2" fmla="*/ 0 w 783"/>
                <a:gd name="T3" fmla="*/ 0 h 924"/>
                <a:gd name="T4" fmla="*/ 273 w 783"/>
                <a:gd name="T5" fmla="*/ 924 h 924"/>
                <a:gd name="T6" fmla="*/ 783 w 783"/>
                <a:gd name="T7" fmla="*/ 379 h 924"/>
                <a:gd name="connsiteX0" fmla="*/ 8519 w 8519"/>
                <a:gd name="connsiteY0" fmla="*/ 0 h 5898"/>
                <a:gd name="connsiteX1" fmla="*/ 0 w 8519"/>
                <a:gd name="connsiteY1" fmla="*/ 839 h 5898"/>
                <a:gd name="connsiteX2" fmla="*/ 2006 w 8519"/>
                <a:gd name="connsiteY2" fmla="*/ 5898 h 5898"/>
                <a:gd name="connsiteX3" fmla="*/ 8519 w 8519"/>
                <a:gd name="connsiteY3" fmla="*/ 0 h 5898"/>
                <a:gd name="connsiteX0-1" fmla="*/ 10264 w 10264"/>
                <a:gd name="connsiteY0-2" fmla="*/ 0 h 10000"/>
                <a:gd name="connsiteX1-3" fmla="*/ 0 w 10264"/>
                <a:gd name="connsiteY1-4" fmla="*/ 1281 h 10000"/>
                <a:gd name="connsiteX2-5" fmla="*/ 2619 w 10264"/>
                <a:gd name="connsiteY2-6" fmla="*/ 10000 h 10000"/>
                <a:gd name="connsiteX3-7" fmla="*/ 10264 w 10264"/>
                <a:gd name="connsiteY3-8" fmla="*/ 0 h 10000"/>
                <a:gd name="connsiteX0-9" fmla="*/ 10067 w 10067"/>
                <a:gd name="connsiteY0-10" fmla="*/ 0 h 10000"/>
                <a:gd name="connsiteX1-11" fmla="*/ 0 w 10067"/>
                <a:gd name="connsiteY1-12" fmla="*/ 1281 h 10000"/>
                <a:gd name="connsiteX2-13" fmla="*/ 2422 w 10067"/>
                <a:gd name="connsiteY2-14" fmla="*/ 10000 h 10000"/>
                <a:gd name="connsiteX3-15" fmla="*/ 10067 w 10067"/>
                <a:gd name="connsiteY3-16" fmla="*/ 0 h 10000"/>
              </a:gdLst>
              <a:ahLst/>
              <a:cxnLst>
                <a:cxn ang="0">
                  <a:pos x="connsiteX0-1" y="connsiteY0-2"/>
                </a:cxn>
                <a:cxn ang="0">
                  <a:pos x="connsiteX1-3" y="connsiteY1-4"/>
                </a:cxn>
                <a:cxn ang="0">
                  <a:pos x="connsiteX2-5" y="connsiteY2-6"/>
                </a:cxn>
                <a:cxn ang="0">
                  <a:pos x="connsiteX3-7" y="connsiteY3-8"/>
                </a:cxn>
              </a:cxnLst>
              <a:rect l="l" t="t" r="r" b="b"/>
              <a:pathLst>
                <a:path w="10067" h="10000">
                  <a:moveTo>
                    <a:pt x="10067" y="0"/>
                  </a:moveTo>
                  <a:lnTo>
                    <a:pt x="0" y="1281"/>
                  </a:lnTo>
                  <a:lnTo>
                    <a:pt x="2422" y="10000"/>
                  </a:lnTo>
                  <a:lnTo>
                    <a:pt x="10067"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34" name="Freeform 34"/>
            <p:cNvSpPr/>
            <p:nvPr/>
          </p:nvSpPr>
          <p:spPr bwMode="auto">
            <a:xfrm rot="16200000" flipV="1">
              <a:off x="3571722" y="2970176"/>
              <a:ext cx="1052116" cy="322753"/>
            </a:xfrm>
            <a:custGeom>
              <a:avLst/>
              <a:gdLst>
                <a:gd name="T0" fmla="*/ 1122 w 1122"/>
                <a:gd name="T1" fmla="*/ 207 h 379"/>
                <a:gd name="T2" fmla="*/ 0 w 1122"/>
                <a:gd name="T3" fmla="*/ 0 h 379"/>
                <a:gd name="T4" fmla="*/ 783 w 1122"/>
                <a:gd name="T5" fmla="*/ 379 h 379"/>
                <a:gd name="T6" fmla="*/ 1122 w 1122"/>
                <a:gd name="T7" fmla="*/ 207 h 379"/>
                <a:gd name="connsiteX0" fmla="*/ 9075 w 9075"/>
                <a:gd name="connsiteY0" fmla="*/ 0 h 6715"/>
                <a:gd name="connsiteX1" fmla="*/ 0 w 9075"/>
                <a:gd name="connsiteY1" fmla="*/ 6715 h 6715"/>
                <a:gd name="connsiteX2" fmla="*/ 6054 w 9075"/>
                <a:gd name="connsiteY2" fmla="*/ 4538 h 6715"/>
                <a:gd name="connsiteX3" fmla="*/ 9075 w 9075"/>
                <a:gd name="connsiteY3" fmla="*/ 0 h 6715"/>
                <a:gd name="connsiteX0-1" fmla="*/ 10000 w 10000"/>
                <a:gd name="connsiteY0-2" fmla="*/ 0 h 8933"/>
                <a:gd name="connsiteX1-3" fmla="*/ 0 w 10000"/>
                <a:gd name="connsiteY1-4" fmla="*/ 8933 h 8933"/>
                <a:gd name="connsiteX2-5" fmla="*/ 6671 w 10000"/>
                <a:gd name="connsiteY2-6" fmla="*/ 6758 h 8933"/>
                <a:gd name="connsiteX3-7" fmla="*/ 10000 w 10000"/>
                <a:gd name="connsiteY3-8" fmla="*/ 0 h 8933"/>
                <a:gd name="connsiteX0-9" fmla="*/ 10087 w 10087"/>
                <a:gd name="connsiteY0-10" fmla="*/ 0 h 10853"/>
                <a:gd name="connsiteX1-11" fmla="*/ 0 w 10087"/>
                <a:gd name="connsiteY1-12" fmla="*/ 10853 h 10853"/>
                <a:gd name="connsiteX2-13" fmla="*/ 6758 w 10087"/>
                <a:gd name="connsiteY2-14" fmla="*/ 7565 h 10853"/>
                <a:gd name="connsiteX3-15" fmla="*/ 10087 w 10087"/>
                <a:gd name="connsiteY3-16" fmla="*/ 0 h 10853"/>
                <a:gd name="connsiteX0-17" fmla="*/ 9915 w 9915"/>
                <a:gd name="connsiteY0-18" fmla="*/ 0 h 10721"/>
                <a:gd name="connsiteX1-19" fmla="*/ 0 w 9915"/>
                <a:gd name="connsiteY1-20" fmla="*/ 10721 h 10721"/>
                <a:gd name="connsiteX2-21" fmla="*/ 6586 w 9915"/>
                <a:gd name="connsiteY2-22" fmla="*/ 7565 h 10721"/>
                <a:gd name="connsiteX3-23" fmla="*/ 9915 w 9915"/>
                <a:gd name="connsiteY3-24" fmla="*/ 0 h 10721"/>
                <a:gd name="connsiteX0-25" fmla="*/ 5405 w 5405"/>
                <a:gd name="connsiteY0-26" fmla="*/ 0 h 7056"/>
                <a:gd name="connsiteX1-27" fmla="*/ 0 w 5405"/>
                <a:gd name="connsiteY1-28" fmla="*/ 1099 h 7056"/>
                <a:gd name="connsiteX2-29" fmla="*/ 2047 w 5405"/>
                <a:gd name="connsiteY2-30" fmla="*/ 7056 h 7056"/>
                <a:gd name="connsiteX3-31" fmla="*/ 5405 w 5405"/>
                <a:gd name="connsiteY3-32" fmla="*/ 0 h 7056"/>
              </a:gdLst>
              <a:ahLst/>
              <a:cxnLst>
                <a:cxn ang="0">
                  <a:pos x="connsiteX0-1" y="connsiteY0-2"/>
                </a:cxn>
                <a:cxn ang="0">
                  <a:pos x="connsiteX1-3" y="connsiteY1-4"/>
                </a:cxn>
                <a:cxn ang="0">
                  <a:pos x="connsiteX2-5" y="connsiteY2-6"/>
                </a:cxn>
                <a:cxn ang="0">
                  <a:pos x="connsiteX3-7" y="connsiteY3-8"/>
                </a:cxn>
              </a:cxnLst>
              <a:rect l="l" t="t" r="r" b="b"/>
              <a:pathLst>
                <a:path w="5405" h="7056">
                  <a:moveTo>
                    <a:pt x="5405" y="0"/>
                  </a:moveTo>
                  <a:lnTo>
                    <a:pt x="0" y="1099"/>
                  </a:lnTo>
                  <a:lnTo>
                    <a:pt x="2047" y="7056"/>
                  </a:lnTo>
                  <a:lnTo>
                    <a:pt x="5405"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35" name="Freeform 34"/>
            <p:cNvSpPr/>
            <p:nvPr/>
          </p:nvSpPr>
          <p:spPr bwMode="auto">
            <a:xfrm rot="16200000" flipH="1">
              <a:off x="3352882" y="3699584"/>
              <a:ext cx="1309043" cy="406185"/>
            </a:xfrm>
            <a:custGeom>
              <a:avLst/>
              <a:gdLst>
                <a:gd name="T0" fmla="*/ 1122 w 1122"/>
                <a:gd name="T1" fmla="*/ 207 h 379"/>
                <a:gd name="T2" fmla="*/ 0 w 1122"/>
                <a:gd name="T3" fmla="*/ 0 h 379"/>
                <a:gd name="T4" fmla="*/ 783 w 1122"/>
                <a:gd name="T5" fmla="*/ 379 h 379"/>
                <a:gd name="T6" fmla="*/ 1122 w 1122"/>
                <a:gd name="T7" fmla="*/ 207 h 379"/>
                <a:gd name="connsiteX0" fmla="*/ 9075 w 9075"/>
                <a:gd name="connsiteY0" fmla="*/ 0 h 6715"/>
                <a:gd name="connsiteX1" fmla="*/ 0 w 9075"/>
                <a:gd name="connsiteY1" fmla="*/ 6715 h 6715"/>
                <a:gd name="connsiteX2" fmla="*/ 6054 w 9075"/>
                <a:gd name="connsiteY2" fmla="*/ 4538 h 6715"/>
                <a:gd name="connsiteX3" fmla="*/ 9075 w 9075"/>
                <a:gd name="connsiteY3" fmla="*/ 0 h 6715"/>
                <a:gd name="connsiteX0-1" fmla="*/ 10000 w 10000"/>
                <a:gd name="connsiteY0-2" fmla="*/ 0 h 8933"/>
                <a:gd name="connsiteX1-3" fmla="*/ 0 w 10000"/>
                <a:gd name="connsiteY1-4" fmla="*/ 8933 h 8933"/>
                <a:gd name="connsiteX2-5" fmla="*/ 6671 w 10000"/>
                <a:gd name="connsiteY2-6" fmla="*/ 6758 h 8933"/>
                <a:gd name="connsiteX3-7" fmla="*/ 10000 w 10000"/>
                <a:gd name="connsiteY3-8" fmla="*/ 0 h 8933"/>
                <a:gd name="connsiteX0-9" fmla="*/ 10087 w 10087"/>
                <a:gd name="connsiteY0-10" fmla="*/ 0 h 10853"/>
                <a:gd name="connsiteX1-11" fmla="*/ 0 w 10087"/>
                <a:gd name="connsiteY1-12" fmla="*/ 10853 h 10853"/>
                <a:gd name="connsiteX2-13" fmla="*/ 6758 w 10087"/>
                <a:gd name="connsiteY2-14" fmla="*/ 7565 h 10853"/>
                <a:gd name="connsiteX3-15" fmla="*/ 10087 w 10087"/>
                <a:gd name="connsiteY3-16" fmla="*/ 0 h 10853"/>
                <a:gd name="connsiteX0-17" fmla="*/ 9915 w 9915"/>
                <a:gd name="connsiteY0-18" fmla="*/ 0 h 10721"/>
                <a:gd name="connsiteX1-19" fmla="*/ 0 w 9915"/>
                <a:gd name="connsiteY1-20" fmla="*/ 10721 h 10721"/>
                <a:gd name="connsiteX2-21" fmla="*/ 6586 w 9915"/>
                <a:gd name="connsiteY2-22" fmla="*/ 7565 h 10721"/>
                <a:gd name="connsiteX3-23" fmla="*/ 9915 w 9915"/>
                <a:gd name="connsiteY3-24" fmla="*/ 0 h 10721"/>
                <a:gd name="connsiteX0-25" fmla="*/ 5405 w 5405"/>
                <a:gd name="connsiteY0-26" fmla="*/ 0 h 7056"/>
                <a:gd name="connsiteX1-27" fmla="*/ 0 w 5405"/>
                <a:gd name="connsiteY1-28" fmla="*/ 1099 h 7056"/>
                <a:gd name="connsiteX2-29" fmla="*/ 2047 w 5405"/>
                <a:gd name="connsiteY2-30" fmla="*/ 7056 h 7056"/>
                <a:gd name="connsiteX3-31" fmla="*/ 5405 w 5405"/>
                <a:gd name="connsiteY3-32" fmla="*/ 0 h 7056"/>
                <a:gd name="connsiteX0-33" fmla="*/ 12347 w 12347"/>
                <a:gd name="connsiteY0-34" fmla="*/ 0 h 10000"/>
                <a:gd name="connsiteX1-35" fmla="*/ 0 w 12347"/>
                <a:gd name="connsiteY1-36" fmla="*/ 4143 h 10000"/>
                <a:gd name="connsiteX2-37" fmla="*/ 6134 w 12347"/>
                <a:gd name="connsiteY2-38" fmla="*/ 10000 h 10000"/>
                <a:gd name="connsiteX3-39" fmla="*/ 12347 w 12347"/>
                <a:gd name="connsiteY3-40" fmla="*/ 0 h 10000"/>
                <a:gd name="connsiteX0-41" fmla="*/ 12347 w 12347"/>
                <a:gd name="connsiteY0-42" fmla="*/ 0 h 12585"/>
                <a:gd name="connsiteX1-43" fmla="*/ 0 w 12347"/>
                <a:gd name="connsiteY1-44" fmla="*/ 4143 h 12585"/>
                <a:gd name="connsiteX2-45" fmla="*/ 3914 w 12347"/>
                <a:gd name="connsiteY2-46" fmla="*/ 12585 h 12585"/>
                <a:gd name="connsiteX3-47" fmla="*/ 12347 w 12347"/>
                <a:gd name="connsiteY3-48" fmla="*/ 0 h 12585"/>
                <a:gd name="connsiteX0-49" fmla="*/ 12442 w 12442"/>
                <a:gd name="connsiteY0-50" fmla="*/ 0 h 12585"/>
                <a:gd name="connsiteX1-51" fmla="*/ 0 w 12442"/>
                <a:gd name="connsiteY1-52" fmla="*/ 4143 h 12585"/>
                <a:gd name="connsiteX2-53" fmla="*/ 3914 w 12442"/>
                <a:gd name="connsiteY2-54" fmla="*/ 12585 h 12585"/>
                <a:gd name="connsiteX3-55" fmla="*/ 12442 w 12442"/>
                <a:gd name="connsiteY3-56" fmla="*/ 0 h 12585"/>
              </a:gdLst>
              <a:ahLst/>
              <a:cxnLst>
                <a:cxn ang="0">
                  <a:pos x="connsiteX0-1" y="connsiteY0-2"/>
                </a:cxn>
                <a:cxn ang="0">
                  <a:pos x="connsiteX1-3" y="connsiteY1-4"/>
                </a:cxn>
                <a:cxn ang="0">
                  <a:pos x="connsiteX2-5" y="connsiteY2-6"/>
                </a:cxn>
                <a:cxn ang="0">
                  <a:pos x="connsiteX3-7" y="connsiteY3-8"/>
                </a:cxn>
              </a:cxnLst>
              <a:rect l="l" t="t" r="r" b="b"/>
              <a:pathLst>
                <a:path w="12442" h="12585">
                  <a:moveTo>
                    <a:pt x="12442" y="0"/>
                  </a:moveTo>
                  <a:lnTo>
                    <a:pt x="0" y="4143"/>
                  </a:lnTo>
                  <a:lnTo>
                    <a:pt x="3914" y="12585"/>
                  </a:lnTo>
                  <a:lnTo>
                    <a:pt x="12442"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grpSp>
      <p:grpSp>
        <p:nvGrpSpPr>
          <p:cNvPr id="36" name="组合 35"/>
          <p:cNvGrpSpPr/>
          <p:nvPr/>
        </p:nvGrpSpPr>
        <p:grpSpPr>
          <a:xfrm flipV="1">
            <a:off x="4596335" y="3669265"/>
            <a:ext cx="1082167" cy="1112598"/>
            <a:chOff x="1567973" y="1826525"/>
            <a:chExt cx="2691208" cy="2766885"/>
          </a:xfrm>
        </p:grpSpPr>
        <p:sp>
          <p:nvSpPr>
            <p:cNvPr id="37" name="Freeform 25"/>
            <p:cNvSpPr/>
            <p:nvPr/>
          </p:nvSpPr>
          <p:spPr bwMode="auto">
            <a:xfrm rot="16200000" flipV="1">
              <a:off x="1184640" y="2622073"/>
              <a:ext cx="1429152" cy="662485"/>
            </a:xfrm>
            <a:custGeom>
              <a:avLst/>
              <a:gdLst>
                <a:gd name="T0" fmla="*/ 1107 w 1107"/>
                <a:gd name="T1" fmla="*/ 626 h 626"/>
                <a:gd name="T2" fmla="*/ 531 w 1107"/>
                <a:gd name="T3" fmla="*/ 0 h 626"/>
                <a:gd name="T4" fmla="*/ 0 w 1107"/>
                <a:gd name="T5" fmla="*/ 353 h 626"/>
                <a:gd name="T6" fmla="*/ 1107 w 1107"/>
                <a:gd name="T7" fmla="*/ 626 h 626"/>
                <a:gd name="connsiteX0" fmla="*/ 8070 w 8070"/>
                <a:gd name="connsiteY0" fmla="*/ 6314 h 6314"/>
                <a:gd name="connsiteX1" fmla="*/ 4797 w 8070"/>
                <a:gd name="connsiteY1" fmla="*/ 0 h 6314"/>
                <a:gd name="connsiteX2" fmla="*/ 0 w 8070"/>
                <a:gd name="connsiteY2" fmla="*/ 5639 h 6314"/>
                <a:gd name="connsiteX3" fmla="*/ 8070 w 8070"/>
                <a:gd name="connsiteY3" fmla="*/ 6314 h 6314"/>
                <a:gd name="connsiteX0-1" fmla="*/ 8297 w 8297"/>
                <a:gd name="connsiteY0-2" fmla="*/ 5588 h 8931"/>
                <a:gd name="connsiteX1-3" fmla="*/ 5944 w 8297"/>
                <a:gd name="connsiteY1-4" fmla="*/ 0 h 8931"/>
                <a:gd name="connsiteX2-5" fmla="*/ 0 w 8297"/>
                <a:gd name="connsiteY2-6" fmla="*/ 8931 h 8931"/>
                <a:gd name="connsiteX3-7" fmla="*/ 8297 w 8297"/>
                <a:gd name="connsiteY3-8" fmla="*/ 5588 h 8931"/>
              </a:gdLst>
              <a:ahLst/>
              <a:cxnLst>
                <a:cxn ang="0">
                  <a:pos x="connsiteX0-1" y="connsiteY0-2"/>
                </a:cxn>
                <a:cxn ang="0">
                  <a:pos x="connsiteX1-3" y="connsiteY1-4"/>
                </a:cxn>
                <a:cxn ang="0">
                  <a:pos x="connsiteX2-5" y="connsiteY2-6"/>
                </a:cxn>
                <a:cxn ang="0">
                  <a:pos x="connsiteX3-7" y="connsiteY3-8"/>
                </a:cxn>
              </a:cxnLst>
              <a:rect l="l" t="t" r="r" b="b"/>
              <a:pathLst>
                <a:path w="8297" h="8931">
                  <a:moveTo>
                    <a:pt x="8297" y="5588"/>
                  </a:moveTo>
                  <a:lnTo>
                    <a:pt x="5944" y="0"/>
                  </a:lnTo>
                  <a:lnTo>
                    <a:pt x="0" y="8931"/>
                  </a:lnTo>
                  <a:lnTo>
                    <a:pt x="8297" y="5588"/>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38" name="Freeform 26"/>
            <p:cNvSpPr/>
            <p:nvPr/>
          </p:nvSpPr>
          <p:spPr bwMode="auto">
            <a:xfrm rot="16200000" flipV="1">
              <a:off x="2091897" y="1557754"/>
              <a:ext cx="817514" cy="1355088"/>
            </a:xfrm>
            <a:custGeom>
              <a:avLst/>
              <a:gdLst>
                <a:gd name="T0" fmla="*/ 424 w 576"/>
                <a:gd name="T1" fmla="*/ 0 h 1131"/>
                <a:gd name="T2" fmla="*/ 0 w 576"/>
                <a:gd name="T3" fmla="*/ 505 h 1131"/>
                <a:gd name="T4" fmla="*/ 576 w 576"/>
                <a:gd name="T5" fmla="*/ 1131 h 1131"/>
                <a:gd name="T6" fmla="*/ 424 w 576"/>
                <a:gd name="T7" fmla="*/ 0 h 1131"/>
                <a:gd name="connsiteX0" fmla="*/ 7361 w 7361"/>
                <a:gd name="connsiteY0" fmla="*/ 0 h 7873"/>
                <a:gd name="connsiteX1" fmla="*/ 0 w 7361"/>
                <a:gd name="connsiteY1" fmla="*/ 4465 h 7873"/>
                <a:gd name="connsiteX2" fmla="*/ 6291 w 7361"/>
                <a:gd name="connsiteY2" fmla="*/ 7873 h 7873"/>
                <a:gd name="connsiteX3" fmla="*/ 7361 w 7361"/>
                <a:gd name="connsiteY3" fmla="*/ 0 h 7873"/>
                <a:gd name="connsiteX0-1" fmla="*/ 10000 w 10000"/>
                <a:gd name="connsiteY0-2" fmla="*/ 0 h 8109"/>
                <a:gd name="connsiteX1-3" fmla="*/ 0 w 10000"/>
                <a:gd name="connsiteY1-4" fmla="*/ 5671 h 8109"/>
                <a:gd name="connsiteX2-5" fmla="*/ 4957 w 10000"/>
                <a:gd name="connsiteY2-6" fmla="*/ 8109 h 8109"/>
                <a:gd name="connsiteX3-7" fmla="*/ 10000 w 10000"/>
                <a:gd name="connsiteY3-8" fmla="*/ 0 h 8109"/>
              </a:gdLst>
              <a:ahLst/>
              <a:cxnLst>
                <a:cxn ang="0">
                  <a:pos x="connsiteX0-1" y="connsiteY0-2"/>
                </a:cxn>
                <a:cxn ang="0">
                  <a:pos x="connsiteX1-3" y="connsiteY1-4"/>
                </a:cxn>
                <a:cxn ang="0">
                  <a:pos x="connsiteX2-5" y="connsiteY2-6"/>
                </a:cxn>
                <a:cxn ang="0">
                  <a:pos x="connsiteX3-7" y="connsiteY3-8"/>
                </a:cxn>
              </a:cxnLst>
              <a:rect l="l" t="t" r="r" b="b"/>
              <a:pathLst>
                <a:path w="10000" h="8109">
                  <a:moveTo>
                    <a:pt x="10000" y="0"/>
                  </a:moveTo>
                  <a:lnTo>
                    <a:pt x="0" y="5671"/>
                  </a:lnTo>
                  <a:lnTo>
                    <a:pt x="4957" y="8109"/>
                  </a:lnTo>
                  <a:lnTo>
                    <a:pt x="10000"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39" name="Freeform 27"/>
            <p:cNvSpPr/>
            <p:nvPr/>
          </p:nvSpPr>
          <p:spPr bwMode="auto">
            <a:xfrm rot="16200000" flipV="1">
              <a:off x="1441571" y="2770466"/>
              <a:ext cx="1598418" cy="1345599"/>
            </a:xfrm>
            <a:custGeom>
              <a:avLst/>
              <a:gdLst>
                <a:gd name="T0" fmla="*/ 298 w 829"/>
                <a:gd name="T1" fmla="*/ 717 h 717"/>
                <a:gd name="T2" fmla="*/ 0 w 829"/>
                <a:gd name="T3" fmla="*/ 0 h 717"/>
                <a:gd name="T4" fmla="*/ 829 w 829"/>
                <a:gd name="T5" fmla="*/ 364 h 717"/>
                <a:gd name="T6" fmla="*/ 298 w 829"/>
                <a:gd name="T7" fmla="*/ 717 h 717"/>
              </a:gdLst>
              <a:ahLst/>
              <a:cxnLst>
                <a:cxn ang="0">
                  <a:pos x="T0" y="T1"/>
                </a:cxn>
                <a:cxn ang="0">
                  <a:pos x="T2" y="T3"/>
                </a:cxn>
                <a:cxn ang="0">
                  <a:pos x="T4" y="T5"/>
                </a:cxn>
                <a:cxn ang="0">
                  <a:pos x="T6" y="T7"/>
                </a:cxn>
              </a:cxnLst>
              <a:rect l="0" t="0" r="r" b="b"/>
              <a:pathLst>
                <a:path w="829" h="717">
                  <a:moveTo>
                    <a:pt x="298" y="717"/>
                  </a:moveTo>
                  <a:lnTo>
                    <a:pt x="0" y="0"/>
                  </a:lnTo>
                  <a:lnTo>
                    <a:pt x="829" y="364"/>
                  </a:lnTo>
                  <a:lnTo>
                    <a:pt x="298" y="717"/>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40" name="Freeform 28"/>
            <p:cNvSpPr/>
            <p:nvPr/>
          </p:nvSpPr>
          <p:spPr bwMode="auto">
            <a:xfrm rot="16200000" flipV="1">
              <a:off x="2284215" y="2590300"/>
              <a:ext cx="1598418" cy="1705928"/>
            </a:xfrm>
            <a:custGeom>
              <a:avLst/>
              <a:gdLst>
                <a:gd name="T0" fmla="*/ 510 w 829"/>
                <a:gd name="T1" fmla="*/ 0 h 909"/>
                <a:gd name="T2" fmla="*/ 0 w 829"/>
                <a:gd name="T3" fmla="*/ 545 h 909"/>
                <a:gd name="T4" fmla="*/ 829 w 829"/>
                <a:gd name="T5" fmla="*/ 909 h 909"/>
                <a:gd name="T6" fmla="*/ 510 w 829"/>
                <a:gd name="T7" fmla="*/ 0 h 909"/>
              </a:gdLst>
              <a:ahLst/>
              <a:cxnLst>
                <a:cxn ang="0">
                  <a:pos x="T0" y="T1"/>
                </a:cxn>
                <a:cxn ang="0">
                  <a:pos x="T2" y="T3"/>
                </a:cxn>
                <a:cxn ang="0">
                  <a:pos x="T4" y="T5"/>
                </a:cxn>
                <a:cxn ang="0">
                  <a:pos x="T6" y="T7"/>
                </a:cxn>
              </a:cxnLst>
              <a:rect l="0" t="0" r="r" b="b"/>
              <a:pathLst>
                <a:path w="829" h="909">
                  <a:moveTo>
                    <a:pt x="510" y="0"/>
                  </a:moveTo>
                  <a:lnTo>
                    <a:pt x="0" y="545"/>
                  </a:lnTo>
                  <a:lnTo>
                    <a:pt x="829" y="909"/>
                  </a:lnTo>
                  <a:lnTo>
                    <a:pt x="510"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41" name="Freeform 29"/>
            <p:cNvSpPr/>
            <p:nvPr/>
          </p:nvSpPr>
          <p:spPr bwMode="auto">
            <a:xfrm rot="16200000" flipV="1">
              <a:off x="2367122" y="1689862"/>
              <a:ext cx="1432601" cy="1705928"/>
            </a:xfrm>
            <a:custGeom>
              <a:avLst/>
              <a:gdLst>
                <a:gd name="T0" fmla="*/ 743 w 743"/>
                <a:gd name="T1" fmla="*/ 404 h 909"/>
                <a:gd name="T2" fmla="*/ 0 w 743"/>
                <a:gd name="T3" fmla="*/ 0 h 909"/>
                <a:gd name="T4" fmla="*/ 319 w 743"/>
                <a:gd name="T5" fmla="*/ 909 h 909"/>
                <a:gd name="T6" fmla="*/ 743 w 743"/>
                <a:gd name="T7" fmla="*/ 404 h 909"/>
              </a:gdLst>
              <a:ahLst/>
              <a:cxnLst>
                <a:cxn ang="0">
                  <a:pos x="T0" y="T1"/>
                </a:cxn>
                <a:cxn ang="0">
                  <a:pos x="T2" y="T3"/>
                </a:cxn>
                <a:cxn ang="0">
                  <a:pos x="T4" y="T5"/>
                </a:cxn>
                <a:cxn ang="0">
                  <a:pos x="T6" y="T7"/>
                </a:cxn>
              </a:cxnLst>
              <a:rect l="0" t="0" r="r" b="b"/>
              <a:pathLst>
                <a:path w="743" h="909">
                  <a:moveTo>
                    <a:pt x="743" y="404"/>
                  </a:moveTo>
                  <a:lnTo>
                    <a:pt x="0" y="0"/>
                  </a:lnTo>
                  <a:lnTo>
                    <a:pt x="319" y="909"/>
                  </a:lnTo>
                  <a:lnTo>
                    <a:pt x="743" y="404"/>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42" name="Freeform 30"/>
            <p:cNvSpPr/>
            <p:nvPr/>
          </p:nvSpPr>
          <p:spPr bwMode="auto">
            <a:xfrm rot="16200000" flipV="1">
              <a:off x="3002388" y="2002337"/>
              <a:ext cx="1432601" cy="1080984"/>
            </a:xfrm>
            <a:custGeom>
              <a:avLst/>
              <a:gdLst>
                <a:gd name="T0" fmla="*/ 339 w 743"/>
                <a:gd name="T1" fmla="*/ 0 h 576"/>
                <a:gd name="T2" fmla="*/ 0 w 743"/>
                <a:gd name="T3" fmla="*/ 172 h 576"/>
                <a:gd name="T4" fmla="*/ 743 w 743"/>
                <a:gd name="T5" fmla="*/ 576 h 576"/>
                <a:gd name="T6" fmla="*/ 339 w 743"/>
                <a:gd name="T7" fmla="*/ 0 h 576"/>
              </a:gdLst>
              <a:ahLst/>
              <a:cxnLst>
                <a:cxn ang="0">
                  <a:pos x="T0" y="T1"/>
                </a:cxn>
                <a:cxn ang="0">
                  <a:pos x="T2" y="T3"/>
                </a:cxn>
                <a:cxn ang="0">
                  <a:pos x="T4" y="T5"/>
                </a:cxn>
                <a:cxn ang="0">
                  <a:pos x="T6" y="T7"/>
                </a:cxn>
              </a:cxnLst>
              <a:rect l="0" t="0" r="r" b="b"/>
              <a:pathLst>
                <a:path w="743" h="576">
                  <a:moveTo>
                    <a:pt x="339" y="0"/>
                  </a:moveTo>
                  <a:lnTo>
                    <a:pt x="0" y="172"/>
                  </a:lnTo>
                  <a:lnTo>
                    <a:pt x="743" y="576"/>
                  </a:lnTo>
                  <a:lnTo>
                    <a:pt x="339"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43" name="Freeform 31"/>
            <p:cNvSpPr/>
            <p:nvPr/>
          </p:nvSpPr>
          <p:spPr bwMode="auto">
            <a:xfrm rot="16200000" flipV="1">
              <a:off x="1778031" y="3457843"/>
              <a:ext cx="925502" cy="1345599"/>
            </a:xfrm>
            <a:custGeom>
              <a:avLst/>
              <a:gdLst>
                <a:gd name="T0" fmla="*/ 0 w 480"/>
                <a:gd name="T1" fmla="*/ 268 h 717"/>
                <a:gd name="T2" fmla="*/ 182 w 480"/>
                <a:gd name="T3" fmla="*/ 0 h 717"/>
                <a:gd name="T4" fmla="*/ 480 w 480"/>
                <a:gd name="T5" fmla="*/ 717 h 717"/>
                <a:gd name="T6" fmla="*/ 0 w 480"/>
                <a:gd name="T7" fmla="*/ 268 h 717"/>
              </a:gdLst>
              <a:ahLst/>
              <a:cxnLst>
                <a:cxn ang="0">
                  <a:pos x="T0" y="T1"/>
                </a:cxn>
                <a:cxn ang="0">
                  <a:pos x="T2" y="T3"/>
                </a:cxn>
                <a:cxn ang="0">
                  <a:pos x="T4" y="T5"/>
                </a:cxn>
                <a:cxn ang="0">
                  <a:pos x="T6" y="T7"/>
                </a:cxn>
              </a:cxnLst>
              <a:rect l="0" t="0" r="r" b="b"/>
              <a:pathLst>
                <a:path w="480" h="717">
                  <a:moveTo>
                    <a:pt x="0" y="268"/>
                  </a:moveTo>
                  <a:lnTo>
                    <a:pt x="182" y="0"/>
                  </a:lnTo>
                  <a:lnTo>
                    <a:pt x="480" y="717"/>
                  </a:lnTo>
                  <a:lnTo>
                    <a:pt x="0" y="268"/>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50" name="Freeform 32"/>
            <p:cNvSpPr/>
            <p:nvPr/>
          </p:nvSpPr>
          <p:spPr bwMode="auto">
            <a:xfrm rot="16200000" flipV="1">
              <a:off x="2931999" y="3721098"/>
              <a:ext cx="350936" cy="1393688"/>
            </a:xfrm>
            <a:custGeom>
              <a:avLst/>
              <a:gdLst>
                <a:gd name="T0" fmla="*/ 0 w 273"/>
                <a:gd name="T1" fmla="*/ 0 h 1192"/>
                <a:gd name="T2" fmla="*/ 91 w 273"/>
                <a:gd name="T3" fmla="*/ 1192 h 1192"/>
                <a:gd name="T4" fmla="*/ 273 w 273"/>
                <a:gd name="T5" fmla="*/ 924 h 1192"/>
                <a:gd name="T6" fmla="*/ 0 w 273"/>
                <a:gd name="T7" fmla="*/ 0 h 1192"/>
                <a:gd name="connsiteX0" fmla="*/ 468 w 6667"/>
                <a:gd name="connsiteY0" fmla="*/ 0 h 6293"/>
                <a:gd name="connsiteX1" fmla="*/ 0 w 6667"/>
                <a:gd name="connsiteY1" fmla="*/ 6293 h 6293"/>
                <a:gd name="connsiteX2" fmla="*/ 6667 w 6667"/>
                <a:gd name="connsiteY2" fmla="*/ 4045 h 6293"/>
                <a:gd name="connsiteX3" fmla="*/ 468 w 6667"/>
                <a:gd name="connsiteY3" fmla="*/ 0 h 6293"/>
                <a:gd name="connsiteX0-1" fmla="*/ 1184 w 10000"/>
                <a:gd name="connsiteY0-2" fmla="*/ 0 h 9900"/>
                <a:gd name="connsiteX1-3" fmla="*/ 0 w 10000"/>
                <a:gd name="connsiteY1-4" fmla="*/ 9900 h 9900"/>
                <a:gd name="connsiteX2-5" fmla="*/ 10000 w 10000"/>
                <a:gd name="connsiteY2-6" fmla="*/ 6328 h 9900"/>
                <a:gd name="connsiteX3-7" fmla="*/ 1184 w 10000"/>
                <a:gd name="connsiteY3-8" fmla="*/ 0 h 9900"/>
              </a:gdLst>
              <a:ahLst/>
              <a:cxnLst>
                <a:cxn ang="0">
                  <a:pos x="connsiteX0-1" y="connsiteY0-2"/>
                </a:cxn>
                <a:cxn ang="0">
                  <a:pos x="connsiteX1-3" y="connsiteY1-4"/>
                </a:cxn>
                <a:cxn ang="0">
                  <a:pos x="connsiteX2-5" y="connsiteY2-6"/>
                </a:cxn>
                <a:cxn ang="0">
                  <a:pos x="connsiteX3-7" y="connsiteY3-8"/>
                </a:cxn>
              </a:cxnLst>
              <a:rect l="l" t="t" r="r" b="b"/>
              <a:pathLst>
                <a:path w="10000" h="9900">
                  <a:moveTo>
                    <a:pt x="1184" y="0"/>
                  </a:moveTo>
                  <a:lnTo>
                    <a:pt x="0" y="9900"/>
                  </a:lnTo>
                  <a:lnTo>
                    <a:pt x="10000" y="6328"/>
                  </a:lnTo>
                  <a:lnTo>
                    <a:pt x="1184"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51" name="Freeform 33"/>
            <p:cNvSpPr/>
            <p:nvPr/>
          </p:nvSpPr>
          <p:spPr bwMode="auto">
            <a:xfrm rot="16200000" flipV="1">
              <a:off x="2777588" y="3395122"/>
              <a:ext cx="1294749" cy="1022758"/>
            </a:xfrm>
            <a:custGeom>
              <a:avLst/>
              <a:gdLst>
                <a:gd name="T0" fmla="*/ 783 w 783"/>
                <a:gd name="T1" fmla="*/ 379 h 924"/>
                <a:gd name="T2" fmla="*/ 0 w 783"/>
                <a:gd name="T3" fmla="*/ 0 h 924"/>
                <a:gd name="T4" fmla="*/ 273 w 783"/>
                <a:gd name="T5" fmla="*/ 924 h 924"/>
                <a:gd name="T6" fmla="*/ 783 w 783"/>
                <a:gd name="T7" fmla="*/ 379 h 924"/>
                <a:gd name="connsiteX0" fmla="*/ 8519 w 8519"/>
                <a:gd name="connsiteY0" fmla="*/ 0 h 5898"/>
                <a:gd name="connsiteX1" fmla="*/ 0 w 8519"/>
                <a:gd name="connsiteY1" fmla="*/ 839 h 5898"/>
                <a:gd name="connsiteX2" fmla="*/ 2006 w 8519"/>
                <a:gd name="connsiteY2" fmla="*/ 5898 h 5898"/>
                <a:gd name="connsiteX3" fmla="*/ 8519 w 8519"/>
                <a:gd name="connsiteY3" fmla="*/ 0 h 5898"/>
                <a:gd name="connsiteX0-1" fmla="*/ 10264 w 10264"/>
                <a:gd name="connsiteY0-2" fmla="*/ 0 h 10000"/>
                <a:gd name="connsiteX1-3" fmla="*/ 0 w 10264"/>
                <a:gd name="connsiteY1-4" fmla="*/ 1281 h 10000"/>
                <a:gd name="connsiteX2-5" fmla="*/ 2619 w 10264"/>
                <a:gd name="connsiteY2-6" fmla="*/ 10000 h 10000"/>
                <a:gd name="connsiteX3-7" fmla="*/ 10264 w 10264"/>
                <a:gd name="connsiteY3-8" fmla="*/ 0 h 10000"/>
                <a:gd name="connsiteX0-9" fmla="*/ 10067 w 10067"/>
                <a:gd name="connsiteY0-10" fmla="*/ 0 h 10000"/>
                <a:gd name="connsiteX1-11" fmla="*/ 0 w 10067"/>
                <a:gd name="connsiteY1-12" fmla="*/ 1281 h 10000"/>
                <a:gd name="connsiteX2-13" fmla="*/ 2422 w 10067"/>
                <a:gd name="connsiteY2-14" fmla="*/ 10000 h 10000"/>
                <a:gd name="connsiteX3-15" fmla="*/ 10067 w 10067"/>
                <a:gd name="connsiteY3-16" fmla="*/ 0 h 10000"/>
              </a:gdLst>
              <a:ahLst/>
              <a:cxnLst>
                <a:cxn ang="0">
                  <a:pos x="connsiteX0-1" y="connsiteY0-2"/>
                </a:cxn>
                <a:cxn ang="0">
                  <a:pos x="connsiteX1-3" y="connsiteY1-4"/>
                </a:cxn>
                <a:cxn ang="0">
                  <a:pos x="connsiteX2-5" y="connsiteY2-6"/>
                </a:cxn>
                <a:cxn ang="0">
                  <a:pos x="connsiteX3-7" y="connsiteY3-8"/>
                </a:cxn>
              </a:cxnLst>
              <a:rect l="l" t="t" r="r" b="b"/>
              <a:pathLst>
                <a:path w="10067" h="10000">
                  <a:moveTo>
                    <a:pt x="10067" y="0"/>
                  </a:moveTo>
                  <a:lnTo>
                    <a:pt x="0" y="1281"/>
                  </a:lnTo>
                  <a:lnTo>
                    <a:pt x="2422" y="10000"/>
                  </a:lnTo>
                  <a:lnTo>
                    <a:pt x="10067"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52" name="Freeform 34"/>
            <p:cNvSpPr/>
            <p:nvPr/>
          </p:nvSpPr>
          <p:spPr bwMode="auto">
            <a:xfrm rot="16200000" flipV="1">
              <a:off x="3571722" y="2970176"/>
              <a:ext cx="1052116" cy="322753"/>
            </a:xfrm>
            <a:custGeom>
              <a:avLst/>
              <a:gdLst>
                <a:gd name="T0" fmla="*/ 1122 w 1122"/>
                <a:gd name="T1" fmla="*/ 207 h 379"/>
                <a:gd name="T2" fmla="*/ 0 w 1122"/>
                <a:gd name="T3" fmla="*/ 0 h 379"/>
                <a:gd name="T4" fmla="*/ 783 w 1122"/>
                <a:gd name="T5" fmla="*/ 379 h 379"/>
                <a:gd name="T6" fmla="*/ 1122 w 1122"/>
                <a:gd name="T7" fmla="*/ 207 h 379"/>
                <a:gd name="connsiteX0" fmla="*/ 9075 w 9075"/>
                <a:gd name="connsiteY0" fmla="*/ 0 h 6715"/>
                <a:gd name="connsiteX1" fmla="*/ 0 w 9075"/>
                <a:gd name="connsiteY1" fmla="*/ 6715 h 6715"/>
                <a:gd name="connsiteX2" fmla="*/ 6054 w 9075"/>
                <a:gd name="connsiteY2" fmla="*/ 4538 h 6715"/>
                <a:gd name="connsiteX3" fmla="*/ 9075 w 9075"/>
                <a:gd name="connsiteY3" fmla="*/ 0 h 6715"/>
                <a:gd name="connsiteX0-1" fmla="*/ 10000 w 10000"/>
                <a:gd name="connsiteY0-2" fmla="*/ 0 h 8933"/>
                <a:gd name="connsiteX1-3" fmla="*/ 0 w 10000"/>
                <a:gd name="connsiteY1-4" fmla="*/ 8933 h 8933"/>
                <a:gd name="connsiteX2-5" fmla="*/ 6671 w 10000"/>
                <a:gd name="connsiteY2-6" fmla="*/ 6758 h 8933"/>
                <a:gd name="connsiteX3-7" fmla="*/ 10000 w 10000"/>
                <a:gd name="connsiteY3-8" fmla="*/ 0 h 8933"/>
                <a:gd name="connsiteX0-9" fmla="*/ 10087 w 10087"/>
                <a:gd name="connsiteY0-10" fmla="*/ 0 h 10853"/>
                <a:gd name="connsiteX1-11" fmla="*/ 0 w 10087"/>
                <a:gd name="connsiteY1-12" fmla="*/ 10853 h 10853"/>
                <a:gd name="connsiteX2-13" fmla="*/ 6758 w 10087"/>
                <a:gd name="connsiteY2-14" fmla="*/ 7565 h 10853"/>
                <a:gd name="connsiteX3-15" fmla="*/ 10087 w 10087"/>
                <a:gd name="connsiteY3-16" fmla="*/ 0 h 10853"/>
                <a:gd name="connsiteX0-17" fmla="*/ 9915 w 9915"/>
                <a:gd name="connsiteY0-18" fmla="*/ 0 h 10721"/>
                <a:gd name="connsiteX1-19" fmla="*/ 0 w 9915"/>
                <a:gd name="connsiteY1-20" fmla="*/ 10721 h 10721"/>
                <a:gd name="connsiteX2-21" fmla="*/ 6586 w 9915"/>
                <a:gd name="connsiteY2-22" fmla="*/ 7565 h 10721"/>
                <a:gd name="connsiteX3-23" fmla="*/ 9915 w 9915"/>
                <a:gd name="connsiteY3-24" fmla="*/ 0 h 10721"/>
                <a:gd name="connsiteX0-25" fmla="*/ 5405 w 5405"/>
                <a:gd name="connsiteY0-26" fmla="*/ 0 h 7056"/>
                <a:gd name="connsiteX1-27" fmla="*/ 0 w 5405"/>
                <a:gd name="connsiteY1-28" fmla="*/ 1099 h 7056"/>
                <a:gd name="connsiteX2-29" fmla="*/ 2047 w 5405"/>
                <a:gd name="connsiteY2-30" fmla="*/ 7056 h 7056"/>
                <a:gd name="connsiteX3-31" fmla="*/ 5405 w 5405"/>
                <a:gd name="connsiteY3-32" fmla="*/ 0 h 7056"/>
              </a:gdLst>
              <a:ahLst/>
              <a:cxnLst>
                <a:cxn ang="0">
                  <a:pos x="connsiteX0-1" y="connsiteY0-2"/>
                </a:cxn>
                <a:cxn ang="0">
                  <a:pos x="connsiteX1-3" y="connsiteY1-4"/>
                </a:cxn>
                <a:cxn ang="0">
                  <a:pos x="connsiteX2-5" y="connsiteY2-6"/>
                </a:cxn>
                <a:cxn ang="0">
                  <a:pos x="connsiteX3-7" y="connsiteY3-8"/>
                </a:cxn>
              </a:cxnLst>
              <a:rect l="l" t="t" r="r" b="b"/>
              <a:pathLst>
                <a:path w="5405" h="7056">
                  <a:moveTo>
                    <a:pt x="5405" y="0"/>
                  </a:moveTo>
                  <a:lnTo>
                    <a:pt x="0" y="1099"/>
                  </a:lnTo>
                  <a:lnTo>
                    <a:pt x="2047" y="7056"/>
                  </a:lnTo>
                  <a:lnTo>
                    <a:pt x="5405"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53" name="Freeform 34"/>
            <p:cNvSpPr/>
            <p:nvPr/>
          </p:nvSpPr>
          <p:spPr bwMode="auto">
            <a:xfrm rot="16200000" flipH="1">
              <a:off x="3352882" y="3699584"/>
              <a:ext cx="1309043" cy="406185"/>
            </a:xfrm>
            <a:custGeom>
              <a:avLst/>
              <a:gdLst>
                <a:gd name="T0" fmla="*/ 1122 w 1122"/>
                <a:gd name="T1" fmla="*/ 207 h 379"/>
                <a:gd name="T2" fmla="*/ 0 w 1122"/>
                <a:gd name="T3" fmla="*/ 0 h 379"/>
                <a:gd name="T4" fmla="*/ 783 w 1122"/>
                <a:gd name="T5" fmla="*/ 379 h 379"/>
                <a:gd name="T6" fmla="*/ 1122 w 1122"/>
                <a:gd name="T7" fmla="*/ 207 h 379"/>
                <a:gd name="connsiteX0" fmla="*/ 9075 w 9075"/>
                <a:gd name="connsiteY0" fmla="*/ 0 h 6715"/>
                <a:gd name="connsiteX1" fmla="*/ 0 w 9075"/>
                <a:gd name="connsiteY1" fmla="*/ 6715 h 6715"/>
                <a:gd name="connsiteX2" fmla="*/ 6054 w 9075"/>
                <a:gd name="connsiteY2" fmla="*/ 4538 h 6715"/>
                <a:gd name="connsiteX3" fmla="*/ 9075 w 9075"/>
                <a:gd name="connsiteY3" fmla="*/ 0 h 6715"/>
                <a:gd name="connsiteX0-1" fmla="*/ 10000 w 10000"/>
                <a:gd name="connsiteY0-2" fmla="*/ 0 h 8933"/>
                <a:gd name="connsiteX1-3" fmla="*/ 0 w 10000"/>
                <a:gd name="connsiteY1-4" fmla="*/ 8933 h 8933"/>
                <a:gd name="connsiteX2-5" fmla="*/ 6671 w 10000"/>
                <a:gd name="connsiteY2-6" fmla="*/ 6758 h 8933"/>
                <a:gd name="connsiteX3-7" fmla="*/ 10000 w 10000"/>
                <a:gd name="connsiteY3-8" fmla="*/ 0 h 8933"/>
                <a:gd name="connsiteX0-9" fmla="*/ 10087 w 10087"/>
                <a:gd name="connsiteY0-10" fmla="*/ 0 h 10853"/>
                <a:gd name="connsiteX1-11" fmla="*/ 0 w 10087"/>
                <a:gd name="connsiteY1-12" fmla="*/ 10853 h 10853"/>
                <a:gd name="connsiteX2-13" fmla="*/ 6758 w 10087"/>
                <a:gd name="connsiteY2-14" fmla="*/ 7565 h 10853"/>
                <a:gd name="connsiteX3-15" fmla="*/ 10087 w 10087"/>
                <a:gd name="connsiteY3-16" fmla="*/ 0 h 10853"/>
                <a:gd name="connsiteX0-17" fmla="*/ 9915 w 9915"/>
                <a:gd name="connsiteY0-18" fmla="*/ 0 h 10721"/>
                <a:gd name="connsiteX1-19" fmla="*/ 0 w 9915"/>
                <a:gd name="connsiteY1-20" fmla="*/ 10721 h 10721"/>
                <a:gd name="connsiteX2-21" fmla="*/ 6586 w 9915"/>
                <a:gd name="connsiteY2-22" fmla="*/ 7565 h 10721"/>
                <a:gd name="connsiteX3-23" fmla="*/ 9915 w 9915"/>
                <a:gd name="connsiteY3-24" fmla="*/ 0 h 10721"/>
                <a:gd name="connsiteX0-25" fmla="*/ 5405 w 5405"/>
                <a:gd name="connsiteY0-26" fmla="*/ 0 h 7056"/>
                <a:gd name="connsiteX1-27" fmla="*/ 0 w 5405"/>
                <a:gd name="connsiteY1-28" fmla="*/ 1099 h 7056"/>
                <a:gd name="connsiteX2-29" fmla="*/ 2047 w 5405"/>
                <a:gd name="connsiteY2-30" fmla="*/ 7056 h 7056"/>
                <a:gd name="connsiteX3-31" fmla="*/ 5405 w 5405"/>
                <a:gd name="connsiteY3-32" fmla="*/ 0 h 7056"/>
                <a:gd name="connsiteX0-33" fmla="*/ 12347 w 12347"/>
                <a:gd name="connsiteY0-34" fmla="*/ 0 h 10000"/>
                <a:gd name="connsiteX1-35" fmla="*/ 0 w 12347"/>
                <a:gd name="connsiteY1-36" fmla="*/ 4143 h 10000"/>
                <a:gd name="connsiteX2-37" fmla="*/ 6134 w 12347"/>
                <a:gd name="connsiteY2-38" fmla="*/ 10000 h 10000"/>
                <a:gd name="connsiteX3-39" fmla="*/ 12347 w 12347"/>
                <a:gd name="connsiteY3-40" fmla="*/ 0 h 10000"/>
                <a:gd name="connsiteX0-41" fmla="*/ 12347 w 12347"/>
                <a:gd name="connsiteY0-42" fmla="*/ 0 h 12585"/>
                <a:gd name="connsiteX1-43" fmla="*/ 0 w 12347"/>
                <a:gd name="connsiteY1-44" fmla="*/ 4143 h 12585"/>
                <a:gd name="connsiteX2-45" fmla="*/ 3914 w 12347"/>
                <a:gd name="connsiteY2-46" fmla="*/ 12585 h 12585"/>
                <a:gd name="connsiteX3-47" fmla="*/ 12347 w 12347"/>
                <a:gd name="connsiteY3-48" fmla="*/ 0 h 12585"/>
                <a:gd name="connsiteX0-49" fmla="*/ 12442 w 12442"/>
                <a:gd name="connsiteY0-50" fmla="*/ 0 h 12585"/>
                <a:gd name="connsiteX1-51" fmla="*/ 0 w 12442"/>
                <a:gd name="connsiteY1-52" fmla="*/ 4143 h 12585"/>
                <a:gd name="connsiteX2-53" fmla="*/ 3914 w 12442"/>
                <a:gd name="connsiteY2-54" fmla="*/ 12585 h 12585"/>
                <a:gd name="connsiteX3-55" fmla="*/ 12442 w 12442"/>
                <a:gd name="connsiteY3-56" fmla="*/ 0 h 12585"/>
              </a:gdLst>
              <a:ahLst/>
              <a:cxnLst>
                <a:cxn ang="0">
                  <a:pos x="connsiteX0-1" y="connsiteY0-2"/>
                </a:cxn>
                <a:cxn ang="0">
                  <a:pos x="connsiteX1-3" y="connsiteY1-4"/>
                </a:cxn>
                <a:cxn ang="0">
                  <a:pos x="connsiteX2-5" y="connsiteY2-6"/>
                </a:cxn>
                <a:cxn ang="0">
                  <a:pos x="connsiteX3-7" y="connsiteY3-8"/>
                </a:cxn>
              </a:cxnLst>
              <a:rect l="l" t="t" r="r" b="b"/>
              <a:pathLst>
                <a:path w="12442" h="12585">
                  <a:moveTo>
                    <a:pt x="12442" y="0"/>
                  </a:moveTo>
                  <a:lnTo>
                    <a:pt x="0" y="4143"/>
                  </a:lnTo>
                  <a:lnTo>
                    <a:pt x="3914" y="12585"/>
                  </a:lnTo>
                  <a:lnTo>
                    <a:pt x="12442"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grpSp>
      <p:grpSp>
        <p:nvGrpSpPr>
          <p:cNvPr id="54" name="组合 53"/>
          <p:cNvGrpSpPr/>
          <p:nvPr/>
        </p:nvGrpSpPr>
        <p:grpSpPr>
          <a:xfrm rot="16200000" flipV="1">
            <a:off x="6584084" y="2689692"/>
            <a:ext cx="1082167" cy="1112598"/>
            <a:chOff x="1567973" y="1826525"/>
            <a:chExt cx="2691208" cy="2766885"/>
          </a:xfrm>
        </p:grpSpPr>
        <p:sp>
          <p:nvSpPr>
            <p:cNvPr id="55" name="Freeform 25"/>
            <p:cNvSpPr/>
            <p:nvPr/>
          </p:nvSpPr>
          <p:spPr bwMode="auto">
            <a:xfrm rot="16200000" flipV="1">
              <a:off x="1184640" y="2622073"/>
              <a:ext cx="1429152" cy="662485"/>
            </a:xfrm>
            <a:custGeom>
              <a:avLst/>
              <a:gdLst>
                <a:gd name="T0" fmla="*/ 1107 w 1107"/>
                <a:gd name="T1" fmla="*/ 626 h 626"/>
                <a:gd name="T2" fmla="*/ 531 w 1107"/>
                <a:gd name="T3" fmla="*/ 0 h 626"/>
                <a:gd name="T4" fmla="*/ 0 w 1107"/>
                <a:gd name="T5" fmla="*/ 353 h 626"/>
                <a:gd name="T6" fmla="*/ 1107 w 1107"/>
                <a:gd name="T7" fmla="*/ 626 h 626"/>
                <a:gd name="connsiteX0" fmla="*/ 8070 w 8070"/>
                <a:gd name="connsiteY0" fmla="*/ 6314 h 6314"/>
                <a:gd name="connsiteX1" fmla="*/ 4797 w 8070"/>
                <a:gd name="connsiteY1" fmla="*/ 0 h 6314"/>
                <a:gd name="connsiteX2" fmla="*/ 0 w 8070"/>
                <a:gd name="connsiteY2" fmla="*/ 5639 h 6314"/>
                <a:gd name="connsiteX3" fmla="*/ 8070 w 8070"/>
                <a:gd name="connsiteY3" fmla="*/ 6314 h 6314"/>
                <a:gd name="connsiteX0-1" fmla="*/ 8297 w 8297"/>
                <a:gd name="connsiteY0-2" fmla="*/ 5588 h 8931"/>
                <a:gd name="connsiteX1-3" fmla="*/ 5944 w 8297"/>
                <a:gd name="connsiteY1-4" fmla="*/ 0 h 8931"/>
                <a:gd name="connsiteX2-5" fmla="*/ 0 w 8297"/>
                <a:gd name="connsiteY2-6" fmla="*/ 8931 h 8931"/>
                <a:gd name="connsiteX3-7" fmla="*/ 8297 w 8297"/>
                <a:gd name="connsiteY3-8" fmla="*/ 5588 h 8931"/>
              </a:gdLst>
              <a:ahLst/>
              <a:cxnLst>
                <a:cxn ang="0">
                  <a:pos x="connsiteX0-1" y="connsiteY0-2"/>
                </a:cxn>
                <a:cxn ang="0">
                  <a:pos x="connsiteX1-3" y="connsiteY1-4"/>
                </a:cxn>
                <a:cxn ang="0">
                  <a:pos x="connsiteX2-5" y="connsiteY2-6"/>
                </a:cxn>
                <a:cxn ang="0">
                  <a:pos x="connsiteX3-7" y="connsiteY3-8"/>
                </a:cxn>
              </a:cxnLst>
              <a:rect l="l" t="t" r="r" b="b"/>
              <a:pathLst>
                <a:path w="8297" h="8931">
                  <a:moveTo>
                    <a:pt x="8297" y="5588"/>
                  </a:moveTo>
                  <a:lnTo>
                    <a:pt x="5944" y="0"/>
                  </a:lnTo>
                  <a:lnTo>
                    <a:pt x="0" y="8931"/>
                  </a:lnTo>
                  <a:lnTo>
                    <a:pt x="8297" y="5588"/>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56" name="Freeform 26"/>
            <p:cNvSpPr/>
            <p:nvPr/>
          </p:nvSpPr>
          <p:spPr bwMode="auto">
            <a:xfrm rot="16200000" flipV="1">
              <a:off x="2091897" y="1557754"/>
              <a:ext cx="817514" cy="1355088"/>
            </a:xfrm>
            <a:custGeom>
              <a:avLst/>
              <a:gdLst>
                <a:gd name="T0" fmla="*/ 424 w 576"/>
                <a:gd name="T1" fmla="*/ 0 h 1131"/>
                <a:gd name="T2" fmla="*/ 0 w 576"/>
                <a:gd name="T3" fmla="*/ 505 h 1131"/>
                <a:gd name="T4" fmla="*/ 576 w 576"/>
                <a:gd name="T5" fmla="*/ 1131 h 1131"/>
                <a:gd name="T6" fmla="*/ 424 w 576"/>
                <a:gd name="T7" fmla="*/ 0 h 1131"/>
                <a:gd name="connsiteX0" fmla="*/ 7361 w 7361"/>
                <a:gd name="connsiteY0" fmla="*/ 0 h 7873"/>
                <a:gd name="connsiteX1" fmla="*/ 0 w 7361"/>
                <a:gd name="connsiteY1" fmla="*/ 4465 h 7873"/>
                <a:gd name="connsiteX2" fmla="*/ 6291 w 7361"/>
                <a:gd name="connsiteY2" fmla="*/ 7873 h 7873"/>
                <a:gd name="connsiteX3" fmla="*/ 7361 w 7361"/>
                <a:gd name="connsiteY3" fmla="*/ 0 h 7873"/>
                <a:gd name="connsiteX0-1" fmla="*/ 10000 w 10000"/>
                <a:gd name="connsiteY0-2" fmla="*/ 0 h 8109"/>
                <a:gd name="connsiteX1-3" fmla="*/ 0 w 10000"/>
                <a:gd name="connsiteY1-4" fmla="*/ 5671 h 8109"/>
                <a:gd name="connsiteX2-5" fmla="*/ 4957 w 10000"/>
                <a:gd name="connsiteY2-6" fmla="*/ 8109 h 8109"/>
                <a:gd name="connsiteX3-7" fmla="*/ 10000 w 10000"/>
                <a:gd name="connsiteY3-8" fmla="*/ 0 h 8109"/>
              </a:gdLst>
              <a:ahLst/>
              <a:cxnLst>
                <a:cxn ang="0">
                  <a:pos x="connsiteX0-1" y="connsiteY0-2"/>
                </a:cxn>
                <a:cxn ang="0">
                  <a:pos x="connsiteX1-3" y="connsiteY1-4"/>
                </a:cxn>
                <a:cxn ang="0">
                  <a:pos x="connsiteX2-5" y="connsiteY2-6"/>
                </a:cxn>
                <a:cxn ang="0">
                  <a:pos x="connsiteX3-7" y="connsiteY3-8"/>
                </a:cxn>
              </a:cxnLst>
              <a:rect l="l" t="t" r="r" b="b"/>
              <a:pathLst>
                <a:path w="10000" h="8109">
                  <a:moveTo>
                    <a:pt x="10000" y="0"/>
                  </a:moveTo>
                  <a:lnTo>
                    <a:pt x="0" y="5671"/>
                  </a:lnTo>
                  <a:lnTo>
                    <a:pt x="4957" y="8109"/>
                  </a:lnTo>
                  <a:lnTo>
                    <a:pt x="10000"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57" name="Freeform 27"/>
            <p:cNvSpPr/>
            <p:nvPr/>
          </p:nvSpPr>
          <p:spPr bwMode="auto">
            <a:xfrm rot="16200000" flipV="1">
              <a:off x="1441571" y="2770466"/>
              <a:ext cx="1598418" cy="1345599"/>
            </a:xfrm>
            <a:custGeom>
              <a:avLst/>
              <a:gdLst>
                <a:gd name="T0" fmla="*/ 298 w 829"/>
                <a:gd name="T1" fmla="*/ 717 h 717"/>
                <a:gd name="T2" fmla="*/ 0 w 829"/>
                <a:gd name="T3" fmla="*/ 0 h 717"/>
                <a:gd name="T4" fmla="*/ 829 w 829"/>
                <a:gd name="T5" fmla="*/ 364 h 717"/>
                <a:gd name="T6" fmla="*/ 298 w 829"/>
                <a:gd name="T7" fmla="*/ 717 h 717"/>
              </a:gdLst>
              <a:ahLst/>
              <a:cxnLst>
                <a:cxn ang="0">
                  <a:pos x="T0" y="T1"/>
                </a:cxn>
                <a:cxn ang="0">
                  <a:pos x="T2" y="T3"/>
                </a:cxn>
                <a:cxn ang="0">
                  <a:pos x="T4" y="T5"/>
                </a:cxn>
                <a:cxn ang="0">
                  <a:pos x="T6" y="T7"/>
                </a:cxn>
              </a:cxnLst>
              <a:rect l="0" t="0" r="r" b="b"/>
              <a:pathLst>
                <a:path w="829" h="717">
                  <a:moveTo>
                    <a:pt x="298" y="717"/>
                  </a:moveTo>
                  <a:lnTo>
                    <a:pt x="0" y="0"/>
                  </a:lnTo>
                  <a:lnTo>
                    <a:pt x="829" y="364"/>
                  </a:lnTo>
                  <a:lnTo>
                    <a:pt x="298" y="717"/>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58" name="Freeform 28"/>
            <p:cNvSpPr/>
            <p:nvPr/>
          </p:nvSpPr>
          <p:spPr bwMode="auto">
            <a:xfrm rot="16200000" flipV="1">
              <a:off x="2284215" y="2590300"/>
              <a:ext cx="1598418" cy="1705928"/>
            </a:xfrm>
            <a:custGeom>
              <a:avLst/>
              <a:gdLst>
                <a:gd name="T0" fmla="*/ 510 w 829"/>
                <a:gd name="T1" fmla="*/ 0 h 909"/>
                <a:gd name="T2" fmla="*/ 0 w 829"/>
                <a:gd name="T3" fmla="*/ 545 h 909"/>
                <a:gd name="T4" fmla="*/ 829 w 829"/>
                <a:gd name="T5" fmla="*/ 909 h 909"/>
                <a:gd name="T6" fmla="*/ 510 w 829"/>
                <a:gd name="T7" fmla="*/ 0 h 909"/>
              </a:gdLst>
              <a:ahLst/>
              <a:cxnLst>
                <a:cxn ang="0">
                  <a:pos x="T0" y="T1"/>
                </a:cxn>
                <a:cxn ang="0">
                  <a:pos x="T2" y="T3"/>
                </a:cxn>
                <a:cxn ang="0">
                  <a:pos x="T4" y="T5"/>
                </a:cxn>
                <a:cxn ang="0">
                  <a:pos x="T6" y="T7"/>
                </a:cxn>
              </a:cxnLst>
              <a:rect l="0" t="0" r="r" b="b"/>
              <a:pathLst>
                <a:path w="829" h="909">
                  <a:moveTo>
                    <a:pt x="510" y="0"/>
                  </a:moveTo>
                  <a:lnTo>
                    <a:pt x="0" y="545"/>
                  </a:lnTo>
                  <a:lnTo>
                    <a:pt x="829" y="909"/>
                  </a:lnTo>
                  <a:lnTo>
                    <a:pt x="510"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59" name="Freeform 29"/>
            <p:cNvSpPr/>
            <p:nvPr/>
          </p:nvSpPr>
          <p:spPr bwMode="auto">
            <a:xfrm rot="16200000" flipV="1">
              <a:off x="2367122" y="1689862"/>
              <a:ext cx="1432601" cy="1705928"/>
            </a:xfrm>
            <a:custGeom>
              <a:avLst/>
              <a:gdLst>
                <a:gd name="T0" fmla="*/ 743 w 743"/>
                <a:gd name="T1" fmla="*/ 404 h 909"/>
                <a:gd name="T2" fmla="*/ 0 w 743"/>
                <a:gd name="T3" fmla="*/ 0 h 909"/>
                <a:gd name="T4" fmla="*/ 319 w 743"/>
                <a:gd name="T5" fmla="*/ 909 h 909"/>
                <a:gd name="T6" fmla="*/ 743 w 743"/>
                <a:gd name="T7" fmla="*/ 404 h 909"/>
              </a:gdLst>
              <a:ahLst/>
              <a:cxnLst>
                <a:cxn ang="0">
                  <a:pos x="T0" y="T1"/>
                </a:cxn>
                <a:cxn ang="0">
                  <a:pos x="T2" y="T3"/>
                </a:cxn>
                <a:cxn ang="0">
                  <a:pos x="T4" y="T5"/>
                </a:cxn>
                <a:cxn ang="0">
                  <a:pos x="T6" y="T7"/>
                </a:cxn>
              </a:cxnLst>
              <a:rect l="0" t="0" r="r" b="b"/>
              <a:pathLst>
                <a:path w="743" h="909">
                  <a:moveTo>
                    <a:pt x="743" y="404"/>
                  </a:moveTo>
                  <a:lnTo>
                    <a:pt x="0" y="0"/>
                  </a:lnTo>
                  <a:lnTo>
                    <a:pt x="319" y="909"/>
                  </a:lnTo>
                  <a:lnTo>
                    <a:pt x="743" y="404"/>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60" name="Freeform 30"/>
            <p:cNvSpPr/>
            <p:nvPr/>
          </p:nvSpPr>
          <p:spPr bwMode="auto">
            <a:xfrm rot="16200000" flipV="1">
              <a:off x="3002388" y="2002337"/>
              <a:ext cx="1432601" cy="1080984"/>
            </a:xfrm>
            <a:custGeom>
              <a:avLst/>
              <a:gdLst>
                <a:gd name="T0" fmla="*/ 339 w 743"/>
                <a:gd name="T1" fmla="*/ 0 h 576"/>
                <a:gd name="T2" fmla="*/ 0 w 743"/>
                <a:gd name="T3" fmla="*/ 172 h 576"/>
                <a:gd name="T4" fmla="*/ 743 w 743"/>
                <a:gd name="T5" fmla="*/ 576 h 576"/>
                <a:gd name="T6" fmla="*/ 339 w 743"/>
                <a:gd name="T7" fmla="*/ 0 h 576"/>
              </a:gdLst>
              <a:ahLst/>
              <a:cxnLst>
                <a:cxn ang="0">
                  <a:pos x="T0" y="T1"/>
                </a:cxn>
                <a:cxn ang="0">
                  <a:pos x="T2" y="T3"/>
                </a:cxn>
                <a:cxn ang="0">
                  <a:pos x="T4" y="T5"/>
                </a:cxn>
                <a:cxn ang="0">
                  <a:pos x="T6" y="T7"/>
                </a:cxn>
              </a:cxnLst>
              <a:rect l="0" t="0" r="r" b="b"/>
              <a:pathLst>
                <a:path w="743" h="576">
                  <a:moveTo>
                    <a:pt x="339" y="0"/>
                  </a:moveTo>
                  <a:lnTo>
                    <a:pt x="0" y="172"/>
                  </a:lnTo>
                  <a:lnTo>
                    <a:pt x="743" y="576"/>
                  </a:lnTo>
                  <a:lnTo>
                    <a:pt x="339"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61" name="Freeform 31"/>
            <p:cNvSpPr/>
            <p:nvPr/>
          </p:nvSpPr>
          <p:spPr bwMode="auto">
            <a:xfrm rot="16200000" flipV="1">
              <a:off x="1778031" y="3457843"/>
              <a:ext cx="925502" cy="1345599"/>
            </a:xfrm>
            <a:custGeom>
              <a:avLst/>
              <a:gdLst>
                <a:gd name="T0" fmla="*/ 0 w 480"/>
                <a:gd name="T1" fmla="*/ 268 h 717"/>
                <a:gd name="T2" fmla="*/ 182 w 480"/>
                <a:gd name="T3" fmla="*/ 0 h 717"/>
                <a:gd name="T4" fmla="*/ 480 w 480"/>
                <a:gd name="T5" fmla="*/ 717 h 717"/>
                <a:gd name="T6" fmla="*/ 0 w 480"/>
                <a:gd name="T7" fmla="*/ 268 h 717"/>
              </a:gdLst>
              <a:ahLst/>
              <a:cxnLst>
                <a:cxn ang="0">
                  <a:pos x="T0" y="T1"/>
                </a:cxn>
                <a:cxn ang="0">
                  <a:pos x="T2" y="T3"/>
                </a:cxn>
                <a:cxn ang="0">
                  <a:pos x="T4" y="T5"/>
                </a:cxn>
                <a:cxn ang="0">
                  <a:pos x="T6" y="T7"/>
                </a:cxn>
              </a:cxnLst>
              <a:rect l="0" t="0" r="r" b="b"/>
              <a:pathLst>
                <a:path w="480" h="717">
                  <a:moveTo>
                    <a:pt x="0" y="268"/>
                  </a:moveTo>
                  <a:lnTo>
                    <a:pt x="182" y="0"/>
                  </a:lnTo>
                  <a:lnTo>
                    <a:pt x="480" y="717"/>
                  </a:lnTo>
                  <a:lnTo>
                    <a:pt x="0" y="268"/>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62" name="Freeform 32"/>
            <p:cNvSpPr/>
            <p:nvPr/>
          </p:nvSpPr>
          <p:spPr bwMode="auto">
            <a:xfrm rot="16200000" flipV="1">
              <a:off x="2931999" y="3721098"/>
              <a:ext cx="350936" cy="1393688"/>
            </a:xfrm>
            <a:custGeom>
              <a:avLst/>
              <a:gdLst>
                <a:gd name="T0" fmla="*/ 0 w 273"/>
                <a:gd name="T1" fmla="*/ 0 h 1192"/>
                <a:gd name="T2" fmla="*/ 91 w 273"/>
                <a:gd name="T3" fmla="*/ 1192 h 1192"/>
                <a:gd name="T4" fmla="*/ 273 w 273"/>
                <a:gd name="T5" fmla="*/ 924 h 1192"/>
                <a:gd name="T6" fmla="*/ 0 w 273"/>
                <a:gd name="T7" fmla="*/ 0 h 1192"/>
                <a:gd name="connsiteX0" fmla="*/ 468 w 6667"/>
                <a:gd name="connsiteY0" fmla="*/ 0 h 6293"/>
                <a:gd name="connsiteX1" fmla="*/ 0 w 6667"/>
                <a:gd name="connsiteY1" fmla="*/ 6293 h 6293"/>
                <a:gd name="connsiteX2" fmla="*/ 6667 w 6667"/>
                <a:gd name="connsiteY2" fmla="*/ 4045 h 6293"/>
                <a:gd name="connsiteX3" fmla="*/ 468 w 6667"/>
                <a:gd name="connsiteY3" fmla="*/ 0 h 6293"/>
                <a:gd name="connsiteX0-1" fmla="*/ 1184 w 10000"/>
                <a:gd name="connsiteY0-2" fmla="*/ 0 h 9900"/>
                <a:gd name="connsiteX1-3" fmla="*/ 0 w 10000"/>
                <a:gd name="connsiteY1-4" fmla="*/ 9900 h 9900"/>
                <a:gd name="connsiteX2-5" fmla="*/ 10000 w 10000"/>
                <a:gd name="connsiteY2-6" fmla="*/ 6328 h 9900"/>
                <a:gd name="connsiteX3-7" fmla="*/ 1184 w 10000"/>
                <a:gd name="connsiteY3-8" fmla="*/ 0 h 9900"/>
              </a:gdLst>
              <a:ahLst/>
              <a:cxnLst>
                <a:cxn ang="0">
                  <a:pos x="connsiteX0-1" y="connsiteY0-2"/>
                </a:cxn>
                <a:cxn ang="0">
                  <a:pos x="connsiteX1-3" y="connsiteY1-4"/>
                </a:cxn>
                <a:cxn ang="0">
                  <a:pos x="connsiteX2-5" y="connsiteY2-6"/>
                </a:cxn>
                <a:cxn ang="0">
                  <a:pos x="connsiteX3-7" y="connsiteY3-8"/>
                </a:cxn>
              </a:cxnLst>
              <a:rect l="l" t="t" r="r" b="b"/>
              <a:pathLst>
                <a:path w="10000" h="9900">
                  <a:moveTo>
                    <a:pt x="1184" y="0"/>
                  </a:moveTo>
                  <a:lnTo>
                    <a:pt x="0" y="9900"/>
                  </a:lnTo>
                  <a:lnTo>
                    <a:pt x="10000" y="6328"/>
                  </a:lnTo>
                  <a:lnTo>
                    <a:pt x="1184"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63" name="Freeform 33"/>
            <p:cNvSpPr/>
            <p:nvPr/>
          </p:nvSpPr>
          <p:spPr bwMode="auto">
            <a:xfrm rot="16200000" flipV="1">
              <a:off x="2777588" y="3395122"/>
              <a:ext cx="1294749" cy="1022758"/>
            </a:xfrm>
            <a:custGeom>
              <a:avLst/>
              <a:gdLst>
                <a:gd name="T0" fmla="*/ 783 w 783"/>
                <a:gd name="T1" fmla="*/ 379 h 924"/>
                <a:gd name="T2" fmla="*/ 0 w 783"/>
                <a:gd name="T3" fmla="*/ 0 h 924"/>
                <a:gd name="T4" fmla="*/ 273 w 783"/>
                <a:gd name="T5" fmla="*/ 924 h 924"/>
                <a:gd name="T6" fmla="*/ 783 w 783"/>
                <a:gd name="T7" fmla="*/ 379 h 924"/>
                <a:gd name="connsiteX0" fmla="*/ 8519 w 8519"/>
                <a:gd name="connsiteY0" fmla="*/ 0 h 5898"/>
                <a:gd name="connsiteX1" fmla="*/ 0 w 8519"/>
                <a:gd name="connsiteY1" fmla="*/ 839 h 5898"/>
                <a:gd name="connsiteX2" fmla="*/ 2006 w 8519"/>
                <a:gd name="connsiteY2" fmla="*/ 5898 h 5898"/>
                <a:gd name="connsiteX3" fmla="*/ 8519 w 8519"/>
                <a:gd name="connsiteY3" fmla="*/ 0 h 5898"/>
                <a:gd name="connsiteX0-1" fmla="*/ 10264 w 10264"/>
                <a:gd name="connsiteY0-2" fmla="*/ 0 h 10000"/>
                <a:gd name="connsiteX1-3" fmla="*/ 0 w 10264"/>
                <a:gd name="connsiteY1-4" fmla="*/ 1281 h 10000"/>
                <a:gd name="connsiteX2-5" fmla="*/ 2619 w 10264"/>
                <a:gd name="connsiteY2-6" fmla="*/ 10000 h 10000"/>
                <a:gd name="connsiteX3-7" fmla="*/ 10264 w 10264"/>
                <a:gd name="connsiteY3-8" fmla="*/ 0 h 10000"/>
                <a:gd name="connsiteX0-9" fmla="*/ 10067 w 10067"/>
                <a:gd name="connsiteY0-10" fmla="*/ 0 h 10000"/>
                <a:gd name="connsiteX1-11" fmla="*/ 0 w 10067"/>
                <a:gd name="connsiteY1-12" fmla="*/ 1281 h 10000"/>
                <a:gd name="connsiteX2-13" fmla="*/ 2422 w 10067"/>
                <a:gd name="connsiteY2-14" fmla="*/ 10000 h 10000"/>
                <a:gd name="connsiteX3-15" fmla="*/ 10067 w 10067"/>
                <a:gd name="connsiteY3-16" fmla="*/ 0 h 10000"/>
              </a:gdLst>
              <a:ahLst/>
              <a:cxnLst>
                <a:cxn ang="0">
                  <a:pos x="connsiteX0-1" y="connsiteY0-2"/>
                </a:cxn>
                <a:cxn ang="0">
                  <a:pos x="connsiteX1-3" y="connsiteY1-4"/>
                </a:cxn>
                <a:cxn ang="0">
                  <a:pos x="connsiteX2-5" y="connsiteY2-6"/>
                </a:cxn>
                <a:cxn ang="0">
                  <a:pos x="connsiteX3-7" y="connsiteY3-8"/>
                </a:cxn>
              </a:cxnLst>
              <a:rect l="l" t="t" r="r" b="b"/>
              <a:pathLst>
                <a:path w="10067" h="10000">
                  <a:moveTo>
                    <a:pt x="10067" y="0"/>
                  </a:moveTo>
                  <a:lnTo>
                    <a:pt x="0" y="1281"/>
                  </a:lnTo>
                  <a:lnTo>
                    <a:pt x="2422" y="10000"/>
                  </a:lnTo>
                  <a:lnTo>
                    <a:pt x="10067"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64" name="Freeform 34"/>
            <p:cNvSpPr/>
            <p:nvPr/>
          </p:nvSpPr>
          <p:spPr bwMode="auto">
            <a:xfrm rot="16200000" flipV="1">
              <a:off x="3571722" y="2970176"/>
              <a:ext cx="1052116" cy="322753"/>
            </a:xfrm>
            <a:custGeom>
              <a:avLst/>
              <a:gdLst>
                <a:gd name="T0" fmla="*/ 1122 w 1122"/>
                <a:gd name="T1" fmla="*/ 207 h 379"/>
                <a:gd name="T2" fmla="*/ 0 w 1122"/>
                <a:gd name="T3" fmla="*/ 0 h 379"/>
                <a:gd name="T4" fmla="*/ 783 w 1122"/>
                <a:gd name="T5" fmla="*/ 379 h 379"/>
                <a:gd name="T6" fmla="*/ 1122 w 1122"/>
                <a:gd name="T7" fmla="*/ 207 h 379"/>
                <a:gd name="connsiteX0" fmla="*/ 9075 w 9075"/>
                <a:gd name="connsiteY0" fmla="*/ 0 h 6715"/>
                <a:gd name="connsiteX1" fmla="*/ 0 w 9075"/>
                <a:gd name="connsiteY1" fmla="*/ 6715 h 6715"/>
                <a:gd name="connsiteX2" fmla="*/ 6054 w 9075"/>
                <a:gd name="connsiteY2" fmla="*/ 4538 h 6715"/>
                <a:gd name="connsiteX3" fmla="*/ 9075 w 9075"/>
                <a:gd name="connsiteY3" fmla="*/ 0 h 6715"/>
                <a:gd name="connsiteX0-1" fmla="*/ 10000 w 10000"/>
                <a:gd name="connsiteY0-2" fmla="*/ 0 h 8933"/>
                <a:gd name="connsiteX1-3" fmla="*/ 0 w 10000"/>
                <a:gd name="connsiteY1-4" fmla="*/ 8933 h 8933"/>
                <a:gd name="connsiteX2-5" fmla="*/ 6671 w 10000"/>
                <a:gd name="connsiteY2-6" fmla="*/ 6758 h 8933"/>
                <a:gd name="connsiteX3-7" fmla="*/ 10000 w 10000"/>
                <a:gd name="connsiteY3-8" fmla="*/ 0 h 8933"/>
                <a:gd name="connsiteX0-9" fmla="*/ 10087 w 10087"/>
                <a:gd name="connsiteY0-10" fmla="*/ 0 h 10853"/>
                <a:gd name="connsiteX1-11" fmla="*/ 0 w 10087"/>
                <a:gd name="connsiteY1-12" fmla="*/ 10853 h 10853"/>
                <a:gd name="connsiteX2-13" fmla="*/ 6758 w 10087"/>
                <a:gd name="connsiteY2-14" fmla="*/ 7565 h 10853"/>
                <a:gd name="connsiteX3-15" fmla="*/ 10087 w 10087"/>
                <a:gd name="connsiteY3-16" fmla="*/ 0 h 10853"/>
                <a:gd name="connsiteX0-17" fmla="*/ 9915 w 9915"/>
                <a:gd name="connsiteY0-18" fmla="*/ 0 h 10721"/>
                <a:gd name="connsiteX1-19" fmla="*/ 0 w 9915"/>
                <a:gd name="connsiteY1-20" fmla="*/ 10721 h 10721"/>
                <a:gd name="connsiteX2-21" fmla="*/ 6586 w 9915"/>
                <a:gd name="connsiteY2-22" fmla="*/ 7565 h 10721"/>
                <a:gd name="connsiteX3-23" fmla="*/ 9915 w 9915"/>
                <a:gd name="connsiteY3-24" fmla="*/ 0 h 10721"/>
                <a:gd name="connsiteX0-25" fmla="*/ 5405 w 5405"/>
                <a:gd name="connsiteY0-26" fmla="*/ 0 h 7056"/>
                <a:gd name="connsiteX1-27" fmla="*/ 0 w 5405"/>
                <a:gd name="connsiteY1-28" fmla="*/ 1099 h 7056"/>
                <a:gd name="connsiteX2-29" fmla="*/ 2047 w 5405"/>
                <a:gd name="connsiteY2-30" fmla="*/ 7056 h 7056"/>
                <a:gd name="connsiteX3-31" fmla="*/ 5405 w 5405"/>
                <a:gd name="connsiteY3-32" fmla="*/ 0 h 7056"/>
              </a:gdLst>
              <a:ahLst/>
              <a:cxnLst>
                <a:cxn ang="0">
                  <a:pos x="connsiteX0-1" y="connsiteY0-2"/>
                </a:cxn>
                <a:cxn ang="0">
                  <a:pos x="connsiteX1-3" y="connsiteY1-4"/>
                </a:cxn>
                <a:cxn ang="0">
                  <a:pos x="connsiteX2-5" y="connsiteY2-6"/>
                </a:cxn>
                <a:cxn ang="0">
                  <a:pos x="connsiteX3-7" y="connsiteY3-8"/>
                </a:cxn>
              </a:cxnLst>
              <a:rect l="l" t="t" r="r" b="b"/>
              <a:pathLst>
                <a:path w="5405" h="7056">
                  <a:moveTo>
                    <a:pt x="5405" y="0"/>
                  </a:moveTo>
                  <a:lnTo>
                    <a:pt x="0" y="1099"/>
                  </a:lnTo>
                  <a:lnTo>
                    <a:pt x="2047" y="7056"/>
                  </a:lnTo>
                  <a:lnTo>
                    <a:pt x="5405"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65" name="Freeform 34"/>
            <p:cNvSpPr/>
            <p:nvPr/>
          </p:nvSpPr>
          <p:spPr bwMode="auto">
            <a:xfrm rot="16200000" flipH="1">
              <a:off x="3352882" y="3699584"/>
              <a:ext cx="1309043" cy="406185"/>
            </a:xfrm>
            <a:custGeom>
              <a:avLst/>
              <a:gdLst>
                <a:gd name="T0" fmla="*/ 1122 w 1122"/>
                <a:gd name="T1" fmla="*/ 207 h 379"/>
                <a:gd name="T2" fmla="*/ 0 w 1122"/>
                <a:gd name="T3" fmla="*/ 0 h 379"/>
                <a:gd name="T4" fmla="*/ 783 w 1122"/>
                <a:gd name="T5" fmla="*/ 379 h 379"/>
                <a:gd name="T6" fmla="*/ 1122 w 1122"/>
                <a:gd name="T7" fmla="*/ 207 h 379"/>
                <a:gd name="connsiteX0" fmla="*/ 9075 w 9075"/>
                <a:gd name="connsiteY0" fmla="*/ 0 h 6715"/>
                <a:gd name="connsiteX1" fmla="*/ 0 w 9075"/>
                <a:gd name="connsiteY1" fmla="*/ 6715 h 6715"/>
                <a:gd name="connsiteX2" fmla="*/ 6054 w 9075"/>
                <a:gd name="connsiteY2" fmla="*/ 4538 h 6715"/>
                <a:gd name="connsiteX3" fmla="*/ 9075 w 9075"/>
                <a:gd name="connsiteY3" fmla="*/ 0 h 6715"/>
                <a:gd name="connsiteX0-1" fmla="*/ 10000 w 10000"/>
                <a:gd name="connsiteY0-2" fmla="*/ 0 h 8933"/>
                <a:gd name="connsiteX1-3" fmla="*/ 0 w 10000"/>
                <a:gd name="connsiteY1-4" fmla="*/ 8933 h 8933"/>
                <a:gd name="connsiteX2-5" fmla="*/ 6671 w 10000"/>
                <a:gd name="connsiteY2-6" fmla="*/ 6758 h 8933"/>
                <a:gd name="connsiteX3-7" fmla="*/ 10000 w 10000"/>
                <a:gd name="connsiteY3-8" fmla="*/ 0 h 8933"/>
                <a:gd name="connsiteX0-9" fmla="*/ 10087 w 10087"/>
                <a:gd name="connsiteY0-10" fmla="*/ 0 h 10853"/>
                <a:gd name="connsiteX1-11" fmla="*/ 0 w 10087"/>
                <a:gd name="connsiteY1-12" fmla="*/ 10853 h 10853"/>
                <a:gd name="connsiteX2-13" fmla="*/ 6758 w 10087"/>
                <a:gd name="connsiteY2-14" fmla="*/ 7565 h 10853"/>
                <a:gd name="connsiteX3-15" fmla="*/ 10087 w 10087"/>
                <a:gd name="connsiteY3-16" fmla="*/ 0 h 10853"/>
                <a:gd name="connsiteX0-17" fmla="*/ 9915 w 9915"/>
                <a:gd name="connsiteY0-18" fmla="*/ 0 h 10721"/>
                <a:gd name="connsiteX1-19" fmla="*/ 0 w 9915"/>
                <a:gd name="connsiteY1-20" fmla="*/ 10721 h 10721"/>
                <a:gd name="connsiteX2-21" fmla="*/ 6586 w 9915"/>
                <a:gd name="connsiteY2-22" fmla="*/ 7565 h 10721"/>
                <a:gd name="connsiteX3-23" fmla="*/ 9915 w 9915"/>
                <a:gd name="connsiteY3-24" fmla="*/ 0 h 10721"/>
                <a:gd name="connsiteX0-25" fmla="*/ 5405 w 5405"/>
                <a:gd name="connsiteY0-26" fmla="*/ 0 h 7056"/>
                <a:gd name="connsiteX1-27" fmla="*/ 0 w 5405"/>
                <a:gd name="connsiteY1-28" fmla="*/ 1099 h 7056"/>
                <a:gd name="connsiteX2-29" fmla="*/ 2047 w 5405"/>
                <a:gd name="connsiteY2-30" fmla="*/ 7056 h 7056"/>
                <a:gd name="connsiteX3-31" fmla="*/ 5405 w 5405"/>
                <a:gd name="connsiteY3-32" fmla="*/ 0 h 7056"/>
                <a:gd name="connsiteX0-33" fmla="*/ 12347 w 12347"/>
                <a:gd name="connsiteY0-34" fmla="*/ 0 h 10000"/>
                <a:gd name="connsiteX1-35" fmla="*/ 0 w 12347"/>
                <a:gd name="connsiteY1-36" fmla="*/ 4143 h 10000"/>
                <a:gd name="connsiteX2-37" fmla="*/ 6134 w 12347"/>
                <a:gd name="connsiteY2-38" fmla="*/ 10000 h 10000"/>
                <a:gd name="connsiteX3-39" fmla="*/ 12347 w 12347"/>
                <a:gd name="connsiteY3-40" fmla="*/ 0 h 10000"/>
                <a:gd name="connsiteX0-41" fmla="*/ 12347 w 12347"/>
                <a:gd name="connsiteY0-42" fmla="*/ 0 h 12585"/>
                <a:gd name="connsiteX1-43" fmla="*/ 0 w 12347"/>
                <a:gd name="connsiteY1-44" fmla="*/ 4143 h 12585"/>
                <a:gd name="connsiteX2-45" fmla="*/ 3914 w 12347"/>
                <a:gd name="connsiteY2-46" fmla="*/ 12585 h 12585"/>
                <a:gd name="connsiteX3-47" fmla="*/ 12347 w 12347"/>
                <a:gd name="connsiteY3-48" fmla="*/ 0 h 12585"/>
                <a:gd name="connsiteX0-49" fmla="*/ 12442 w 12442"/>
                <a:gd name="connsiteY0-50" fmla="*/ 0 h 12585"/>
                <a:gd name="connsiteX1-51" fmla="*/ 0 w 12442"/>
                <a:gd name="connsiteY1-52" fmla="*/ 4143 h 12585"/>
                <a:gd name="connsiteX2-53" fmla="*/ 3914 w 12442"/>
                <a:gd name="connsiteY2-54" fmla="*/ 12585 h 12585"/>
                <a:gd name="connsiteX3-55" fmla="*/ 12442 w 12442"/>
                <a:gd name="connsiteY3-56" fmla="*/ 0 h 12585"/>
              </a:gdLst>
              <a:ahLst/>
              <a:cxnLst>
                <a:cxn ang="0">
                  <a:pos x="connsiteX0-1" y="connsiteY0-2"/>
                </a:cxn>
                <a:cxn ang="0">
                  <a:pos x="connsiteX1-3" y="connsiteY1-4"/>
                </a:cxn>
                <a:cxn ang="0">
                  <a:pos x="connsiteX2-5" y="connsiteY2-6"/>
                </a:cxn>
                <a:cxn ang="0">
                  <a:pos x="connsiteX3-7" y="connsiteY3-8"/>
                </a:cxn>
              </a:cxnLst>
              <a:rect l="l" t="t" r="r" b="b"/>
              <a:pathLst>
                <a:path w="12442" h="12585">
                  <a:moveTo>
                    <a:pt x="12442" y="0"/>
                  </a:moveTo>
                  <a:lnTo>
                    <a:pt x="0" y="4143"/>
                  </a:lnTo>
                  <a:lnTo>
                    <a:pt x="3914" y="12585"/>
                  </a:lnTo>
                  <a:lnTo>
                    <a:pt x="12442"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grpSp>
      <p:grpSp>
        <p:nvGrpSpPr>
          <p:cNvPr id="66" name="组合 65"/>
          <p:cNvGrpSpPr/>
          <p:nvPr/>
        </p:nvGrpSpPr>
        <p:grpSpPr>
          <a:xfrm rot="16200000" flipV="1">
            <a:off x="8571833" y="3591298"/>
            <a:ext cx="1082167" cy="1112598"/>
            <a:chOff x="1567973" y="1826525"/>
            <a:chExt cx="2691208" cy="2766885"/>
          </a:xfrm>
        </p:grpSpPr>
        <p:sp>
          <p:nvSpPr>
            <p:cNvPr id="67" name="Freeform 25"/>
            <p:cNvSpPr/>
            <p:nvPr/>
          </p:nvSpPr>
          <p:spPr bwMode="auto">
            <a:xfrm rot="16200000" flipV="1">
              <a:off x="1184640" y="2622073"/>
              <a:ext cx="1429152" cy="662485"/>
            </a:xfrm>
            <a:custGeom>
              <a:avLst/>
              <a:gdLst>
                <a:gd name="T0" fmla="*/ 1107 w 1107"/>
                <a:gd name="T1" fmla="*/ 626 h 626"/>
                <a:gd name="T2" fmla="*/ 531 w 1107"/>
                <a:gd name="T3" fmla="*/ 0 h 626"/>
                <a:gd name="T4" fmla="*/ 0 w 1107"/>
                <a:gd name="T5" fmla="*/ 353 h 626"/>
                <a:gd name="T6" fmla="*/ 1107 w 1107"/>
                <a:gd name="T7" fmla="*/ 626 h 626"/>
                <a:gd name="connsiteX0" fmla="*/ 8070 w 8070"/>
                <a:gd name="connsiteY0" fmla="*/ 6314 h 6314"/>
                <a:gd name="connsiteX1" fmla="*/ 4797 w 8070"/>
                <a:gd name="connsiteY1" fmla="*/ 0 h 6314"/>
                <a:gd name="connsiteX2" fmla="*/ 0 w 8070"/>
                <a:gd name="connsiteY2" fmla="*/ 5639 h 6314"/>
                <a:gd name="connsiteX3" fmla="*/ 8070 w 8070"/>
                <a:gd name="connsiteY3" fmla="*/ 6314 h 6314"/>
                <a:gd name="connsiteX0-1" fmla="*/ 8297 w 8297"/>
                <a:gd name="connsiteY0-2" fmla="*/ 5588 h 8931"/>
                <a:gd name="connsiteX1-3" fmla="*/ 5944 w 8297"/>
                <a:gd name="connsiteY1-4" fmla="*/ 0 h 8931"/>
                <a:gd name="connsiteX2-5" fmla="*/ 0 w 8297"/>
                <a:gd name="connsiteY2-6" fmla="*/ 8931 h 8931"/>
                <a:gd name="connsiteX3-7" fmla="*/ 8297 w 8297"/>
                <a:gd name="connsiteY3-8" fmla="*/ 5588 h 8931"/>
              </a:gdLst>
              <a:ahLst/>
              <a:cxnLst>
                <a:cxn ang="0">
                  <a:pos x="connsiteX0-1" y="connsiteY0-2"/>
                </a:cxn>
                <a:cxn ang="0">
                  <a:pos x="connsiteX1-3" y="connsiteY1-4"/>
                </a:cxn>
                <a:cxn ang="0">
                  <a:pos x="connsiteX2-5" y="connsiteY2-6"/>
                </a:cxn>
                <a:cxn ang="0">
                  <a:pos x="connsiteX3-7" y="connsiteY3-8"/>
                </a:cxn>
              </a:cxnLst>
              <a:rect l="l" t="t" r="r" b="b"/>
              <a:pathLst>
                <a:path w="8297" h="8931">
                  <a:moveTo>
                    <a:pt x="8297" y="5588"/>
                  </a:moveTo>
                  <a:lnTo>
                    <a:pt x="5944" y="0"/>
                  </a:lnTo>
                  <a:lnTo>
                    <a:pt x="0" y="8931"/>
                  </a:lnTo>
                  <a:lnTo>
                    <a:pt x="8297" y="5588"/>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68" name="Freeform 26"/>
            <p:cNvSpPr/>
            <p:nvPr/>
          </p:nvSpPr>
          <p:spPr bwMode="auto">
            <a:xfrm rot="16200000" flipV="1">
              <a:off x="2091897" y="1557754"/>
              <a:ext cx="817514" cy="1355088"/>
            </a:xfrm>
            <a:custGeom>
              <a:avLst/>
              <a:gdLst>
                <a:gd name="T0" fmla="*/ 424 w 576"/>
                <a:gd name="T1" fmla="*/ 0 h 1131"/>
                <a:gd name="T2" fmla="*/ 0 w 576"/>
                <a:gd name="T3" fmla="*/ 505 h 1131"/>
                <a:gd name="T4" fmla="*/ 576 w 576"/>
                <a:gd name="T5" fmla="*/ 1131 h 1131"/>
                <a:gd name="T6" fmla="*/ 424 w 576"/>
                <a:gd name="T7" fmla="*/ 0 h 1131"/>
                <a:gd name="connsiteX0" fmla="*/ 7361 w 7361"/>
                <a:gd name="connsiteY0" fmla="*/ 0 h 7873"/>
                <a:gd name="connsiteX1" fmla="*/ 0 w 7361"/>
                <a:gd name="connsiteY1" fmla="*/ 4465 h 7873"/>
                <a:gd name="connsiteX2" fmla="*/ 6291 w 7361"/>
                <a:gd name="connsiteY2" fmla="*/ 7873 h 7873"/>
                <a:gd name="connsiteX3" fmla="*/ 7361 w 7361"/>
                <a:gd name="connsiteY3" fmla="*/ 0 h 7873"/>
                <a:gd name="connsiteX0-1" fmla="*/ 10000 w 10000"/>
                <a:gd name="connsiteY0-2" fmla="*/ 0 h 8109"/>
                <a:gd name="connsiteX1-3" fmla="*/ 0 w 10000"/>
                <a:gd name="connsiteY1-4" fmla="*/ 5671 h 8109"/>
                <a:gd name="connsiteX2-5" fmla="*/ 4957 w 10000"/>
                <a:gd name="connsiteY2-6" fmla="*/ 8109 h 8109"/>
                <a:gd name="connsiteX3-7" fmla="*/ 10000 w 10000"/>
                <a:gd name="connsiteY3-8" fmla="*/ 0 h 8109"/>
              </a:gdLst>
              <a:ahLst/>
              <a:cxnLst>
                <a:cxn ang="0">
                  <a:pos x="connsiteX0-1" y="connsiteY0-2"/>
                </a:cxn>
                <a:cxn ang="0">
                  <a:pos x="connsiteX1-3" y="connsiteY1-4"/>
                </a:cxn>
                <a:cxn ang="0">
                  <a:pos x="connsiteX2-5" y="connsiteY2-6"/>
                </a:cxn>
                <a:cxn ang="0">
                  <a:pos x="connsiteX3-7" y="connsiteY3-8"/>
                </a:cxn>
              </a:cxnLst>
              <a:rect l="l" t="t" r="r" b="b"/>
              <a:pathLst>
                <a:path w="10000" h="8109">
                  <a:moveTo>
                    <a:pt x="10000" y="0"/>
                  </a:moveTo>
                  <a:lnTo>
                    <a:pt x="0" y="5671"/>
                  </a:lnTo>
                  <a:lnTo>
                    <a:pt x="4957" y="8109"/>
                  </a:lnTo>
                  <a:lnTo>
                    <a:pt x="10000"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69" name="Freeform 27"/>
            <p:cNvSpPr/>
            <p:nvPr/>
          </p:nvSpPr>
          <p:spPr bwMode="auto">
            <a:xfrm rot="16200000" flipV="1">
              <a:off x="1441571" y="2770466"/>
              <a:ext cx="1598418" cy="1345599"/>
            </a:xfrm>
            <a:custGeom>
              <a:avLst/>
              <a:gdLst>
                <a:gd name="T0" fmla="*/ 298 w 829"/>
                <a:gd name="T1" fmla="*/ 717 h 717"/>
                <a:gd name="T2" fmla="*/ 0 w 829"/>
                <a:gd name="T3" fmla="*/ 0 h 717"/>
                <a:gd name="T4" fmla="*/ 829 w 829"/>
                <a:gd name="T5" fmla="*/ 364 h 717"/>
                <a:gd name="T6" fmla="*/ 298 w 829"/>
                <a:gd name="T7" fmla="*/ 717 h 717"/>
              </a:gdLst>
              <a:ahLst/>
              <a:cxnLst>
                <a:cxn ang="0">
                  <a:pos x="T0" y="T1"/>
                </a:cxn>
                <a:cxn ang="0">
                  <a:pos x="T2" y="T3"/>
                </a:cxn>
                <a:cxn ang="0">
                  <a:pos x="T4" y="T5"/>
                </a:cxn>
                <a:cxn ang="0">
                  <a:pos x="T6" y="T7"/>
                </a:cxn>
              </a:cxnLst>
              <a:rect l="0" t="0" r="r" b="b"/>
              <a:pathLst>
                <a:path w="829" h="717">
                  <a:moveTo>
                    <a:pt x="298" y="717"/>
                  </a:moveTo>
                  <a:lnTo>
                    <a:pt x="0" y="0"/>
                  </a:lnTo>
                  <a:lnTo>
                    <a:pt x="829" y="364"/>
                  </a:lnTo>
                  <a:lnTo>
                    <a:pt x="298" y="717"/>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70" name="Freeform 28"/>
            <p:cNvSpPr/>
            <p:nvPr/>
          </p:nvSpPr>
          <p:spPr bwMode="auto">
            <a:xfrm rot="16200000" flipV="1">
              <a:off x="2284215" y="2590300"/>
              <a:ext cx="1598418" cy="1705928"/>
            </a:xfrm>
            <a:custGeom>
              <a:avLst/>
              <a:gdLst>
                <a:gd name="T0" fmla="*/ 510 w 829"/>
                <a:gd name="T1" fmla="*/ 0 h 909"/>
                <a:gd name="T2" fmla="*/ 0 w 829"/>
                <a:gd name="T3" fmla="*/ 545 h 909"/>
                <a:gd name="T4" fmla="*/ 829 w 829"/>
                <a:gd name="T5" fmla="*/ 909 h 909"/>
                <a:gd name="T6" fmla="*/ 510 w 829"/>
                <a:gd name="T7" fmla="*/ 0 h 909"/>
              </a:gdLst>
              <a:ahLst/>
              <a:cxnLst>
                <a:cxn ang="0">
                  <a:pos x="T0" y="T1"/>
                </a:cxn>
                <a:cxn ang="0">
                  <a:pos x="T2" y="T3"/>
                </a:cxn>
                <a:cxn ang="0">
                  <a:pos x="T4" y="T5"/>
                </a:cxn>
                <a:cxn ang="0">
                  <a:pos x="T6" y="T7"/>
                </a:cxn>
              </a:cxnLst>
              <a:rect l="0" t="0" r="r" b="b"/>
              <a:pathLst>
                <a:path w="829" h="909">
                  <a:moveTo>
                    <a:pt x="510" y="0"/>
                  </a:moveTo>
                  <a:lnTo>
                    <a:pt x="0" y="545"/>
                  </a:lnTo>
                  <a:lnTo>
                    <a:pt x="829" y="909"/>
                  </a:lnTo>
                  <a:lnTo>
                    <a:pt x="510"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71" name="Freeform 29"/>
            <p:cNvSpPr/>
            <p:nvPr/>
          </p:nvSpPr>
          <p:spPr bwMode="auto">
            <a:xfrm rot="16200000" flipV="1">
              <a:off x="2367122" y="1689862"/>
              <a:ext cx="1432601" cy="1705928"/>
            </a:xfrm>
            <a:custGeom>
              <a:avLst/>
              <a:gdLst>
                <a:gd name="T0" fmla="*/ 743 w 743"/>
                <a:gd name="T1" fmla="*/ 404 h 909"/>
                <a:gd name="T2" fmla="*/ 0 w 743"/>
                <a:gd name="T3" fmla="*/ 0 h 909"/>
                <a:gd name="T4" fmla="*/ 319 w 743"/>
                <a:gd name="T5" fmla="*/ 909 h 909"/>
                <a:gd name="T6" fmla="*/ 743 w 743"/>
                <a:gd name="T7" fmla="*/ 404 h 909"/>
              </a:gdLst>
              <a:ahLst/>
              <a:cxnLst>
                <a:cxn ang="0">
                  <a:pos x="T0" y="T1"/>
                </a:cxn>
                <a:cxn ang="0">
                  <a:pos x="T2" y="T3"/>
                </a:cxn>
                <a:cxn ang="0">
                  <a:pos x="T4" y="T5"/>
                </a:cxn>
                <a:cxn ang="0">
                  <a:pos x="T6" y="T7"/>
                </a:cxn>
              </a:cxnLst>
              <a:rect l="0" t="0" r="r" b="b"/>
              <a:pathLst>
                <a:path w="743" h="909">
                  <a:moveTo>
                    <a:pt x="743" y="404"/>
                  </a:moveTo>
                  <a:lnTo>
                    <a:pt x="0" y="0"/>
                  </a:lnTo>
                  <a:lnTo>
                    <a:pt x="319" y="909"/>
                  </a:lnTo>
                  <a:lnTo>
                    <a:pt x="743" y="404"/>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72" name="Freeform 30"/>
            <p:cNvSpPr/>
            <p:nvPr/>
          </p:nvSpPr>
          <p:spPr bwMode="auto">
            <a:xfrm rot="16200000" flipV="1">
              <a:off x="3002388" y="2002337"/>
              <a:ext cx="1432601" cy="1080984"/>
            </a:xfrm>
            <a:custGeom>
              <a:avLst/>
              <a:gdLst>
                <a:gd name="T0" fmla="*/ 339 w 743"/>
                <a:gd name="T1" fmla="*/ 0 h 576"/>
                <a:gd name="T2" fmla="*/ 0 w 743"/>
                <a:gd name="T3" fmla="*/ 172 h 576"/>
                <a:gd name="T4" fmla="*/ 743 w 743"/>
                <a:gd name="T5" fmla="*/ 576 h 576"/>
                <a:gd name="T6" fmla="*/ 339 w 743"/>
                <a:gd name="T7" fmla="*/ 0 h 576"/>
              </a:gdLst>
              <a:ahLst/>
              <a:cxnLst>
                <a:cxn ang="0">
                  <a:pos x="T0" y="T1"/>
                </a:cxn>
                <a:cxn ang="0">
                  <a:pos x="T2" y="T3"/>
                </a:cxn>
                <a:cxn ang="0">
                  <a:pos x="T4" y="T5"/>
                </a:cxn>
                <a:cxn ang="0">
                  <a:pos x="T6" y="T7"/>
                </a:cxn>
              </a:cxnLst>
              <a:rect l="0" t="0" r="r" b="b"/>
              <a:pathLst>
                <a:path w="743" h="576">
                  <a:moveTo>
                    <a:pt x="339" y="0"/>
                  </a:moveTo>
                  <a:lnTo>
                    <a:pt x="0" y="172"/>
                  </a:lnTo>
                  <a:lnTo>
                    <a:pt x="743" y="576"/>
                  </a:lnTo>
                  <a:lnTo>
                    <a:pt x="339"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73" name="Freeform 31"/>
            <p:cNvSpPr/>
            <p:nvPr/>
          </p:nvSpPr>
          <p:spPr bwMode="auto">
            <a:xfrm rot="16200000" flipV="1">
              <a:off x="1778031" y="3457843"/>
              <a:ext cx="925502" cy="1345599"/>
            </a:xfrm>
            <a:custGeom>
              <a:avLst/>
              <a:gdLst>
                <a:gd name="T0" fmla="*/ 0 w 480"/>
                <a:gd name="T1" fmla="*/ 268 h 717"/>
                <a:gd name="T2" fmla="*/ 182 w 480"/>
                <a:gd name="T3" fmla="*/ 0 h 717"/>
                <a:gd name="T4" fmla="*/ 480 w 480"/>
                <a:gd name="T5" fmla="*/ 717 h 717"/>
                <a:gd name="T6" fmla="*/ 0 w 480"/>
                <a:gd name="T7" fmla="*/ 268 h 717"/>
              </a:gdLst>
              <a:ahLst/>
              <a:cxnLst>
                <a:cxn ang="0">
                  <a:pos x="T0" y="T1"/>
                </a:cxn>
                <a:cxn ang="0">
                  <a:pos x="T2" y="T3"/>
                </a:cxn>
                <a:cxn ang="0">
                  <a:pos x="T4" y="T5"/>
                </a:cxn>
                <a:cxn ang="0">
                  <a:pos x="T6" y="T7"/>
                </a:cxn>
              </a:cxnLst>
              <a:rect l="0" t="0" r="r" b="b"/>
              <a:pathLst>
                <a:path w="480" h="717">
                  <a:moveTo>
                    <a:pt x="0" y="268"/>
                  </a:moveTo>
                  <a:lnTo>
                    <a:pt x="182" y="0"/>
                  </a:lnTo>
                  <a:lnTo>
                    <a:pt x="480" y="717"/>
                  </a:lnTo>
                  <a:lnTo>
                    <a:pt x="0" y="268"/>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74" name="Freeform 32"/>
            <p:cNvSpPr/>
            <p:nvPr/>
          </p:nvSpPr>
          <p:spPr bwMode="auto">
            <a:xfrm rot="16200000" flipV="1">
              <a:off x="2931999" y="3721098"/>
              <a:ext cx="350936" cy="1393688"/>
            </a:xfrm>
            <a:custGeom>
              <a:avLst/>
              <a:gdLst>
                <a:gd name="T0" fmla="*/ 0 w 273"/>
                <a:gd name="T1" fmla="*/ 0 h 1192"/>
                <a:gd name="T2" fmla="*/ 91 w 273"/>
                <a:gd name="T3" fmla="*/ 1192 h 1192"/>
                <a:gd name="T4" fmla="*/ 273 w 273"/>
                <a:gd name="T5" fmla="*/ 924 h 1192"/>
                <a:gd name="T6" fmla="*/ 0 w 273"/>
                <a:gd name="T7" fmla="*/ 0 h 1192"/>
                <a:gd name="connsiteX0" fmla="*/ 468 w 6667"/>
                <a:gd name="connsiteY0" fmla="*/ 0 h 6293"/>
                <a:gd name="connsiteX1" fmla="*/ 0 w 6667"/>
                <a:gd name="connsiteY1" fmla="*/ 6293 h 6293"/>
                <a:gd name="connsiteX2" fmla="*/ 6667 w 6667"/>
                <a:gd name="connsiteY2" fmla="*/ 4045 h 6293"/>
                <a:gd name="connsiteX3" fmla="*/ 468 w 6667"/>
                <a:gd name="connsiteY3" fmla="*/ 0 h 6293"/>
                <a:gd name="connsiteX0-1" fmla="*/ 1184 w 10000"/>
                <a:gd name="connsiteY0-2" fmla="*/ 0 h 9900"/>
                <a:gd name="connsiteX1-3" fmla="*/ 0 w 10000"/>
                <a:gd name="connsiteY1-4" fmla="*/ 9900 h 9900"/>
                <a:gd name="connsiteX2-5" fmla="*/ 10000 w 10000"/>
                <a:gd name="connsiteY2-6" fmla="*/ 6328 h 9900"/>
                <a:gd name="connsiteX3-7" fmla="*/ 1184 w 10000"/>
                <a:gd name="connsiteY3-8" fmla="*/ 0 h 9900"/>
              </a:gdLst>
              <a:ahLst/>
              <a:cxnLst>
                <a:cxn ang="0">
                  <a:pos x="connsiteX0-1" y="connsiteY0-2"/>
                </a:cxn>
                <a:cxn ang="0">
                  <a:pos x="connsiteX1-3" y="connsiteY1-4"/>
                </a:cxn>
                <a:cxn ang="0">
                  <a:pos x="connsiteX2-5" y="connsiteY2-6"/>
                </a:cxn>
                <a:cxn ang="0">
                  <a:pos x="connsiteX3-7" y="connsiteY3-8"/>
                </a:cxn>
              </a:cxnLst>
              <a:rect l="l" t="t" r="r" b="b"/>
              <a:pathLst>
                <a:path w="10000" h="9900">
                  <a:moveTo>
                    <a:pt x="1184" y="0"/>
                  </a:moveTo>
                  <a:lnTo>
                    <a:pt x="0" y="9900"/>
                  </a:lnTo>
                  <a:lnTo>
                    <a:pt x="10000" y="6328"/>
                  </a:lnTo>
                  <a:lnTo>
                    <a:pt x="1184"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75" name="Freeform 33"/>
            <p:cNvSpPr/>
            <p:nvPr/>
          </p:nvSpPr>
          <p:spPr bwMode="auto">
            <a:xfrm rot="16200000" flipV="1">
              <a:off x="2777588" y="3395122"/>
              <a:ext cx="1294749" cy="1022758"/>
            </a:xfrm>
            <a:custGeom>
              <a:avLst/>
              <a:gdLst>
                <a:gd name="T0" fmla="*/ 783 w 783"/>
                <a:gd name="T1" fmla="*/ 379 h 924"/>
                <a:gd name="T2" fmla="*/ 0 w 783"/>
                <a:gd name="T3" fmla="*/ 0 h 924"/>
                <a:gd name="T4" fmla="*/ 273 w 783"/>
                <a:gd name="T5" fmla="*/ 924 h 924"/>
                <a:gd name="T6" fmla="*/ 783 w 783"/>
                <a:gd name="T7" fmla="*/ 379 h 924"/>
                <a:gd name="connsiteX0" fmla="*/ 8519 w 8519"/>
                <a:gd name="connsiteY0" fmla="*/ 0 h 5898"/>
                <a:gd name="connsiteX1" fmla="*/ 0 w 8519"/>
                <a:gd name="connsiteY1" fmla="*/ 839 h 5898"/>
                <a:gd name="connsiteX2" fmla="*/ 2006 w 8519"/>
                <a:gd name="connsiteY2" fmla="*/ 5898 h 5898"/>
                <a:gd name="connsiteX3" fmla="*/ 8519 w 8519"/>
                <a:gd name="connsiteY3" fmla="*/ 0 h 5898"/>
                <a:gd name="connsiteX0-1" fmla="*/ 10264 w 10264"/>
                <a:gd name="connsiteY0-2" fmla="*/ 0 h 10000"/>
                <a:gd name="connsiteX1-3" fmla="*/ 0 w 10264"/>
                <a:gd name="connsiteY1-4" fmla="*/ 1281 h 10000"/>
                <a:gd name="connsiteX2-5" fmla="*/ 2619 w 10264"/>
                <a:gd name="connsiteY2-6" fmla="*/ 10000 h 10000"/>
                <a:gd name="connsiteX3-7" fmla="*/ 10264 w 10264"/>
                <a:gd name="connsiteY3-8" fmla="*/ 0 h 10000"/>
                <a:gd name="connsiteX0-9" fmla="*/ 10067 w 10067"/>
                <a:gd name="connsiteY0-10" fmla="*/ 0 h 10000"/>
                <a:gd name="connsiteX1-11" fmla="*/ 0 w 10067"/>
                <a:gd name="connsiteY1-12" fmla="*/ 1281 h 10000"/>
                <a:gd name="connsiteX2-13" fmla="*/ 2422 w 10067"/>
                <a:gd name="connsiteY2-14" fmla="*/ 10000 h 10000"/>
                <a:gd name="connsiteX3-15" fmla="*/ 10067 w 10067"/>
                <a:gd name="connsiteY3-16" fmla="*/ 0 h 10000"/>
              </a:gdLst>
              <a:ahLst/>
              <a:cxnLst>
                <a:cxn ang="0">
                  <a:pos x="connsiteX0-1" y="connsiteY0-2"/>
                </a:cxn>
                <a:cxn ang="0">
                  <a:pos x="connsiteX1-3" y="connsiteY1-4"/>
                </a:cxn>
                <a:cxn ang="0">
                  <a:pos x="connsiteX2-5" y="connsiteY2-6"/>
                </a:cxn>
                <a:cxn ang="0">
                  <a:pos x="connsiteX3-7" y="connsiteY3-8"/>
                </a:cxn>
              </a:cxnLst>
              <a:rect l="l" t="t" r="r" b="b"/>
              <a:pathLst>
                <a:path w="10067" h="10000">
                  <a:moveTo>
                    <a:pt x="10067" y="0"/>
                  </a:moveTo>
                  <a:lnTo>
                    <a:pt x="0" y="1281"/>
                  </a:lnTo>
                  <a:lnTo>
                    <a:pt x="2422" y="10000"/>
                  </a:lnTo>
                  <a:lnTo>
                    <a:pt x="10067"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76" name="Freeform 34"/>
            <p:cNvSpPr/>
            <p:nvPr/>
          </p:nvSpPr>
          <p:spPr bwMode="auto">
            <a:xfrm rot="16200000" flipV="1">
              <a:off x="3571722" y="2970176"/>
              <a:ext cx="1052116" cy="322753"/>
            </a:xfrm>
            <a:custGeom>
              <a:avLst/>
              <a:gdLst>
                <a:gd name="T0" fmla="*/ 1122 w 1122"/>
                <a:gd name="T1" fmla="*/ 207 h 379"/>
                <a:gd name="T2" fmla="*/ 0 w 1122"/>
                <a:gd name="T3" fmla="*/ 0 h 379"/>
                <a:gd name="T4" fmla="*/ 783 w 1122"/>
                <a:gd name="T5" fmla="*/ 379 h 379"/>
                <a:gd name="T6" fmla="*/ 1122 w 1122"/>
                <a:gd name="T7" fmla="*/ 207 h 379"/>
                <a:gd name="connsiteX0" fmla="*/ 9075 w 9075"/>
                <a:gd name="connsiteY0" fmla="*/ 0 h 6715"/>
                <a:gd name="connsiteX1" fmla="*/ 0 w 9075"/>
                <a:gd name="connsiteY1" fmla="*/ 6715 h 6715"/>
                <a:gd name="connsiteX2" fmla="*/ 6054 w 9075"/>
                <a:gd name="connsiteY2" fmla="*/ 4538 h 6715"/>
                <a:gd name="connsiteX3" fmla="*/ 9075 w 9075"/>
                <a:gd name="connsiteY3" fmla="*/ 0 h 6715"/>
                <a:gd name="connsiteX0-1" fmla="*/ 10000 w 10000"/>
                <a:gd name="connsiteY0-2" fmla="*/ 0 h 8933"/>
                <a:gd name="connsiteX1-3" fmla="*/ 0 w 10000"/>
                <a:gd name="connsiteY1-4" fmla="*/ 8933 h 8933"/>
                <a:gd name="connsiteX2-5" fmla="*/ 6671 w 10000"/>
                <a:gd name="connsiteY2-6" fmla="*/ 6758 h 8933"/>
                <a:gd name="connsiteX3-7" fmla="*/ 10000 w 10000"/>
                <a:gd name="connsiteY3-8" fmla="*/ 0 h 8933"/>
                <a:gd name="connsiteX0-9" fmla="*/ 10087 w 10087"/>
                <a:gd name="connsiteY0-10" fmla="*/ 0 h 10853"/>
                <a:gd name="connsiteX1-11" fmla="*/ 0 w 10087"/>
                <a:gd name="connsiteY1-12" fmla="*/ 10853 h 10853"/>
                <a:gd name="connsiteX2-13" fmla="*/ 6758 w 10087"/>
                <a:gd name="connsiteY2-14" fmla="*/ 7565 h 10853"/>
                <a:gd name="connsiteX3-15" fmla="*/ 10087 w 10087"/>
                <a:gd name="connsiteY3-16" fmla="*/ 0 h 10853"/>
                <a:gd name="connsiteX0-17" fmla="*/ 9915 w 9915"/>
                <a:gd name="connsiteY0-18" fmla="*/ 0 h 10721"/>
                <a:gd name="connsiteX1-19" fmla="*/ 0 w 9915"/>
                <a:gd name="connsiteY1-20" fmla="*/ 10721 h 10721"/>
                <a:gd name="connsiteX2-21" fmla="*/ 6586 w 9915"/>
                <a:gd name="connsiteY2-22" fmla="*/ 7565 h 10721"/>
                <a:gd name="connsiteX3-23" fmla="*/ 9915 w 9915"/>
                <a:gd name="connsiteY3-24" fmla="*/ 0 h 10721"/>
                <a:gd name="connsiteX0-25" fmla="*/ 5405 w 5405"/>
                <a:gd name="connsiteY0-26" fmla="*/ 0 h 7056"/>
                <a:gd name="connsiteX1-27" fmla="*/ 0 w 5405"/>
                <a:gd name="connsiteY1-28" fmla="*/ 1099 h 7056"/>
                <a:gd name="connsiteX2-29" fmla="*/ 2047 w 5405"/>
                <a:gd name="connsiteY2-30" fmla="*/ 7056 h 7056"/>
                <a:gd name="connsiteX3-31" fmla="*/ 5405 w 5405"/>
                <a:gd name="connsiteY3-32" fmla="*/ 0 h 7056"/>
              </a:gdLst>
              <a:ahLst/>
              <a:cxnLst>
                <a:cxn ang="0">
                  <a:pos x="connsiteX0-1" y="connsiteY0-2"/>
                </a:cxn>
                <a:cxn ang="0">
                  <a:pos x="connsiteX1-3" y="connsiteY1-4"/>
                </a:cxn>
                <a:cxn ang="0">
                  <a:pos x="connsiteX2-5" y="connsiteY2-6"/>
                </a:cxn>
                <a:cxn ang="0">
                  <a:pos x="connsiteX3-7" y="connsiteY3-8"/>
                </a:cxn>
              </a:cxnLst>
              <a:rect l="l" t="t" r="r" b="b"/>
              <a:pathLst>
                <a:path w="5405" h="7056">
                  <a:moveTo>
                    <a:pt x="5405" y="0"/>
                  </a:moveTo>
                  <a:lnTo>
                    <a:pt x="0" y="1099"/>
                  </a:lnTo>
                  <a:lnTo>
                    <a:pt x="2047" y="7056"/>
                  </a:lnTo>
                  <a:lnTo>
                    <a:pt x="5405"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77" name="Freeform 34"/>
            <p:cNvSpPr/>
            <p:nvPr/>
          </p:nvSpPr>
          <p:spPr bwMode="auto">
            <a:xfrm rot="16200000" flipH="1">
              <a:off x="3352882" y="3699584"/>
              <a:ext cx="1309043" cy="406185"/>
            </a:xfrm>
            <a:custGeom>
              <a:avLst/>
              <a:gdLst>
                <a:gd name="T0" fmla="*/ 1122 w 1122"/>
                <a:gd name="T1" fmla="*/ 207 h 379"/>
                <a:gd name="T2" fmla="*/ 0 w 1122"/>
                <a:gd name="T3" fmla="*/ 0 h 379"/>
                <a:gd name="T4" fmla="*/ 783 w 1122"/>
                <a:gd name="T5" fmla="*/ 379 h 379"/>
                <a:gd name="T6" fmla="*/ 1122 w 1122"/>
                <a:gd name="T7" fmla="*/ 207 h 379"/>
                <a:gd name="connsiteX0" fmla="*/ 9075 w 9075"/>
                <a:gd name="connsiteY0" fmla="*/ 0 h 6715"/>
                <a:gd name="connsiteX1" fmla="*/ 0 w 9075"/>
                <a:gd name="connsiteY1" fmla="*/ 6715 h 6715"/>
                <a:gd name="connsiteX2" fmla="*/ 6054 w 9075"/>
                <a:gd name="connsiteY2" fmla="*/ 4538 h 6715"/>
                <a:gd name="connsiteX3" fmla="*/ 9075 w 9075"/>
                <a:gd name="connsiteY3" fmla="*/ 0 h 6715"/>
                <a:gd name="connsiteX0-1" fmla="*/ 10000 w 10000"/>
                <a:gd name="connsiteY0-2" fmla="*/ 0 h 8933"/>
                <a:gd name="connsiteX1-3" fmla="*/ 0 w 10000"/>
                <a:gd name="connsiteY1-4" fmla="*/ 8933 h 8933"/>
                <a:gd name="connsiteX2-5" fmla="*/ 6671 w 10000"/>
                <a:gd name="connsiteY2-6" fmla="*/ 6758 h 8933"/>
                <a:gd name="connsiteX3-7" fmla="*/ 10000 w 10000"/>
                <a:gd name="connsiteY3-8" fmla="*/ 0 h 8933"/>
                <a:gd name="connsiteX0-9" fmla="*/ 10087 w 10087"/>
                <a:gd name="connsiteY0-10" fmla="*/ 0 h 10853"/>
                <a:gd name="connsiteX1-11" fmla="*/ 0 w 10087"/>
                <a:gd name="connsiteY1-12" fmla="*/ 10853 h 10853"/>
                <a:gd name="connsiteX2-13" fmla="*/ 6758 w 10087"/>
                <a:gd name="connsiteY2-14" fmla="*/ 7565 h 10853"/>
                <a:gd name="connsiteX3-15" fmla="*/ 10087 w 10087"/>
                <a:gd name="connsiteY3-16" fmla="*/ 0 h 10853"/>
                <a:gd name="connsiteX0-17" fmla="*/ 9915 w 9915"/>
                <a:gd name="connsiteY0-18" fmla="*/ 0 h 10721"/>
                <a:gd name="connsiteX1-19" fmla="*/ 0 w 9915"/>
                <a:gd name="connsiteY1-20" fmla="*/ 10721 h 10721"/>
                <a:gd name="connsiteX2-21" fmla="*/ 6586 w 9915"/>
                <a:gd name="connsiteY2-22" fmla="*/ 7565 h 10721"/>
                <a:gd name="connsiteX3-23" fmla="*/ 9915 w 9915"/>
                <a:gd name="connsiteY3-24" fmla="*/ 0 h 10721"/>
                <a:gd name="connsiteX0-25" fmla="*/ 5405 w 5405"/>
                <a:gd name="connsiteY0-26" fmla="*/ 0 h 7056"/>
                <a:gd name="connsiteX1-27" fmla="*/ 0 w 5405"/>
                <a:gd name="connsiteY1-28" fmla="*/ 1099 h 7056"/>
                <a:gd name="connsiteX2-29" fmla="*/ 2047 w 5405"/>
                <a:gd name="connsiteY2-30" fmla="*/ 7056 h 7056"/>
                <a:gd name="connsiteX3-31" fmla="*/ 5405 w 5405"/>
                <a:gd name="connsiteY3-32" fmla="*/ 0 h 7056"/>
                <a:gd name="connsiteX0-33" fmla="*/ 12347 w 12347"/>
                <a:gd name="connsiteY0-34" fmla="*/ 0 h 10000"/>
                <a:gd name="connsiteX1-35" fmla="*/ 0 w 12347"/>
                <a:gd name="connsiteY1-36" fmla="*/ 4143 h 10000"/>
                <a:gd name="connsiteX2-37" fmla="*/ 6134 w 12347"/>
                <a:gd name="connsiteY2-38" fmla="*/ 10000 h 10000"/>
                <a:gd name="connsiteX3-39" fmla="*/ 12347 w 12347"/>
                <a:gd name="connsiteY3-40" fmla="*/ 0 h 10000"/>
                <a:gd name="connsiteX0-41" fmla="*/ 12347 w 12347"/>
                <a:gd name="connsiteY0-42" fmla="*/ 0 h 12585"/>
                <a:gd name="connsiteX1-43" fmla="*/ 0 w 12347"/>
                <a:gd name="connsiteY1-44" fmla="*/ 4143 h 12585"/>
                <a:gd name="connsiteX2-45" fmla="*/ 3914 w 12347"/>
                <a:gd name="connsiteY2-46" fmla="*/ 12585 h 12585"/>
                <a:gd name="connsiteX3-47" fmla="*/ 12347 w 12347"/>
                <a:gd name="connsiteY3-48" fmla="*/ 0 h 12585"/>
                <a:gd name="connsiteX0-49" fmla="*/ 12442 w 12442"/>
                <a:gd name="connsiteY0-50" fmla="*/ 0 h 12585"/>
                <a:gd name="connsiteX1-51" fmla="*/ 0 w 12442"/>
                <a:gd name="connsiteY1-52" fmla="*/ 4143 h 12585"/>
                <a:gd name="connsiteX2-53" fmla="*/ 3914 w 12442"/>
                <a:gd name="connsiteY2-54" fmla="*/ 12585 h 12585"/>
                <a:gd name="connsiteX3-55" fmla="*/ 12442 w 12442"/>
                <a:gd name="connsiteY3-56" fmla="*/ 0 h 12585"/>
              </a:gdLst>
              <a:ahLst/>
              <a:cxnLst>
                <a:cxn ang="0">
                  <a:pos x="connsiteX0-1" y="connsiteY0-2"/>
                </a:cxn>
                <a:cxn ang="0">
                  <a:pos x="connsiteX1-3" y="connsiteY1-4"/>
                </a:cxn>
                <a:cxn ang="0">
                  <a:pos x="connsiteX2-5" y="connsiteY2-6"/>
                </a:cxn>
                <a:cxn ang="0">
                  <a:pos x="connsiteX3-7" y="connsiteY3-8"/>
                </a:cxn>
              </a:cxnLst>
              <a:rect l="l" t="t" r="r" b="b"/>
              <a:pathLst>
                <a:path w="12442" h="12585">
                  <a:moveTo>
                    <a:pt x="12442" y="0"/>
                  </a:moveTo>
                  <a:lnTo>
                    <a:pt x="0" y="4143"/>
                  </a:lnTo>
                  <a:lnTo>
                    <a:pt x="3914" y="12585"/>
                  </a:lnTo>
                  <a:lnTo>
                    <a:pt x="12442"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grpSp>
      <p:sp>
        <p:nvSpPr>
          <p:cNvPr id="78" name="矩形 121"/>
          <p:cNvSpPr/>
          <p:nvPr/>
        </p:nvSpPr>
        <p:spPr>
          <a:xfrm rot="19617734">
            <a:off x="1326130" y="3860564"/>
            <a:ext cx="1391175" cy="45719"/>
          </a:xfrm>
          <a:custGeom>
            <a:avLst/>
            <a:gdLst>
              <a:gd name="connsiteX0" fmla="*/ 0 w 4679950"/>
              <a:gd name="connsiteY0" fmla="*/ 0 h 3120887"/>
              <a:gd name="connsiteX1" fmla="*/ 4679950 w 4679950"/>
              <a:gd name="connsiteY1" fmla="*/ 0 h 3120887"/>
              <a:gd name="connsiteX2" fmla="*/ 4679950 w 4679950"/>
              <a:gd name="connsiteY2" fmla="*/ 3120887 h 3120887"/>
              <a:gd name="connsiteX3" fmla="*/ 0 w 4679950"/>
              <a:gd name="connsiteY3" fmla="*/ 3120887 h 3120887"/>
              <a:gd name="connsiteX4" fmla="*/ 0 w 4679950"/>
              <a:gd name="connsiteY4" fmla="*/ 0 h 3120887"/>
              <a:gd name="connsiteX0-1" fmla="*/ 0 w 4679950"/>
              <a:gd name="connsiteY0-2" fmla="*/ 0 h 3120887"/>
              <a:gd name="connsiteX1-3" fmla="*/ 4679950 w 4679950"/>
              <a:gd name="connsiteY1-4" fmla="*/ 0 h 3120887"/>
              <a:gd name="connsiteX2-5" fmla="*/ 4679950 w 4679950"/>
              <a:gd name="connsiteY2-6" fmla="*/ 3120887 h 3120887"/>
              <a:gd name="connsiteX3-7" fmla="*/ 0 w 4679950"/>
              <a:gd name="connsiteY3-8" fmla="*/ 3120887 h 3120887"/>
              <a:gd name="connsiteX4-9" fmla="*/ 91440 w 4679950"/>
              <a:gd name="connsiteY4-10" fmla="*/ 91440 h 3120887"/>
              <a:gd name="connsiteX0-11" fmla="*/ 0 w 4679950"/>
              <a:gd name="connsiteY0-12" fmla="*/ 0 h 3120887"/>
              <a:gd name="connsiteX1-13" fmla="*/ 4679950 w 4679950"/>
              <a:gd name="connsiteY1-14" fmla="*/ 0 h 3120887"/>
              <a:gd name="connsiteX2-15" fmla="*/ 4679950 w 4679950"/>
              <a:gd name="connsiteY2-16" fmla="*/ 3120887 h 3120887"/>
              <a:gd name="connsiteX3-17" fmla="*/ 0 w 4679950"/>
              <a:gd name="connsiteY3-18" fmla="*/ 3120887 h 3120887"/>
              <a:gd name="connsiteX0-19" fmla="*/ 4679950 w 4679950"/>
              <a:gd name="connsiteY0-20" fmla="*/ 0 h 3120887"/>
              <a:gd name="connsiteX1-21" fmla="*/ 4679950 w 4679950"/>
              <a:gd name="connsiteY1-22" fmla="*/ 3120887 h 3120887"/>
              <a:gd name="connsiteX2-23" fmla="*/ 0 w 4679950"/>
              <a:gd name="connsiteY2-24" fmla="*/ 3120887 h 3120887"/>
              <a:gd name="connsiteX0-25" fmla="*/ 4679950 w 4679950"/>
              <a:gd name="connsiteY0-26" fmla="*/ 0 h 0"/>
              <a:gd name="connsiteX1-27" fmla="*/ 0 w 4679950"/>
              <a:gd name="connsiteY1-28" fmla="*/ 0 h 0"/>
            </a:gdLst>
            <a:ahLst/>
            <a:cxnLst>
              <a:cxn ang="0">
                <a:pos x="connsiteX0-1" y="connsiteY0-2"/>
              </a:cxn>
              <a:cxn ang="0">
                <a:pos x="connsiteX1-3" y="connsiteY1-4"/>
              </a:cxn>
            </a:cxnLst>
            <a:rect l="l" t="t" r="r" b="b"/>
            <a:pathLst>
              <a:path w="4679950">
                <a:moveTo>
                  <a:pt x="4679950" y="0"/>
                </a:moveTo>
                <a:lnTo>
                  <a:pt x="0" y="0"/>
                </a:lnTo>
              </a:path>
            </a:pathLst>
          </a:custGeom>
          <a:noFill/>
          <a:ln w="25400">
            <a:solidFill>
              <a:schemeClr val="bg1">
                <a:lumMod val="95000"/>
              </a:schemeClr>
            </a:solidFill>
            <a:headEnd type="none" w="lg" len="lg"/>
            <a:tailEnd type="non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sp>
        <p:nvSpPr>
          <p:cNvPr id="79" name="矩形 121"/>
          <p:cNvSpPr/>
          <p:nvPr/>
        </p:nvSpPr>
        <p:spPr>
          <a:xfrm rot="442150" flipH="1">
            <a:off x="3509431" y="3790866"/>
            <a:ext cx="1104088" cy="181299"/>
          </a:xfrm>
          <a:custGeom>
            <a:avLst/>
            <a:gdLst>
              <a:gd name="connsiteX0" fmla="*/ 0 w 4679950"/>
              <a:gd name="connsiteY0" fmla="*/ 0 h 3120887"/>
              <a:gd name="connsiteX1" fmla="*/ 4679950 w 4679950"/>
              <a:gd name="connsiteY1" fmla="*/ 0 h 3120887"/>
              <a:gd name="connsiteX2" fmla="*/ 4679950 w 4679950"/>
              <a:gd name="connsiteY2" fmla="*/ 3120887 h 3120887"/>
              <a:gd name="connsiteX3" fmla="*/ 0 w 4679950"/>
              <a:gd name="connsiteY3" fmla="*/ 3120887 h 3120887"/>
              <a:gd name="connsiteX4" fmla="*/ 0 w 4679950"/>
              <a:gd name="connsiteY4" fmla="*/ 0 h 3120887"/>
              <a:gd name="connsiteX0-1" fmla="*/ 0 w 4679950"/>
              <a:gd name="connsiteY0-2" fmla="*/ 0 h 3120887"/>
              <a:gd name="connsiteX1-3" fmla="*/ 4679950 w 4679950"/>
              <a:gd name="connsiteY1-4" fmla="*/ 0 h 3120887"/>
              <a:gd name="connsiteX2-5" fmla="*/ 4679950 w 4679950"/>
              <a:gd name="connsiteY2-6" fmla="*/ 3120887 h 3120887"/>
              <a:gd name="connsiteX3-7" fmla="*/ 0 w 4679950"/>
              <a:gd name="connsiteY3-8" fmla="*/ 3120887 h 3120887"/>
              <a:gd name="connsiteX4-9" fmla="*/ 91440 w 4679950"/>
              <a:gd name="connsiteY4-10" fmla="*/ 91440 h 3120887"/>
              <a:gd name="connsiteX0-11" fmla="*/ 0 w 4679950"/>
              <a:gd name="connsiteY0-12" fmla="*/ 0 h 3120887"/>
              <a:gd name="connsiteX1-13" fmla="*/ 4679950 w 4679950"/>
              <a:gd name="connsiteY1-14" fmla="*/ 0 h 3120887"/>
              <a:gd name="connsiteX2-15" fmla="*/ 4679950 w 4679950"/>
              <a:gd name="connsiteY2-16" fmla="*/ 3120887 h 3120887"/>
              <a:gd name="connsiteX3-17" fmla="*/ 0 w 4679950"/>
              <a:gd name="connsiteY3-18" fmla="*/ 3120887 h 3120887"/>
              <a:gd name="connsiteX0-19" fmla="*/ 4679950 w 4679950"/>
              <a:gd name="connsiteY0-20" fmla="*/ 0 h 3120887"/>
              <a:gd name="connsiteX1-21" fmla="*/ 4679950 w 4679950"/>
              <a:gd name="connsiteY1-22" fmla="*/ 3120887 h 3120887"/>
              <a:gd name="connsiteX2-23" fmla="*/ 0 w 4679950"/>
              <a:gd name="connsiteY2-24" fmla="*/ 3120887 h 3120887"/>
              <a:gd name="connsiteX0-25" fmla="*/ 4679950 w 4679950"/>
              <a:gd name="connsiteY0-26" fmla="*/ 0 h 0"/>
              <a:gd name="connsiteX1-27" fmla="*/ 0 w 4679950"/>
              <a:gd name="connsiteY1-28" fmla="*/ 0 h 0"/>
              <a:gd name="connsiteX0-29" fmla="*/ 10050 w 10050"/>
              <a:gd name="connsiteY0-30" fmla="*/ 0 h 39655"/>
              <a:gd name="connsiteX1-31" fmla="*/ 0 w 10050"/>
              <a:gd name="connsiteY1-32" fmla="*/ 39655 h 39655"/>
              <a:gd name="connsiteX0-33" fmla="*/ 10050 w 10050"/>
              <a:gd name="connsiteY0-34" fmla="*/ 0 h 39655"/>
              <a:gd name="connsiteX1-35" fmla="*/ 0 w 10050"/>
              <a:gd name="connsiteY1-36" fmla="*/ 39655 h 39655"/>
              <a:gd name="connsiteX0-37" fmla="*/ 10050 w 10050"/>
              <a:gd name="connsiteY0-38" fmla="*/ 0 h 39655"/>
              <a:gd name="connsiteX1-39" fmla="*/ 0 w 10050"/>
              <a:gd name="connsiteY1-40" fmla="*/ 39655 h 39655"/>
              <a:gd name="connsiteX0-41" fmla="*/ 10050 w 10050"/>
              <a:gd name="connsiteY0-42" fmla="*/ 0 h 39655"/>
              <a:gd name="connsiteX1-43" fmla="*/ 0 w 10050"/>
              <a:gd name="connsiteY1-44" fmla="*/ 39655 h 39655"/>
              <a:gd name="connsiteX0-45" fmla="*/ 10050 w 10050"/>
              <a:gd name="connsiteY0-46" fmla="*/ 0 h 39655"/>
              <a:gd name="connsiteX1-47" fmla="*/ 0 w 10050"/>
              <a:gd name="connsiteY1-48" fmla="*/ 39655 h 39655"/>
            </a:gdLst>
            <a:ahLst/>
            <a:cxnLst>
              <a:cxn ang="0">
                <a:pos x="connsiteX0-1" y="connsiteY0-2"/>
              </a:cxn>
              <a:cxn ang="0">
                <a:pos x="connsiteX1-3" y="connsiteY1-4"/>
              </a:cxn>
            </a:cxnLst>
            <a:rect l="l" t="t" r="r" b="b"/>
            <a:pathLst>
              <a:path w="10050" h="39655">
                <a:moveTo>
                  <a:pt x="10050" y="0"/>
                </a:moveTo>
                <a:cubicBezTo>
                  <a:pt x="6541" y="12506"/>
                  <a:pt x="3626" y="25555"/>
                  <a:pt x="0" y="39655"/>
                </a:cubicBezTo>
              </a:path>
            </a:pathLst>
          </a:custGeom>
          <a:noFill/>
          <a:ln w="25400">
            <a:solidFill>
              <a:schemeClr val="bg1">
                <a:lumMod val="95000"/>
              </a:schemeClr>
            </a:solidFill>
            <a:headEnd type="none" w="lg" len="lg"/>
            <a:tailEnd type="non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sp>
        <p:nvSpPr>
          <p:cNvPr id="80" name="矩形 121"/>
          <p:cNvSpPr/>
          <p:nvPr/>
        </p:nvSpPr>
        <p:spPr>
          <a:xfrm rot="20066196">
            <a:off x="5563833" y="3674608"/>
            <a:ext cx="1094912" cy="156637"/>
          </a:xfrm>
          <a:custGeom>
            <a:avLst/>
            <a:gdLst>
              <a:gd name="connsiteX0" fmla="*/ 0 w 4679950"/>
              <a:gd name="connsiteY0" fmla="*/ 0 h 3120887"/>
              <a:gd name="connsiteX1" fmla="*/ 4679950 w 4679950"/>
              <a:gd name="connsiteY1" fmla="*/ 0 h 3120887"/>
              <a:gd name="connsiteX2" fmla="*/ 4679950 w 4679950"/>
              <a:gd name="connsiteY2" fmla="*/ 3120887 h 3120887"/>
              <a:gd name="connsiteX3" fmla="*/ 0 w 4679950"/>
              <a:gd name="connsiteY3" fmla="*/ 3120887 h 3120887"/>
              <a:gd name="connsiteX4" fmla="*/ 0 w 4679950"/>
              <a:gd name="connsiteY4" fmla="*/ 0 h 3120887"/>
              <a:gd name="connsiteX0-1" fmla="*/ 0 w 4679950"/>
              <a:gd name="connsiteY0-2" fmla="*/ 0 h 3120887"/>
              <a:gd name="connsiteX1-3" fmla="*/ 4679950 w 4679950"/>
              <a:gd name="connsiteY1-4" fmla="*/ 0 h 3120887"/>
              <a:gd name="connsiteX2-5" fmla="*/ 4679950 w 4679950"/>
              <a:gd name="connsiteY2-6" fmla="*/ 3120887 h 3120887"/>
              <a:gd name="connsiteX3-7" fmla="*/ 0 w 4679950"/>
              <a:gd name="connsiteY3-8" fmla="*/ 3120887 h 3120887"/>
              <a:gd name="connsiteX4-9" fmla="*/ 91440 w 4679950"/>
              <a:gd name="connsiteY4-10" fmla="*/ 91440 h 3120887"/>
              <a:gd name="connsiteX0-11" fmla="*/ 0 w 4679950"/>
              <a:gd name="connsiteY0-12" fmla="*/ 0 h 3120887"/>
              <a:gd name="connsiteX1-13" fmla="*/ 4679950 w 4679950"/>
              <a:gd name="connsiteY1-14" fmla="*/ 0 h 3120887"/>
              <a:gd name="connsiteX2-15" fmla="*/ 4679950 w 4679950"/>
              <a:gd name="connsiteY2-16" fmla="*/ 3120887 h 3120887"/>
              <a:gd name="connsiteX3-17" fmla="*/ 0 w 4679950"/>
              <a:gd name="connsiteY3-18" fmla="*/ 3120887 h 3120887"/>
              <a:gd name="connsiteX0-19" fmla="*/ 4679950 w 4679950"/>
              <a:gd name="connsiteY0-20" fmla="*/ 0 h 3120887"/>
              <a:gd name="connsiteX1-21" fmla="*/ 4679950 w 4679950"/>
              <a:gd name="connsiteY1-22" fmla="*/ 3120887 h 3120887"/>
              <a:gd name="connsiteX2-23" fmla="*/ 0 w 4679950"/>
              <a:gd name="connsiteY2-24" fmla="*/ 3120887 h 3120887"/>
              <a:gd name="connsiteX0-25" fmla="*/ 4679950 w 4679950"/>
              <a:gd name="connsiteY0-26" fmla="*/ 0 h 0"/>
              <a:gd name="connsiteX1-27" fmla="*/ 0 w 4679950"/>
              <a:gd name="connsiteY1-28" fmla="*/ 0 h 0"/>
              <a:gd name="connsiteX0-29" fmla="*/ 10050 w 10050"/>
              <a:gd name="connsiteY0-30" fmla="*/ 0 h 39655"/>
              <a:gd name="connsiteX1-31" fmla="*/ 0 w 10050"/>
              <a:gd name="connsiteY1-32" fmla="*/ 39655 h 39655"/>
              <a:gd name="connsiteX0-33" fmla="*/ 10050 w 10050"/>
              <a:gd name="connsiteY0-34" fmla="*/ 0 h 39655"/>
              <a:gd name="connsiteX1-35" fmla="*/ 0 w 10050"/>
              <a:gd name="connsiteY1-36" fmla="*/ 39655 h 39655"/>
              <a:gd name="connsiteX0-37" fmla="*/ 10050 w 10050"/>
              <a:gd name="connsiteY0-38" fmla="*/ 0 h 39655"/>
              <a:gd name="connsiteX1-39" fmla="*/ 0 w 10050"/>
              <a:gd name="connsiteY1-40" fmla="*/ 39655 h 39655"/>
              <a:gd name="connsiteX0-41" fmla="*/ 10050 w 10050"/>
              <a:gd name="connsiteY0-42" fmla="*/ 0 h 39655"/>
              <a:gd name="connsiteX1-43" fmla="*/ 0 w 10050"/>
              <a:gd name="connsiteY1-44" fmla="*/ 39655 h 39655"/>
              <a:gd name="connsiteX0-45" fmla="*/ 10050 w 10050"/>
              <a:gd name="connsiteY0-46" fmla="*/ 0 h 39655"/>
              <a:gd name="connsiteX1-47" fmla="*/ 0 w 10050"/>
              <a:gd name="connsiteY1-48" fmla="*/ 39655 h 39655"/>
              <a:gd name="connsiteX0-49" fmla="*/ 9909 w 9909"/>
              <a:gd name="connsiteY0-50" fmla="*/ 0 h 33771"/>
              <a:gd name="connsiteX1-51" fmla="*/ 0 w 9909"/>
              <a:gd name="connsiteY1-52" fmla="*/ 33771 h 33771"/>
              <a:gd name="connsiteX0-53" fmla="*/ 10058 w 10058"/>
              <a:gd name="connsiteY0-54" fmla="*/ 0 h 10145"/>
              <a:gd name="connsiteX1-55" fmla="*/ 0 w 10058"/>
              <a:gd name="connsiteY1-56" fmla="*/ 10145 h 10145"/>
            </a:gdLst>
            <a:ahLst/>
            <a:cxnLst>
              <a:cxn ang="0">
                <a:pos x="connsiteX0-1" y="connsiteY0-2"/>
              </a:cxn>
              <a:cxn ang="0">
                <a:pos x="connsiteX1-3" y="connsiteY1-4"/>
              </a:cxn>
            </a:cxnLst>
            <a:rect l="l" t="t" r="r" b="b"/>
            <a:pathLst>
              <a:path w="10058" h="10145">
                <a:moveTo>
                  <a:pt x="10058" y="0"/>
                </a:moveTo>
                <a:cubicBezTo>
                  <a:pt x="6517" y="3703"/>
                  <a:pt x="3659" y="5970"/>
                  <a:pt x="0" y="10145"/>
                </a:cubicBezTo>
              </a:path>
            </a:pathLst>
          </a:custGeom>
          <a:noFill/>
          <a:ln w="25400">
            <a:solidFill>
              <a:schemeClr val="bg1">
                <a:lumMod val="95000"/>
              </a:schemeClr>
            </a:solidFill>
            <a:headEnd type="none" w="lg" len="lg"/>
            <a:tailEnd type="non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sp>
        <p:nvSpPr>
          <p:cNvPr id="81" name="矩形 121"/>
          <p:cNvSpPr/>
          <p:nvPr/>
        </p:nvSpPr>
        <p:spPr>
          <a:xfrm rot="3866196">
            <a:off x="7503179" y="3682032"/>
            <a:ext cx="1058117" cy="655729"/>
          </a:xfrm>
          <a:custGeom>
            <a:avLst/>
            <a:gdLst>
              <a:gd name="connsiteX0" fmla="*/ 0 w 4679950"/>
              <a:gd name="connsiteY0" fmla="*/ 0 h 3120887"/>
              <a:gd name="connsiteX1" fmla="*/ 4679950 w 4679950"/>
              <a:gd name="connsiteY1" fmla="*/ 0 h 3120887"/>
              <a:gd name="connsiteX2" fmla="*/ 4679950 w 4679950"/>
              <a:gd name="connsiteY2" fmla="*/ 3120887 h 3120887"/>
              <a:gd name="connsiteX3" fmla="*/ 0 w 4679950"/>
              <a:gd name="connsiteY3" fmla="*/ 3120887 h 3120887"/>
              <a:gd name="connsiteX4" fmla="*/ 0 w 4679950"/>
              <a:gd name="connsiteY4" fmla="*/ 0 h 3120887"/>
              <a:gd name="connsiteX0-1" fmla="*/ 0 w 4679950"/>
              <a:gd name="connsiteY0-2" fmla="*/ 0 h 3120887"/>
              <a:gd name="connsiteX1-3" fmla="*/ 4679950 w 4679950"/>
              <a:gd name="connsiteY1-4" fmla="*/ 0 h 3120887"/>
              <a:gd name="connsiteX2-5" fmla="*/ 4679950 w 4679950"/>
              <a:gd name="connsiteY2-6" fmla="*/ 3120887 h 3120887"/>
              <a:gd name="connsiteX3-7" fmla="*/ 0 w 4679950"/>
              <a:gd name="connsiteY3-8" fmla="*/ 3120887 h 3120887"/>
              <a:gd name="connsiteX4-9" fmla="*/ 91440 w 4679950"/>
              <a:gd name="connsiteY4-10" fmla="*/ 91440 h 3120887"/>
              <a:gd name="connsiteX0-11" fmla="*/ 0 w 4679950"/>
              <a:gd name="connsiteY0-12" fmla="*/ 0 h 3120887"/>
              <a:gd name="connsiteX1-13" fmla="*/ 4679950 w 4679950"/>
              <a:gd name="connsiteY1-14" fmla="*/ 0 h 3120887"/>
              <a:gd name="connsiteX2-15" fmla="*/ 4679950 w 4679950"/>
              <a:gd name="connsiteY2-16" fmla="*/ 3120887 h 3120887"/>
              <a:gd name="connsiteX3-17" fmla="*/ 0 w 4679950"/>
              <a:gd name="connsiteY3-18" fmla="*/ 3120887 h 3120887"/>
              <a:gd name="connsiteX0-19" fmla="*/ 4679950 w 4679950"/>
              <a:gd name="connsiteY0-20" fmla="*/ 0 h 3120887"/>
              <a:gd name="connsiteX1-21" fmla="*/ 4679950 w 4679950"/>
              <a:gd name="connsiteY1-22" fmla="*/ 3120887 h 3120887"/>
              <a:gd name="connsiteX2-23" fmla="*/ 0 w 4679950"/>
              <a:gd name="connsiteY2-24" fmla="*/ 3120887 h 3120887"/>
              <a:gd name="connsiteX0-25" fmla="*/ 4679950 w 4679950"/>
              <a:gd name="connsiteY0-26" fmla="*/ 0 h 0"/>
              <a:gd name="connsiteX1-27" fmla="*/ 0 w 4679950"/>
              <a:gd name="connsiteY1-28" fmla="*/ 0 h 0"/>
              <a:gd name="connsiteX0-29" fmla="*/ 10050 w 10050"/>
              <a:gd name="connsiteY0-30" fmla="*/ 0 h 39655"/>
              <a:gd name="connsiteX1-31" fmla="*/ 0 w 10050"/>
              <a:gd name="connsiteY1-32" fmla="*/ 39655 h 39655"/>
              <a:gd name="connsiteX0-33" fmla="*/ 10050 w 10050"/>
              <a:gd name="connsiteY0-34" fmla="*/ 0 h 39655"/>
              <a:gd name="connsiteX1-35" fmla="*/ 0 w 10050"/>
              <a:gd name="connsiteY1-36" fmla="*/ 39655 h 39655"/>
              <a:gd name="connsiteX0-37" fmla="*/ 10050 w 10050"/>
              <a:gd name="connsiteY0-38" fmla="*/ 0 h 39655"/>
              <a:gd name="connsiteX1-39" fmla="*/ 0 w 10050"/>
              <a:gd name="connsiteY1-40" fmla="*/ 39655 h 39655"/>
              <a:gd name="connsiteX0-41" fmla="*/ 10050 w 10050"/>
              <a:gd name="connsiteY0-42" fmla="*/ 0 h 39655"/>
              <a:gd name="connsiteX1-43" fmla="*/ 0 w 10050"/>
              <a:gd name="connsiteY1-44" fmla="*/ 39655 h 39655"/>
              <a:gd name="connsiteX0-45" fmla="*/ 10050 w 10050"/>
              <a:gd name="connsiteY0-46" fmla="*/ 0 h 39655"/>
              <a:gd name="connsiteX1-47" fmla="*/ 0 w 10050"/>
              <a:gd name="connsiteY1-48" fmla="*/ 39655 h 39655"/>
              <a:gd name="connsiteX0-49" fmla="*/ 9909 w 9909"/>
              <a:gd name="connsiteY0-50" fmla="*/ 0 h 33771"/>
              <a:gd name="connsiteX1-51" fmla="*/ 0 w 9909"/>
              <a:gd name="connsiteY1-52" fmla="*/ 33771 h 33771"/>
              <a:gd name="connsiteX0-53" fmla="*/ 10058 w 10058"/>
              <a:gd name="connsiteY0-54" fmla="*/ 0 h 10145"/>
              <a:gd name="connsiteX1-55" fmla="*/ 0 w 10058"/>
              <a:gd name="connsiteY1-56" fmla="*/ 10145 h 10145"/>
              <a:gd name="connsiteX0-57" fmla="*/ 9720 w 9720"/>
              <a:gd name="connsiteY0-58" fmla="*/ 0 h 42470"/>
              <a:gd name="connsiteX1-59" fmla="*/ 0 w 9720"/>
              <a:gd name="connsiteY1-60" fmla="*/ 42470 h 42470"/>
              <a:gd name="connsiteX0-61" fmla="*/ 10000 w 10000"/>
              <a:gd name="connsiteY0-62" fmla="*/ 0 h 10000"/>
              <a:gd name="connsiteX1-63" fmla="*/ 0 w 10000"/>
              <a:gd name="connsiteY1-64" fmla="*/ 10000 h 10000"/>
              <a:gd name="connsiteX0-65" fmla="*/ 10000 w 10000"/>
              <a:gd name="connsiteY0-66" fmla="*/ 0 h 10000"/>
              <a:gd name="connsiteX1-67" fmla="*/ 0 w 10000"/>
              <a:gd name="connsiteY1-68" fmla="*/ 10000 h 10000"/>
              <a:gd name="connsiteX0-69" fmla="*/ 10000 w 10000"/>
              <a:gd name="connsiteY0-70" fmla="*/ 0 h 10000"/>
              <a:gd name="connsiteX1-71" fmla="*/ 0 w 10000"/>
              <a:gd name="connsiteY1-72" fmla="*/ 10000 h 10000"/>
              <a:gd name="connsiteX0-73" fmla="*/ 10000 w 10000"/>
              <a:gd name="connsiteY0-74" fmla="*/ 0 h 10000"/>
              <a:gd name="connsiteX1-75" fmla="*/ 0 w 10000"/>
              <a:gd name="connsiteY1-76" fmla="*/ 10000 h 10000"/>
              <a:gd name="connsiteX0-77" fmla="*/ 10000 w 10000"/>
              <a:gd name="connsiteY0-78" fmla="*/ 0 h 10000"/>
              <a:gd name="connsiteX1-79" fmla="*/ 0 w 10000"/>
              <a:gd name="connsiteY1-80" fmla="*/ 10000 h 10000"/>
            </a:gdLst>
            <a:ahLst/>
            <a:cxnLst>
              <a:cxn ang="0">
                <a:pos x="connsiteX0-1" y="connsiteY0-2"/>
              </a:cxn>
              <a:cxn ang="0">
                <a:pos x="connsiteX1-3" y="connsiteY1-4"/>
              </a:cxn>
            </a:cxnLst>
            <a:rect l="l" t="t" r="r" b="b"/>
            <a:pathLst>
              <a:path w="10000" h="10000">
                <a:moveTo>
                  <a:pt x="10000" y="0"/>
                </a:moveTo>
                <a:cubicBezTo>
                  <a:pt x="5738" y="3969"/>
                  <a:pt x="3933" y="5718"/>
                  <a:pt x="0" y="10000"/>
                </a:cubicBezTo>
              </a:path>
            </a:pathLst>
          </a:custGeom>
          <a:noFill/>
          <a:ln w="25400">
            <a:solidFill>
              <a:schemeClr val="bg1">
                <a:lumMod val="95000"/>
              </a:schemeClr>
            </a:solidFill>
            <a:headEnd type="none" w="lg" len="lg"/>
            <a:tailEnd type="non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sp>
        <p:nvSpPr>
          <p:cNvPr id="82" name="矩形 121"/>
          <p:cNvSpPr/>
          <p:nvPr/>
        </p:nvSpPr>
        <p:spPr>
          <a:xfrm rot="19617734">
            <a:off x="9575219" y="3684266"/>
            <a:ext cx="1321025" cy="46981"/>
          </a:xfrm>
          <a:custGeom>
            <a:avLst/>
            <a:gdLst>
              <a:gd name="connsiteX0" fmla="*/ 0 w 4679950"/>
              <a:gd name="connsiteY0" fmla="*/ 0 h 3120887"/>
              <a:gd name="connsiteX1" fmla="*/ 4679950 w 4679950"/>
              <a:gd name="connsiteY1" fmla="*/ 0 h 3120887"/>
              <a:gd name="connsiteX2" fmla="*/ 4679950 w 4679950"/>
              <a:gd name="connsiteY2" fmla="*/ 3120887 h 3120887"/>
              <a:gd name="connsiteX3" fmla="*/ 0 w 4679950"/>
              <a:gd name="connsiteY3" fmla="*/ 3120887 h 3120887"/>
              <a:gd name="connsiteX4" fmla="*/ 0 w 4679950"/>
              <a:gd name="connsiteY4" fmla="*/ 0 h 3120887"/>
              <a:gd name="connsiteX0-1" fmla="*/ 0 w 4679950"/>
              <a:gd name="connsiteY0-2" fmla="*/ 0 h 3120887"/>
              <a:gd name="connsiteX1-3" fmla="*/ 4679950 w 4679950"/>
              <a:gd name="connsiteY1-4" fmla="*/ 0 h 3120887"/>
              <a:gd name="connsiteX2-5" fmla="*/ 4679950 w 4679950"/>
              <a:gd name="connsiteY2-6" fmla="*/ 3120887 h 3120887"/>
              <a:gd name="connsiteX3-7" fmla="*/ 0 w 4679950"/>
              <a:gd name="connsiteY3-8" fmla="*/ 3120887 h 3120887"/>
              <a:gd name="connsiteX4-9" fmla="*/ 91440 w 4679950"/>
              <a:gd name="connsiteY4-10" fmla="*/ 91440 h 3120887"/>
              <a:gd name="connsiteX0-11" fmla="*/ 0 w 4679950"/>
              <a:gd name="connsiteY0-12" fmla="*/ 0 h 3120887"/>
              <a:gd name="connsiteX1-13" fmla="*/ 4679950 w 4679950"/>
              <a:gd name="connsiteY1-14" fmla="*/ 0 h 3120887"/>
              <a:gd name="connsiteX2-15" fmla="*/ 4679950 w 4679950"/>
              <a:gd name="connsiteY2-16" fmla="*/ 3120887 h 3120887"/>
              <a:gd name="connsiteX3-17" fmla="*/ 0 w 4679950"/>
              <a:gd name="connsiteY3-18" fmla="*/ 3120887 h 3120887"/>
              <a:gd name="connsiteX0-19" fmla="*/ 4679950 w 4679950"/>
              <a:gd name="connsiteY0-20" fmla="*/ 0 h 3120887"/>
              <a:gd name="connsiteX1-21" fmla="*/ 4679950 w 4679950"/>
              <a:gd name="connsiteY1-22" fmla="*/ 3120887 h 3120887"/>
              <a:gd name="connsiteX2-23" fmla="*/ 0 w 4679950"/>
              <a:gd name="connsiteY2-24" fmla="*/ 3120887 h 3120887"/>
              <a:gd name="connsiteX0-25" fmla="*/ 4679950 w 4679950"/>
              <a:gd name="connsiteY0-26" fmla="*/ 0 h 0"/>
              <a:gd name="connsiteX1-27" fmla="*/ 0 w 4679950"/>
              <a:gd name="connsiteY1-28" fmla="*/ 0 h 0"/>
            </a:gdLst>
            <a:ahLst/>
            <a:cxnLst>
              <a:cxn ang="0">
                <a:pos x="connsiteX0-1" y="connsiteY0-2"/>
              </a:cxn>
              <a:cxn ang="0">
                <a:pos x="connsiteX1-3" y="connsiteY1-4"/>
              </a:cxn>
            </a:cxnLst>
            <a:rect l="l" t="t" r="r" b="b"/>
            <a:pathLst>
              <a:path w="4679950">
                <a:moveTo>
                  <a:pt x="4679950" y="0"/>
                </a:moveTo>
                <a:lnTo>
                  <a:pt x="0" y="0"/>
                </a:lnTo>
              </a:path>
            </a:pathLst>
          </a:custGeom>
          <a:noFill/>
          <a:ln w="25400">
            <a:solidFill>
              <a:schemeClr val="bg1">
                <a:lumMod val="95000"/>
              </a:schemeClr>
            </a:solidFill>
            <a:headEnd type="arrow" w="lg" len="lg"/>
            <a:tailEnd type="non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sp>
        <p:nvSpPr>
          <p:cNvPr id="83" name="文本框 82"/>
          <p:cNvSpPr txBox="1"/>
          <p:nvPr/>
        </p:nvSpPr>
        <p:spPr>
          <a:xfrm>
            <a:off x="2688180" y="2871496"/>
            <a:ext cx="867545" cy="707886"/>
          </a:xfrm>
          <a:prstGeom prst="rect">
            <a:avLst/>
          </a:prstGeom>
          <a:noFill/>
        </p:spPr>
        <p:txBody>
          <a:bodyPr wrap="none" rtlCol="0">
            <a:spAutoFit/>
          </a:bodyPr>
          <a:lstStyle/>
          <a:p>
            <a:r>
              <a:rPr lang="en-US" altLang="zh-CN" sz="4000" dirty="0">
                <a:solidFill>
                  <a:schemeClr val="bg1"/>
                </a:solidFill>
                <a:latin typeface="蒙纳简超刚黑" panose="00000900000000000000" pitchFamily="2" charset="-120"/>
                <a:ea typeface="蒙纳简超刚黑" panose="00000900000000000000" pitchFamily="2" charset="-120"/>
              </a:rPr>
              <a:t>01</a:t>
            </a:r>
            <a:endParaRPr lang="zh-CN" altLang="en-US" sz="4000" dirty="0">
              <a:solidFill>
                <a:schemeClr val="bg1"/>
              </a:solidFill>
              <a:latin typeface="蒙纳简超刚黑" panose="00000900000000000000" pitchFamily="2" charset="-120"/>
              <a:ea typeface="蒙纳简超刚黑" panose="00000900000000000000" pitchFamily="2" charset="-120"/>
            </a:endParaRPr>
          </a:p>
        </p:txBody>
      </p:sp>
      <p:sp>
        <p:nvSpPr>
          <p:cNvPr id="84" name="文本框 83"/>
          <p:cNvSpPr txBox="1"/>
          <p:nvPr/>
        </p:nvSpPr>
        <p:spPr>
          <a:xfrm>
            <a:off x="4711086" y="3816696"/>
            <a:ext cx="867545" cy="707886"/>
          </a:xfrm>
          <a:prstGeom prst="rect">
            <a:avLst/>
          </a:prstGeom>
          <a:noFill/>
        </p:spPr>
        <p:txBody>
          <a:bodyPr wrap="none" rtlCol="0">
            <a:spAutoFit/>
          </a:bodyPr>
          <a:lstStyle/>
          <a:p>
            <a:r>
              <a:rPr lang="en-US" altLang="zh-CN" sz="4000" dirty="0">
                <a:solidFill>
                  <a:schemeClr val="bg1"/>
                </a:solidFill>
                <a:latin typeface="蒙纳简超刚黑" panose="00000900000000000000" pitchFamily="2" charset="-120"/>
                <a:ea typeface="蒙纳简超刚黑" panose="00000900000000000000" pitchFamily="2" charset="-120"/>
              </a:rPr>
              <a:t>02</a:t>
            </a:r>
            <a:endParaRPr lang="zh-CN" altLang="en-US" sz="4000" dirty="0">
              <a:solidFill>
                <a:schemeClr val="bg1"/>
              </a:solidFill>
              <a:latin typeface="蒙纳简超刚黑" panose="00000900000000000000" pitchFamily="2" charset="-120"/>
              <a:ea typeface="蒙纳简超刚黑" panose="00000900000000000000" pitchFamily="2" charset="-120"/>
            </a:endParaRPr>
          </a:p>
        </p:txBody>
      </p:sp>
      <p:sp>
        <p:nvSpPr>
          <p:cNvPr id="85" name="文本框 84"/>
          <p:cNvSpPr txBox="1"/>
          <p:nvPr/>
        </p:nvSpPr>
        <p:spPr>
          <a:xfrm>
            <a:off x="6678599" y="2805209"/>
            <a:ext cx="867545" cy="707886"/>
          </a:xfrm>
          <a:prstGeom prst="rect">
            <a:avLst/>
          </a:prstGeom>
          <a:noFill/>
        </p:spPr>
        <p:txBody>
          <a:bodyPr wrap="none" rtlCol="0">
            <a:spAutoFit/>
          </a:bodyPr>
          <a:lstStyle/>
          <a:p>
            <a:r>
              <a:rPr lang="en-US" altLang="zh-CN" sz="4000" dirty="0">
                <a:solidFill>
                  <a:schemeClr val="bg1"/>
                </a:solidFill>
                <a:latin typeface="蒙纳简超刚黑" panose="00000900000000000000" pitchFamily="2" charset="-120"/>
                <a:ea typeface="蒙纳简超刚黑" panose="00000900000000000000" pitchFamily="2" charset="-120"/>
              </a:rPr>
              <a:t>03</a:t>
            </a:r>
            <a:endParaRPr lang="zh-CN" altLang="en-US" sz="4000" dirty="0">
              <a:solidFill>
                <a:schemeClr val="bg1"/>
              </a:solidFill>
              <a:latin typeface="蒙纳简超刚黑" panose="00000900000000000000" pitchFamily="2" charset="-120"/>
              <a:ea typeface="蒙纳简超刚黑" panose="00000900000000000000" pitchFamily="2" charset="-120"/>
            </a:endParaRPr>
          </a:p>
        </p:txBody>
      </p:sp>
      <p:sp>
        <p:nvSpPr>
          <p:cNvPr id="86" name="文本框 85"/>
          <p:cNvSpPr txBox="1"/>
          <p:nvPr/>
        </p:nvSpPr>
        <p:spPr>
          <a:xfrm>
            <a:off x="8675267" y="3777808"/>
            <a:ext cx="867545" cy="707886"/>
          </a:xfrm>
          <a:prstGeom prst="rect">
            <a:avLst/>
          </a:prstGeom>
          <a:noFill/>
        </p:spPr>
        <p:txBody>
          <a:bodyPr wrap="none" rtlCol="0">
            <a:spAutoFit/>
          </a:bodyPr>
          <a:lstStyle/>
          <a:p>
            <a:r>
              <a:rPr lang="en-US" altLang="zh-CN" sz="4000" dirty="0">
                <a:solidFill>
                  <a:schemeClr val="bg1"/>
                </a:solidFill>
                <a:latin typeface="蒙纳简超刚黑" panose="00000900000000000000" pitchFamily="2" charset="-120"/>
                <a:ea typeface="蒙纳简超刚黑" panose="00000900000000000000" pitchFamily="2" charset="-120"/>
              </a:rPr>
              <a:t>04</a:t>
            </a:r>
            <a:endParaRPr lang="zh-CN" altLang="en-US" sz="4000" dirty="0">
              <a:solidFill>
                <a:schemeClr val="bg1"/>
              </a:solidFill>
              <a:latin typeface="蒙纳简超刚黑" panose="00000900000000000000" pitchFamily="2" charset="-120"/>
              <a:ea typeface="蒙纳简超刚黑" panose="00000900000000000000" pitchFamily="2" charset="-120"/>
            </a:endParaRPr>
          </a:p>
        </p:txBody>
      </p:sp>
      <p:sp>
        <p:nvSpPr>
          <p:cNvPr id="87" name="文本框 86"/>
          <p:cNvSpPr txBox="1"/>
          <p:nvPr/>
        </p:nvSpPr>
        <p:spPr>
          <a:xfrm>
            <a:off x="1927727" y="4781857"/>
            <a:ext cx="2522441" cy="1015663"/>
          </a:xfrm>
          <a:prstGeom prst="rect">
            <a:avLst/>
          </a:prstGeom>
          <a:noFill/>
        </p:spPr>
        <p:txBody>
          <a:bodyPr wrap="square" rtlCol="0">
            <a:spAutoFit/>
          </a:bodyPr>
          <a:lstStyle/>
          <a:p>
            <a:pPr>
              <a:lnSpc>
                <a:spcPct val="125000"/>
              </a:lnSpc>
            </a:pPr>
            <a:r>
              <a:rPr lang="zh-CN" altLang="en-US" sz="1600" dirty="0">
                <a:solidFill>
                  <a:schemeClr val="bg1"/>
                </a:solidFill>
                <a:latin typeface="微软雅黑 Light" panose="020B0502040204020203" pitchFamily="34" charset="-122"/>
                <a:ea typeface="微软雅黑 Light" panose="020B0502040204020203" pitchFamily="34" charset="-122"/>
              </a:rPr>
              <a:t>请在这里输入文字请在这里输入文字请在这里输入文字请在这里请在这里输</a:t>
            </a:r>
            <a:endParaRPr lang="en-US" altLang="zh-CN" sz="1600" dirty="0">
              <a:solidFill>
                <a:schemeClr val="bg1"/>
              </a:solidFill>
              <a:latin typeface="微软雅黑 Light" panose="020B0502040204020203" pitchFamily="34" charset="-122"/>
              <a:ea typeface="微软雅黑 Light" panose="020B0502040204020203" pitchFamily="34" charset="-122"/>
            </a:endParaRPr>
          </a:p>
        </p:txBody>
      </p:sp>
      <p:sp>
        <p:nvSpPr>
          <p:cNvPr id="88" name="矩形 87"/>
          <p:cNvSpPr/>
          <p:nvPr/>
        </p:nvSpPr>
        <p:spPr>
          <a:xfrm>
            <a:off x="2326816" y="4028266"/>
            <a:ext cx="1491659" cy="4088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solidFill>
                  <a:schemeClr val="bg1"/>
                </a:solidFill>
                <a:latin typeface="微软雅黑 Light" panose="020B0502040204020203" pitchFamily="34" charset="-122"/>
                <a:ea typeface="微软雅黑 Light" panose="020B0502040204020203" pitchFamily="34" charset="-122"/>
              </a:rPr>
              <a:t>输入标题</a:t>
            </a:r>
          </a:p>
        </p:txBody>
      </p:sp>
      <p:sp>
        <p:nvSpPr>
          <p:cNvPr id="89" name="矩形 88"/>
          <p:cNvSpPr/>
          <p:nvPr/>
        </p:nvSpPr>
        <p:spPr>
          <a:xfrm>
            <a:off x="4404809" y="3070951"/>
            <a:ext cx="1491659" cy="4088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solidFill>
                  <a:schemeClr val="bg1"/>
                </a:solidFill>
                <a:latin typeface="微软雅黑 Light" panose="020B0502040204020203" pitchFamily="34" charset="-122"/>
                <a:ea typeface="微软雅黑 Light" panose="020B0502040204020203" pitchFamily="34" charset="-122"/>
              </a:rPr>
              <a:t>输入标题</a:t>
            </a:r>
          </a:p>
        </p:txBody>
      </p:sp>
      <p:sp>
        <p:nvSpPr>
          <p:cNvPr id="90" name="文本框 89"/>
          <p:cNvSpPr txBox="1"/>
          <p:nvPr/>
        </p:nvSpPr>
        <p:spPr>
          <a:xfrm>
            <a:off x="5949833" y="4775998"/>
            <a:ext cx="2522441" cy="1015663"/>
          </a:xfrm>
          <a:prstGeom prst="rect">
            <a:avLst/>
          </a:prstGeom>
          <a:noFill/>
        </p:spPr>
        <p:txBody>
          <a:bodyPr wrap="square" rtlCol="0">
            <a:spAutoFit/>
          </a:bodyPr>
          <a:lstStyle/>
          <a:p>
            <a:pPr>
              <a:lnSpc>
                <a:spcPct val="125000"/>
              </a:lnSpc>
            </a:pPr>
            <a:r>
              <a:rPr lang="zh-CN" altLang="en-US" sz="1600" dirty="0">
                <a:solidFill>
                  <a:schemeClr val="bg1"/>
                </a:solidFill>
                <a:latin typeface="微软雅黑 Light" panose="020B0502040204020203" pitchFamily="34" charset="-122"/>
                <a:ea typeface="微软雅黑 Light" panose="020B0502040204020203" pitchFamily="34" charset="-122"/>
              </a:rPr>
              <a:t>请在这里输入文字请在这里输入文字请在这里输入文字请在这里请在这里输</a:t>
            </a:r>
            <a:endParaRPr lang="en-US" altLang="zh-CN" sz="1600" dirty="0">
              <a:solidFill>
                <a:schemeClr val="bg1"/>
              </a:solidFill>
              <a:latin typeface="微软雅黑 Light" panose="020B0502040204020203" pitchFamily="34" charset="-122"/>
              <a:ea typeface="微软雅黑 Light" panose="020B0502040204020203" pitchFamily="34" charset="-122"/>
            </a:endParaRPr>
          </a:p>
        </p:txBody>
      </p:sp>
      <p:sp>
        <p:nvSpPr>
          <p:cNvPr id="91" name="矩形 90"/>
          <p:cNvSpPr/>
          <p:nvPr/>
        </p:nvSpPr>
        <p:spPr>
          <a:xfrm>
            <a:off x="6348922" y="4022407"/>
            <a:ext cx="1491659" cy="4088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solidFill>
                  <a:schemeClr val="bg1"/>
                </a:solidFill>
                <a:latin typeface="微软雅黑 Light" panose="020B0502040204020203" pitchFamily="34" charset="-122"/>
                <a:ea typeface="微软雅黑 Light" panose="020B0502040204020203" pitchFamily="34" charset="-122"/>
              </a:rPr>
              <a:t>输入标题</a:t>
            </a:r>
          </a:p>
        </p:txBody>
      </p:sp>
      <p:sp>
        <p:nvSpPr>
          <p:cNvPr id="92" name="矩形 91"/>
          <p:cNvSpPr/>
          <p:nvPr/>
        </p:nvSpPr>
        <p:spPr>
          <a:xfrm>
            <a:off x="8357053" y="3071138"/>
            <a:ext cx="1491659" cy="4088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solidFill>
                  <a:schemeClr val="bg1"/>
                </a:solidFill>
                <a:latin typeface="微软雅黑 Light" panose="020B0502040204020203" pitchFamily="34" charset="-122"/>
                <a:ea typeface="微软雅黑 Light" panose="020B0502040204020203" pitchFamily="34" charset="-122"/>
              </a:rPr>
              <a:t>输入标题</a:t>
            </a:r>
          </a:p>
        </p:txBody>
      </p:sp>
      <p:sp>
        <p:nvSpPr>
          <p:cNvPr id="93" name="文本框 92"/>
          <p:cNvSpPr txBox="1"/>
          <p:nvPr/>
        </p:nvSpPr>
        <p:spPr>
          <a:xfrm>
            <a:off x="7920002" y="1866184"/>
            <a:ext cx="2522441" cy="1015663"/>
          </a:xfrm>
          <a:prstGeom prst="rect">
            <a:avLst/>
          </a:prstGeom>
          <a:noFill/>
        </p:spPr>
        <p:txBody>
          <a:bodyPr wrap="square" rtlCol="0">
            <a:spAutoFit/>
          </a:bodyPr>
          <a:lstStyle/>
          <a:p>
            <a:pPr>
              <a:lnSpc>
                <a:spcPct val="125000"/>
              </a:lnSpc>
            </a:pPr>
            <a:r>
              <a:rPr lang="zh-CN" altLang="en-US" sz="1600" dirty="0">
                <a:solidFill>
                  <a:schemeClr val="bg1"/>
                </a:solidFill>
                <a:latin typeface="微软雅黑 Light" panose="020B0502040204020203" pitchFamily="34" charset="-122"/>
                <a:ea typeface="微软雅黑 Light" panose="020B0502040204020203" pitchFamily="34" charset="-122"/>
              </a:rPr>
              <a:t>请在这里输入文字请在这里输入文字请在这里输入文字请在这里请在这里输</a:t>
            </a:r>
            <a:endParaRPr lang="en-US" altLang="zh-CN" sz="1600" dirty="0">
              <a:solidFill>
                <a:schemeClr val="bg1"/>
              </a:solidFill>
              <a:latin typeface="微软雅黑 Light" panose="020B0502040204020203" pitchFamily="34" charset="-122"/>
              <a:ea typeface="微软雅黑 Light" panose="020B0502040204020203" pitchFamily="34" charset="-122"/>
            </a:endParaRPr>
          </a:p>
        </p:txBody>
      </p:sp>
      <p:sp>
        <p:nvSpPr>
          <p:cNvPr id="94" name="文本框 93"/>
          <p:cNvSpPr txBox="1"/>
          <p:nvPr/>
        </p:nvSpPr>
        <p:spPr>
          <a:xfrm>
            <a:off x="3969130" y="1866184"/>
            <a:ext cx="2522441" cy="1015663"/>
          </a:xfrm>
          <a:prstGeom prst="rect">
            <a:avLst/>
          </a:prstGeom>
          <a:noFill/>
        </p:spPr>
        <p:txBody>
          <a:bodyPr wrap="square" rtlCol="0">
            <a:spAutoFit/>
          </a:bodyPr>
          <a:lstStyle/>
          <a:p>
            <a:pPr>
              <a:lnSpc>
                <a:spcPct val="125000"/>
              </a:lnSpc>
            </a:pPr>
            <a:r>
              <a:rPr lang="zh-CN" altLang="en-US" sz="1600" dirty="0">
                <a:solidFill>
                  <a:schemeClr val="bg1"/>
                </a:solidFill>
                <a:latin typeface="微软雅黑 Light" panose="020B0502040204020203" pitchFamily="34" charset="-122"/>
                <a:ea typeface="微软雅黑 Light" panose="020B0502040204020203" pitchFamily="34" charset="-122"/>
              </a:rPr>
              <a:t>请在这里输入文字请在这里输入文字请在这里输入文字请在这里请在这里输</a:t>
            </a:r>
            <a:endParaRPr lang="en-US" altLang="zh-CN" sz="1600" dirty="0">
              <a:solidFill>
                <a:schemeClr val="bg1"/>
              </a:solidFill>
              <a:latin typeface="微软雅黑 Light" panose="020B0502040204020203" pitchFamily="34" charset="-122"/>
              <a:ea typeface="微软雅黑 Light" panose="020B0502040204020203" pitchFamily="34"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6000" b="-6000"/>
          </a:stretch>
        </a:blipFill>
        <a:effectLst/>
      </p:bgPr>
    </p:bg>
    <p:spTree>
      <p:nvGrpSpPr>
        <p:cNvPr id="1" name=""/>
        <p:cNvGrpSpPr/>
        <p:nvPr/>
      </p:nvGrpSpPr>
      <p:grpSpPr>
        <a:xfrm>
          <a:off x="0" y="0"/>
          <a:ext cx="0" cy="0"/>
          <a:chOff x="0" y="0"/>
          <a:chExt cx="0" cy="0"/>
        </a:xfrm>
      </p:grpSpPr>
      <p:grpSp>
        <p:nvGrpSpPr>
          <p:cNvPr id="95" name="组合 39"/>
          <p:cNvGrpSpPr/>
          <p:nvPr/>
        </p:nvGrpSpPr>
        <p:grpSpPr bwMode="auto">
          <a:xfrm>
            <a:off x="1878013" y="2457450"/>
            <a:ext cx="2952750" cy="2957513"/>
            <a:chOff x="1043607" y="1275606"/>
            <a:chExt cx="2952328" cy="2958287"/>
          </a:xfrm>
        </p:grpSpPr>
        <p:sp>
          <p:nvSpPr>
            <p:cNvPr id="96" name="六边形 95"/>
            <p:cNvSpPr/>
            <p:nvPr/>
          </p:nvSpPr>
          <p:spPr>
            <a:xfrm rot="16200000">
              <a:off x="1518798" y="1328977"/>
              <a:ext cx="974980" cy="868239"/>
            </a:xfrm>
            <a:prstGeom prst="hexagon">
              <a:avLst/>
            </a:prstGeom>
            <a:no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97" name="六边形 96"/>
            <p:cNvSpPr/>
            <p:nvPr/>
          </p:nvSpPr>
          <p:spPr>
            <a:xfrm rot="16200000">
              <a:off x="2550525" y="1328977"/>
              <a:ext cx="974980" cy="868239"/>
            </a:xfrm>
            <a:prstGeom prst="hexagon">
              <a:avLst/>
            </a:prstGeom>
            <a:no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98" name="六边形 97"/>
            <p:cNvSpPr/>
            <p:nvPr/>
          </p:nvSpPr>
          <p:spPr>
            <a:xfrm rot="16200000">
              <a:off x="996585" y="2207097"/>
              <a:ext cx="976568" cy="882524"/>
            </a:xfrm>
            <a:prstGeom prst="hexagon">
              <a:avLst/>
            </a:prstGeom>
            <a:no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99" name="六边形 98"/>
            <p:cNvSpPr/>
            <p:nvPr/>
          </p:nvSpPr>
          <p:spPr>
            <a:xfrm rot="16200000">
              <a:off x="3073532" y="2214239"/>
              <a:ext cx="976568" cy="868239"/>
            </a:xfrm>
            <a:prstGeom prst="hexagon">
              <a:avLst/>
            </a:prstGeom>
            <a:no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100" name="六边形 99"/>
            <p:cNvSpPr/>
            <p:nvPr/>
          </p:nvSpPr>
          <p:spPr>
            <a:xfrm rot="16200000">
              <a:off x="1463243" y="3099504"/>
              <a:ext cx="974980" cy="868238"/>
            </a:xfrm>
            <a:prstGeom prst="hexagon">
              <a:avLst/>
            </a:prstGeom>
            <a:no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101" name="六边形 100"/>
            <p:cNvSpPr/>
            <p:nvPr/>
          </p:nvSpPr>
          <p:spPr>
            <a:xfrm rot="16200000">
              <a:off x="2518780" y="3099503"/>
              <a:ext cx="974980" cy="868239"/>
            </a:xfrm>
            <a:prstGeom prst="hexagon">
              <a:avLst/>
            </a:prstGeom>
            <a:no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pic>
          <p:nvPicPr>
            <p:cNvPr id="102" name="图片 3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53699" y="2381290"/>
              <a:ext cx="588646" cy="588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 name="图片 3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701538" y="1416278"/>
              <a:ext cx="682588" cy="68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 name="图片 35"/>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594682" y="1296403"/>
              <a:ext cx="910473" cy="910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 name="图片 36"/>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535344" y="3102309"/>
              <a:ext cx="938251" cy="938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 name="图片 3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275995" y="2923917"/>
              <a:ext cx="1309976" cy="1309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 name="图片 38"/>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1113242" y="2277734"/>
              <a:ext cx="744015" cy="7440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8" name="文本框 7"/>
          <p:cNvSpPr txBox="1">
            <a:spLocks noChangeArrowheads="1"/>
          </p:cNvSpPr>
          <p:nvPr/>
        </p:nvSpPr>
        <p:spPr bwMode="auto">
          <a:xfrm>
            <a:off x="6076270" y="2457449"/>
            <a:ext cx="486552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nSpc>
                <a:spcPct val="100000"/>
              </a:lnSpc>
              <a:spcBef>
                <a:spcPct val="0"/>
              </a:spcBef>
              <a:buNone/>
              <a:defRPr/>
            </a:pPr>
            <a:r>
              <a:rPr lang="zh-CN" altLang="en-US" sz="1600" dirty="0" smtClean="0">
                <a:solidFill>
                  <a:schemeClr val="bg1"/>
                </a:solidFill>
                <a:latin typeface="微软雅黑 Light" panose="020B0502040204020203" pitchFamily="34" charset="-122"/>
                <a:ea typeface="微软雅黑 Light" panose="020B0502040204020203" pitchFamily="34" charset="-122"/>
              </a:rPr>
              <a:t>蓝素材为你提供更专业的</a:t>
            </a:r>
            <a:r>
              <a:rPr lang="en-US" altLang="zh-CN" sz="1600" dirty="0" smtClean="0">
                <a:solidFill>
                  <a:schemeClr val="bg1"/>
                </a:solidFill>
                <a:latin typeface="微软雅黑 Light" panose="020B0502040204020203" pitchFamily="34" charset="-122"/>
                <a:ea typeface="微软雅黑 Light" panose="020B0502040204020203" pitchFamily="34" charset="-122"/>
              </a:rPr>
              <a:t>PPT</a:t>
            </a:r>
            <a:r>
              <a:rPr lang="zh-CN" altLang="en-US" sz="1600" dirty="0" smtClean="0">
                <a:solidFill>
                  <a:schemeClr val="bg1"/>
                </a:solidFill>
                <a:latin typeface="微软雅黑 Light" panose="020B0502040204020203" pitchFamily="34" charset="-122"/>
                <a:ea typeface="微软雅黑 Light" panose="020B0502040204020203" pitchFamily="34" charset="-122"/>
              </a:rPr>
              <a:t>模板，更多作品请在稻壳搜索蓝素材</a:t>
            </a:r>
            <a:endParaRPr lang="zh-CN" altLang="en-US" sz="1600" dirty="0">
              <a:solidFill>
                <a:schemeClr val="bg1"/>
              </a:solidFill>
              <a:latin typeface="微软雅黑 Light" panose="020B0502040204020203" pitchFamily="34" charset="-122"/>
              <a:ea typeface="微软雅黑 Light" panose="020B0502040204020203" pitchFamily="34" charset="-122"/>
            </a:endParaRPr>
          </a:p>
        </p:txBody>
      </p:sp>
      <p:sp>
        <p:nvSpPr>
          <p:cNvPr id="109" name="文本框 7"/>
          <p:cNvSpPr txBox="1">
            <a:spLocks noChangeArrowheads="1"/>
          </p:cNvSpPr>
          <p:nvPr/>
        </p:nvSpPr>
        <p:spPr bwMode="auto">
          <a:xfrm>
            <a:off x="6032500" y="3520583"/>
            <a:ext cx="486552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nSpc>
                <a:spcPct val="100000"/>
              </a:lnSpc>
              <a:spcBef>
                <a:spcPct val="0"/>
              </a:spcBef>
              <a:buNone/>
              <a:defRPr/>
            </a:pPr>
            <a:r>
              <a:rPr lang="zh-CN" altLang="en-US" sz="1600" dirty="0" smtClean="0">
                <a:solidFill>
                  <a:schemeClr val="bg1"/>
                </a:solidFill>
                <a:latin typeface="微软雅黑 Light" panose="020B0502040204020203" pitchFamily="34" charset="-122"/>
                <a:ea typeface="微软雅黑 Light" panose="020B0502040204020203" pitchFamily="34" charset="-122"/>
              </a:rPr>
              <a:t>蓝素材为你提供更专业的</a:t>
            </a:r>
            <a:r>
              <a:rPr lang="en-US" altLang="zh-CN" sz="1600" dirty="0" smtClean="0">
                <a:solidFill>
                  <a:schemeClr val="bg1"/>
                </a:solidFill>
                <a:latin typeface="微软雅黑 Light" panose="020B0502040204020203" pitchFamily="34" charset="-122"/>
                <a:ea typeface="微软雅黑 Light" panose="020B0502040204020203" pitchFamily="34" charset="-122"/>
              </a:rPr>
              <a:t>PPT</a:t>
            </a:r>
            <a:r>
              <a:rPr lang="zh-CN" altLang="en-US" sz="1600" dirty="0" smtClean="0">
                <a:solidFill>
                  <a:schemeClr val="bg1"/>
                </a:solidFill>
                <a:latin typeface="微软雅黑 Light" panose="020B0502040204020203" pitchFamily="34" charset="-122"/>
                <a:ea typeface="微软雅黑 Light" panose="020B0502040204020203" pitchFamily="34" charset="-122"/>
              </a:rPr>
              <a:t>模板，更多作品请在稻壳搜索蓝素材</a:t>
            </a:r>
            <a:endParaRPr lang="zh-CN" altLang="en-US" sz="1600" dirty="0">
              <a:solidFill>
                <a:schemeClr val="bg1"/>
              </a:solidFill>
              <a:latin typeface="微软雅黑 Light" panose="020B0502040204020203" pitchFamily="34" charset="-122"/>
              <a:ea typeface="微软雅黑 Light" panose="020B0502040204020203" pitchFamily="34" charset="-122"/>
            </a:endParaRPr>
          </a:p>
        </p:txBody>
      </p:sp>
      <p:sp>
        <p:nvSpPr>
          <p:cNvPr id="110" name="文本框 7"/>
          <p:cNvSpPr txBox="1">
            <a:spLocks noChangeArrowheads="1"/>
          </p:cNvSpPr>
          <p:nvPr/>
        </p:nvSpPr>
        <p:spPr bwMode="auto">
          <a:xfrm>
            <a:off x="6032500" y="4467758"/>
            <a:ext cx="486552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nSpc>
                <a:spcPct val="100000"/>
              </a:lnSpc>
              <a:spcBef>
                <a:spcPct val="0"/>
              </a:spcBef>
              <a:buNone/>
              <a:defRPr/>
            </a:pPr>
            <a:r>
              <a:rPr lang="zh-CN" altLang="en-US" sz="1600" dirty="0" smtClean="0">
                <a:solidFill>
                  <a:schemeClr val="bg1"/>
                </a:solidFill>
                <a:latin typeface="微软雅黑 Light" panose="020B0502040204020203" pitchFamily="34" charset="-122"/>
                <a:ea typeface="微软雅黑 Light" panose="020B0502040204020203" pitchFamily="34" charset="-122"/>
              </a:rPr>
              <a:t>蓝素材为你提供更专业的</a:t>
            </a:r>
            <a:r>
              <a:rPr lang="en-US" altLang="zh-CN" sz="1600" dirty="0" smtClean="0">
                <a:solidFill>
                  <a:schemeClr val="bg1"/>
                </a:solidFill>
                <a:latin typeface="微软雅黑 Light" panose="020B0502040204020203" pitchFamily="34" charset="-122"/>
                <a:ea typeface="微软雅黑 Light" panose="020B0502040204020203" pitchFamily="34" charset="-122"/>
              </a:rPr>
              <a:t>PPT</a:t>
            </a:r>
            <a:r>
              <a:rPr lang="zh-CN" altLang="en-US" sz="1600" dirty="0" smtClean="0">
                <a:solidFill>
                  <a:schemeClr val="bg1"/>
                </a:solidFill>
                <a:latin typeface="微软雅黑 Light" panose="020B0502040204020203" pitchFamily="34" charset="-122"/>
                <a:ea typeface="微软雅黑 Light" panose="020B0502040204020203" pitchFamily="34" charset="-122"/>
              </a:rPr>
              <a:t>模板，更多作品请在稻壳搜索蓝素材</a:t>
            </a:r>
            <a:endParaRPr lang="zh-CN" altLang="en-US" sz="1600" dirty="0">
              <a:solidFill>
                <a:schemeClr val="bg1"/>
              </a:solidFill>
              <a:latin typeface="微软雅黑 Light" panose="020B0502040204020203" pitchFamily="34" charset="-122"/>
              <a:ea typeface="微软雅黑 Light" panose="020B0502040204020203"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8"/>
                                        </p:tgtEl>
                                        <p:attrNameLst>
                                          <p:attrName>style.visibility</p:attrName>
                                        </p:attrNameLst>
                                      </p:cBhvr>
                                      <p:to>
                                        <p:strVal val="visible"/>
                                      </p:to>
                                    </p:set>
                                    <p:animEffect transition="in" filter="fade">
                                      <p:cBhvr>
                                        <p:cTn id="7" dur="500"/>
                                        <p:tgtEl>
                                          <p:spTgt spid="10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9"/>
                                        </p:tgtEl>
                                        <p:attrNameLst>
                                          <p:attrName>style.visibility</p:attrName>
                                        </p:attrNameLst>
                                      </p:cBhvr>
                                      <p:to>
                                        <p:strVal val="visible"/>
                                      </p:to>
                                    </p:set>
                                    <p:animEffect transition="in" filter="fade">
                                      <p:cBhvr>
                                        <p:cTn id="10" dur="500"/>
                                        <p:tgtEl>
                                          <p:spTgt spid="10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0"/>
                                        </p:tgtEl>
                                        <p:attrNameLst>
                                          <p:attrName>style.visibility</p:attrName>
                                        </p:attrNameLst>
                                      </p:cBhvr>
                                      <p:to>
                                        <p:strVal val="visible"/>
                                      </p:to>
                                    </p:set>
                                    <p:animEffect transition="in" filter="fade">
                                      <p:cBhvr>
                                        <p:cTn id="13"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p:bldP spid="109" grpId="0"/>
      <p:bldP spid="110"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6000" b="-6000"/>
          </a:stretch>
        </a:blipFill>
        <a:effectLst/>
      </p:bgPr>
    </p:bg>
    <p:spTree>
      <p:nvGrpSpPr>
        <p:cNvPr id="1" name=""/>
        <p:cNvGrpSpPr/>
        <p:nvPr/>
      </p:nvGrpSpPr>
      <p:grpSpPr>
        <a:xfrm>
          <a:off x="0" y="0"/>
          <a:ext cx="0" cy="0"/>
          <a:chOff x="0" y="0"/>
          <a:chExt cx="0" cy="0"/>
        </a:xfrm>
      </p:grpSpPr>
      <p:grpSp>
        <p:nvGrpSpPr>
          <p:cNvPr id="13" name="组合 12"/>
          <p:cNvGrpSpPr/>
          <p:nvPr/>
        </p:nvGrpSpPr>
        <p:grpSpPr>
          <a:xfrm>
            <a:off x="1625600" y="-342086"/>
            <a:ext cx="8260621" cy="6872459"/>
            <a:chOff x="-864379" y="-3360420"/>
            <a:chExt cx="12171213" cy="10125893"/>
          </a:xfrm>
        </p:grpSpPr>
        <p:grpSp>
          <p:nvGrpSpPr>
            <p:cNvPr id="7" name="组合 6"/>
            <p:cNvGrpSpPr/>
            <p:nvPr/>
          </p:nvGrpSpPr>
          <p:grpSpPr>
            <a:xfrm rot="21442291">
              <a:off x="-864379" y="-3360420"/>
              <a:ext cx="12171213" cy="10125893"/>
              <a:chOff x="-864379" y="-2935391"/>
              <a:chExt cx="11660333" cy="9700864"/>
            </a:xfrm>
          </p:grpSpPr>
          <p:sp>
            <p:nvSpPr>
              <p:cNvPr id="4" name="等腰三角形 3"/>
              <p:cNvSpPr/>
              <p:nvPr/>
            </p:nvSpPr>
            <p:spPr>
              <a:xfrm rot="21256462">
                <a:off x="206699" y="-1738306"/>
                <a:ext cx="9518176" cy="7918688"/>
              </a:xfrm>
              <a:prstGeom prst="triangle">
                <a:avLst/>
              </a:prstGeom>
              <a:noFill/>
              <a:ln>
                <a:solidFill>
                  <a:schemeClr val="bg1">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21256462">
                <a:off x="697927" y="-1193593"/>
                <a:ext cx="8575800" cy="7134675"/>
              </a:xfrm>
              <a:prstGeom prst="triangle">
                <a:avLst/>
              </a:prstGeom>
              <a:noFill/>
              <a:ln>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rot="21256462">
                <a:off x="-864379" y="-2935391"/>
                <a:ext cx="11660333" cy="9700864"/>
              </a:xfrm>
              <a:prstGeom prst="triangle">
                <a:avLst/>
              </a:prstGeom>
              <a:no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等腰三角形 7"/>
            <p:cNvSpPr/>
            <p:nvPr/>
          </p:nvSpPr>
          <p:spPr>
            <a:xfrm rot="9847771">
              <a:off x="3210652" y="2357353"/>
              <a:ext cx="4753913" cy="3510126"/>
            </a:xfrm>
            <a:prstGeom prst="triangle">
              <a:avLst/>
            </a:prstGeom>
            <a:noFill/>
            <a:ln>
              <a:solidFill>
                <a:schemeClr val="bg1">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7363968" y="1716652"/>
              <a:ext cx="72000" cy="72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785310" y="3051676"/>
              <a:ext cx="72000" cy="72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6030096" y="5769476"/>
              <a:ext cx="72000" cy="72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文本框 11"/>
          <p:cNvSpPr txBox="1"/>
          <p:nvPr/>
        </p:nvSpPr>
        <p:spPr>
          <a:xfrm>
            <a:off x="5325248" y="2152538"/>
            <a:ext cx="1431152" cy="1446550"/>
          </a:xfrm>
          <a:prstGeom prst="rect">
            <a:avLst/>
          </a:prstGeom>
          <a:noFill/>
        </p:spPr>
        <p:txBody>
          <a:bodyPr wrap="square" rtlCol="0">
            <a:spAutoFit/>
          </a:bodyPr>
          <a:lstStyle/>
          <a:p>
            <a:pPr algn="dist"/>
            <a:r>
              <a:rPr lang="en-US" altLang="zh-CN" sz="8800" dirty="0" smtClean="0">
                <a:solidFill>
                  <a:schemeClr val="bg1"/>
                </a:solidFill>
                <a:latin typeface="Impact" panose="020B0806030902050204" pitchFamily="34" charset="0"/>
              </a:rPr>
              <a:t>03</a:t>
            </a:r>
            <a:endParaRPr lang="zh-CN" altLang="en-US" sz="8800" dirty="0">
              <a:solidFill>
                <a:schemeClr val="bg1"/>
              </a:solidFill>
              <a:latin typeface="Impact" panose="020B0806030902050204" pitchFamily="34" charset="0"/>
            </a:endParaRPr>
          </a:p>
        </p:txBody>
      </p:sp>
      <p:sp>
        <p:nvSpPr>
          <p:cNvPr id="23" name="文本框 22"/>
          <p:cNvSpPr txBox="1"/>
          <p:nvPr/>
        </p:nvSpPr>
        <p:spPr>
          <a:xfrm>
            <a:off x="4444110" y="3429000"/>
            <a:ext cx="3303780" cy="461665"/>
          </a:xfrm>
          <a:prstGeom prst="rect">
            <a:avLst/>
          </a:prstGeom>
          <a:noFill/>
        </p:spPr>
        <p:txBody>
          <a:bodyPr wrap="square" rtlCol="0">
            <a:spAutoFit/>
          </a:bodyPr>
          <a:lstStyle/>
          <a:p>
            <a:pPr algn="dist"/>
            <a:r>
              <a:rPr lang="zh-CN" altLang="en-US" sz="2400" dirty="0">
                <a:solidFill>
                  <a:schemeClr val="bg1"/>
                </a:solidFill>
                <a:latin typeface="思源黑体 CN Light" panose="020B0300000000000000" pitchFamily="34" charset="-122"/>
                <a:ea typeface="思源黑体 CN Light" panose="020B0300000000000000" pitchFamily="34" charset="-122"/>
              </a:rPr>
              <a:t>请</a:t>
            </a:r>
            <a:r>
              <a:rPr lang="zh-CN" altLang="en-US" sz="2400" dirty="0" smtClean="0">
                <a:solidFill>
                  <a:schemeClr val="bg1"/>
                </a:solidFill>
                <a:latin typeface="思源黑体 CN Light" panose="020B0300000000000000" pitchFamily="34" charset="-122"/>
                <a:ea typeface="思源黑体 CN Light" panose="020B0300000000000000" pitchFamily="34" charset="-122"/>
              </a:rPr>
              <a:t>添加精彩标题</a:t>
            </a:r>
            <a:endParaRPr lang="zh-CN" altLang="en-US" sz="2400" dirty="0">
              <a:solidFill>
                <a:schemeClr val="bg1"/>
              </a:solidFill>
              <a:latin typeface="思源黑体 CN Light" panose="020B0300000000000000" pitchFamily="34" charset="-122"/>
              <a:ea typeface="思源黑体 CN Light" panose="020B0300000000000000" pitchFamily="34" charset="-122"/>
            </a:endParaRPr>
          </a:p>
        </p:txBody>
      </p:sp>
      <p:sp>
        <p:nvSpPr>
          <p:cNvPr id="24" name="矩形 23"/>
          <p:cNvSpPr/>
          <p:nvPr/>
        </p:nvSpPr>
        <p:spPr>
          <a:xfrm>
            <a:off x="4444110" y="3903470"/>
            <a:ext cx="3303780" cy="387798"/>
          </a:xfrm>
          <a:prstGeom prst="rect">
            <a:avLst/>
          </a:prstGeom>
        </p:spPr>
        <p:txBody>
          <a:bodyPr wrap="square">
            <a:spAutoFit/>
          </a:bodyPr>
          <a:lstStyle/>
          <a:p>
            <a:pPr algn="dist">
              <a:lnSpc>
                <a:spcPct val="120000"/>
              </a:lnSpc>
              <a:spcBef>
                <a:spcPts val="300"/>
              </a:spcBef>
            </a:pPr>
            <a:r>
              <a:rPr lang="en-US" altLang="zh-CN" sz="1600" dirty="0">
                <a:solidFill>
                  <a:schemeClr val="bg1"/>
                </a:solidFill>
                <a:ea typeface="等线" panose="02010600030101010101" charset="-122"/>
              </a:rPr>
              <a:t>We have many PowerPoint </a:t>
            </a:r>
            <a:r>
              <a:rPr lang="zh-CN" altLang="en-US" sz="1600" dirty="0" smtClean="0">
                <a:solidFill>
                  <a:schemeClr val="bg1"/>
                </a:solidFill>
                <a:ea typeface="等线" panose="02010600030101010101" charset="-122"/>
              </a:rPr>
              <a:t>templates</a:t>
            </a:r>
            <a:endParaRPr lang="zh-CN" altLang="en-US" sz="1600" dirty="0">
              <a:solidFill>
                <a:schemeClr val="bg1"/>
              </a:solidFill>
              <a:ea typeface="等线" panose="02010600030101010101"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6000" b="-6000"/>
          </a:stretch>
        </a:blipFill>
        <a:effectLst/>
      </p:bgPr>
    </p:bg>
    <p:spTree>
      <p:nvGrpSpPr>
        <p:cNvPr id="1" name=""/>
        <p:cNvGrpSpPr/>
        <p:nvPr/>
      </p:nvGrpSpPr>
      <p:grpSpPr>
        <a:xfrm>
          <a:off x="0" y="0"/>
          <a:ext cx="0" cy="0"/>
          <a:chOff x="0" y="0"/>
          <a:chExt cx="0" cy="0"/>
        </a:xfrm>
      </p:grpSpPr>
      <p:grpSp>
        <p:nvGrpSpPr>
          <p:cNvPr id="34" name="组合 33"/>
          <p:cNvGrpSpPr/>
          <p:nvPr/>
        </p:nvGrpSpPr>
        <p:grpSpPr>
          <a:xfrm>
            <a:off x="2330295" y="2379033"/>
            <a:ext cx="1430152" cy="2410500"/>
            <a:chOff x="6100747" y="2014840"/>
            <a:chExt cx="1699398" cy="2864309"/>
          </a:xfrm>
          <a:blipFill>
            <a:blip r:embed="rId3"/>
            <a:stretch>
              <a:fillRect l="-20000" t="-5000" r="-20000"/>
            </a:stretch>
          </a:blipFill>
          <a:effectLst/>
        </p:grpSpPr>
        <p:sp>
          <p:nvSpPr>
            <p:cNvPr id="35" name="任意多边形 34"/>
            <p:cNvSpPr/>
            <p:nvPr/>
          </p:nvSpPr>
          <p:spPr>
            <a:xfrm>
              <a:off x="6100747" y="2014840"/>
              <a:ext cx="1699398" cy="2073417"/>
            </a:xfrm>
            <a:custGeom>
              <a:avLst/>
              <a:gdLst/>
              <a:ahLst/>
              <a:cxnLst/>
              <a:rect l="l" t="t" r="r" b="b"/>
              <a:pathLst>
                <a:path w="1699398" h="2073417">
                  <a:moveTo>
                    <a:pt x="876444" y="0"/>
                  </a:moveTo>
                  <a:cubicBezTo>
                    <a:pt x="1045072" y="0"/>
                    <a:pt x="1188763" y="32063"/>
                    <a:pt x="1307515" y="96189"/>
                  </a:cubicBezTo>
                  <a:cubicBezTo>
                    <a:pt x="1426268" y="160316"/>
                    <a:pt x="1521270" y="253536"/>
                    <a:pt x="1592521" y="375851"/>
                  </a:cubicBezTo>
                  <a:cubicBezTo>
                    <a:pt x="1663773" y="498166"/>
                    <a:pt x="1699398" y="628200"/>
                    <a:pt x="1699398" y="765953"/>
                  </a:cubicBezTo>
                  <a:cubicBezTo>
                    <a:pt x="1699398" y="839580"/>
                    <a:pt x="1688117" y="911425"/>
                    <a:pt x="1665554" y="981489"/>
                  </a:cubicBezTo>
                  <a:cubicBezTo>
                    <a:pt x="1642991" y="1051553"/>
                    <a:pt x="1606771" y="1123398"/>
                    <a:pt x="1556895" y="1197024"/>
                  </a:cubicBezTo>
                  <a:cubicBezTo>
                    <a:pt x="1528395" y="1242150"/>
                    <a:pt x="1459518" y="1315777"/>
                    <a:pt x="1350266" y="1417904"/>
                  </a:cubicBezTo>
                  <a:cubicBezTo>
                    <a:pt x="1245764" y="1517656"/>
                    <a:pt x="1180450" y="1588314"/>
                    <a:pt x="1154325" y="1629877"/>
                  </a:cubicBezTo>
                  <a:cubicBezTo>
                    <a:pt x="1128199" y="1671440"/>
                    <a:pt x="1106230" y="1725473"/>
                    <a:pt x="1088417" y="1791974"/>
                  </a:cubicBezTo>
                  <a:cubicBezTo>
                    <a:pt x="1070604" y="1858475"/>
                    <a:pt x="1059323" y="1952290"/>
                    <a:pt x="1054573" y="2073417"/>
                  </a:cubicBezTo>
                  <a:lnTo>
                    <a:pt x="562937" y="2073417"/>
                  </a:lnTo>
                  <a:lnTo>
                    <a:pt x="562937" y="1987916"/>
                  </a:lnTo>
                  <a:cubicBezTo>
                    <a:pt x="562937" y="1821662"/>
                    <a:pt x="592626" y="1670253"/>
                    <a:pt x="652002" y="1533687"/>
                  </a:cubicBezTo>
                  <a:cubicBezTo>
                    <a:pt x="711378" y="1397122"/>
                    <a:pt x="806380" y="1268276"/>
                    <a:pt x="937008" y="1147148"/>
                  </a:cubicBezTo>
                  <a:cubicBezTo>
                    <a:pt x="1065260" y="1030771"/>
                    <a:pt x="1142449" y="951207"/>
                    <a:pt x="1168575" y="908456"/>
                  </a:cubicBezTo>
                  <a:cubicBezTo>
                    <a:pt x="1194701" y="865705"/>
                    <a:pt x="1207763" y="813454"/>
                    <a:pt x="1207763" y="751703"/>
                  </a:cubicBezTo>
                  <a:cubicBezTo>
                    <a:pt x="1207763" y="673326"/>
                    <a:pt x="1175106" y="606825"/>
                    <a:pt x="1109792" y="552199"/>
                  </a:cubicBezTo>
                  <a:cubicBezTo>
                    <a:pt x="1044479" y="497573"/>
                    <a:pt x="958383" y="470260"/>
                    <a:pt x="851506" y="470260"/>
                  </a:cubicBezTo>
                  <a:cubicBezTo>
                    <a:pt x="742254" y="470260"/>
                    <a:pt x="652002" y="503510"/>
                    <a:pt x="580750" y="570012"/>
                  </a:cubicBezTo>
                  <a:cubicBezTo>
                    <a:pt x="509499" y="636513"/>
                    <a:pt x="473873" y="723202"/>
                    <a:pt x="473873" y="830079"/>
                  </a:cubicBezTo>
                  <a:lnTo>
                    <a:pt x="51" y="830079"/>
                  </a:lnTo>
                  <a:cubicBezTo>
                    <a:pt x="-2324" y="592574"/>
                    <a:pt x="78428" y="394258"/>
                    <a:pt x="242306" y="235130"/>
                  </a:cubicBezTo>
                  <a:cubicBezTo>
                    <a:pt x="401434" y="78376"/>
                    <a:pt x="612813" y="0"/>
                    <a:pt x="876444" y="0"/>
                  </a:cubicBez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6610246" y="4237885"/>
              <a:ext cx="627013" cy="641264"/>
            </a:xfrm>
            <a:custGeom>
              <a:avLst/>
              <a:gdLst/>
              <a:ahLst/>
              <a:cxnLst/>
              <a:rect l="l" t="t" r="r" b="b"/>
              <a:pathLst>
                <a:path w="627013" h="641264">
                  <a:moveTo>
                    <a:pt x="306381" y="0"/>
                  </a:moveTo>
                  <a:cubicBezTo>
                    <a:pt x="396633" y="0"/>
                    <a:pt x="472635" y="30876"/>
                    <a:pt x="534386" y="92627"/>
                  </a:cubicBezTo>
                  <a:cubicBezTo>
                    <a:pt x="596137" y="154379"/>
                    <a:pt x="627013" y="229193"/>
                    <a:pt x="627013" y="317069"/>
                  </a:cubicBezTo>
                  <a:cubicBezTo>
                    <a:pt x="627013" y="407321"/>
                    <a:pt x="596137" y="483917"/>
                    <a:pt x="534386" y="546855"/>
                  </a:cubicBezTo>
                  <a:cubicBezTo>
                    <a:pt x="472635" y="609794"/>
                    <a:pt x="397820" y="641264"/>
                    <a:pt x="309944" y="641264"/>
                  </a:cubicBezTo>
                  <a:cubicBezTo>
                    <a:pt x="224442" y="641264"/>
                    <a:pt x="151409" y="609794"/>
                    <a:pt x="90845" y="546855"/>
                  </a:cubicBezTo>
                  <a:cubicBezTo>
                    <a:pt x="30282" y="483917"/>
                    <a:pt x="0" y="407321"/>
                    <a:pt x="0" y="317069"/>
                  </a:cubicBezTo>
                  <a:cubicBezTo>
                    <a:pt x="0" y="229193"/>
                    <a:pt x="30282" y="154379"/>
                    <a:pt x="90845" y="92627"/>
                  </a:cubicBezTo>
                  <a:cubicBezTo>
                    <a:pt x="151409" y="30876"/>
                    <a:pt x="223254" y="0"/>
                    <a:pt x="306381" y="0"/>
                  </a:cubicBez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 name="组合 36"/>
          <p:cNvGrpSpPr/>
          <p:nvPr/>
        </p:nvGrpSpPr>
        <p:grpSpPr>
          <a:xfrm>
            <a:off x="5188449" y="1898838"/>
            <a:ext cx="1782333" cy="3004096"/>
            <a:chOff x="6100747" y="2014840"/>
            <a:chExt cx="1699398" cy="2864309"/>
          </a:xfrm>
          <a:blipFill>
            <a:blip r:embed="rId3"/>
            <a:stretch>
              <a:fillRect l="-20000" t="-5000" r="-20000"/>
            </a:stretch>
          </a:blipFill>
          <a:effectLst/>
        </p:grpSpPr>
        <p:sp>
          <p:nvSpPr>
            <p:cNvPr id="38" name="任意多边形 37"/>
            <p:cNvSpPr/>
            <p:nvPr/>
          </p:nvSpPr>
          <p:spPr>
            <a:xfrm>
              <a:off x="6100747" y="2014840"/>
              <a:ext cx="1699398" cy="2073417"/>
            </a:xfrm>
            <a:custGeom>
              <a:avLst/>
              <a:gdLst/>
              <a:ahLst/>
              <a:cxnLst/>
              <a:rect l="l" t="t" r="r" b="b"/>
              <a:pathLst>
                <a:path w="1699398" h="2073417">
                  <a:moveTo>
                    <a:pt x="876444" y="0"/>
                  </a:moveTo>
                  <a:cubicBezTo>
                    <a:pt x="1045072" y="0"/>
                    <a:pt x="1188763" y="32063"/>
                    <a:pt x="1307515" y="96189"/>
                  </a:cubicBezTo>
                  <a:cubicBezTo>
                    <a:pt x="1426268" y="160316"/>
                    <a:pt x="1521270" y="253536"/>
                    <a:pt x="1592521" y="375851"/>
                  </a:cubicBezTo>
                  <a:cubicBezTo>
                    <a:pt x="1663773" y="498166"/>
                    <a:pt x="1699398" y="628200"/>
                    <a:pt x="1699398" y="765953"/>
                  </a:cubicBezTo>
                  <a:cubicBezTo>
                    <a:pt x="1699398" y="839580"/>
                    <a:pt x="1688117" y="911425"/>
                    <a:pt x="1665554" y="981489"/>
                  </a:cubicBezTo>
                  <a:cubicBezTo>
                    <a:pt x="1642991" y="1051553"/>
                    <a:pt x="1606771" y="1123398"/>
                    <a:pt x="1556895" y="1197024"/>
                  </a:cubicBezTo>
                  <a:cubicBezTo>
                    <a:pt x="1528395" y="1242150"/>
                    <a:pt x="1459518" y="1315777"/>
                    <a:pt x="1350266" y="1417904"/>
                  </a:cubicBezTo>
                  <a:cubicBezTo>
                    <a:pt x="1245764" y="1517656"/>
                    <a:pt x="1180450" y="1588314"/>
                    <a:pt x="1154325" y="1629877"/>
                  </a:cubicBezTo>
                  <a:cubicBezTo>
                    <a:pt x="1128199" y="1671440"/>
                    <a:pt x="1106230" y="1725473"/>
                    <a:pt x="1088417" y="1791974"/>
                  </a:cubicBezTo>
                  <a:cubicBezTo>
                    <a:pt x="1070604" y="1858475"/>
                    <a:pt x="1059323" y="1952290"/>
                    <a:pt x="1054573" y="2073417"/>
                  </a:cubicBezTo>
                  <a:lnTo>
                    <a:pt x="562937" y="2073417"/>
                  </a:lnTo>
                  <a:lnTo>
                    <a:pt x="562937" y="1987916"/>
                  </a:lnTo>
                  <a:cubicBezTo>
                    <a:pt x="562937" y="1821662"/>
                    <a:pt x="592626" y="1670253"/>
                    <a:pt x="652002" y="1533687"/>
                  </a:cubicBezTo>
                  <a:cubicBezTo>
                    <a:pt x="711378" y="1397122"/>
                    <a:pt x="806380" y="1268276"/>
                    <a:pt x="937008" y="1147148"/>
                  </a:cubicBezTo>
                  <a:cubicBezTo>
                    <a:pt x="1065260" y="1030771"/>
                    <a:pt x="1142449" y="951207"/>
                    <a:pt x="1168575" y="908456"/>
                  </a:cubicBezTo>
                  <a:cubicBezTo>
                    <a:pt x="1194701" y="865705"/>
                    <a:pt x="1207763" y="813454"/>
                    <a:pt x="1207763" y="751703"/>
                  </a:cubicBezTo>
                  <a:cubicBezTo>
                    <a:pt x="1207763" y="673326"/>
                    <a:pt x="1175106" y="606825"/>
                    <a:pt x="1109792" y="552199"/>
                  </a:cubicBezTo>
                  <a:cubicBezTo>
                    <a:pt x="1044479" y="497573"/>
                    <a:pt x="958383" y="470260"/>
                    <a:pt x="851506" y="470260"/>
                  </a:cubicBezTo>
                  <a:cubicBezTo>
                    <a:pt x="742254" y="470260"/>
                    <a:pt x="652002" y="503510"/>
                    <a:pt x="580750" y="570012"/>
                  </a:cubicBezTo>
                  <a:cubicBezTo>
                    <a:pt x="509499" y="636513"/>
                    <a:pt x="473873" y="723202"/>
                    <a:pt x="473873" y="830079"/>
                  </a:cubicBezTo>
                  <a:lnTo>
                    <a:pt x="51" y="830079"/>
                  </a:lnTo>
                  <a:cubicBezTo>
                    <a:pt x="-2324" y="592574"/>
                    <a:pt x="78428" y="394258"/>
                    <a:pt x="242306" y="235130"/>
                  </a:cubicBezTo>
                  <a:cubicBezTo>
                    <a:pt x="401434" y="78376"/>
                    <a:pt x="612813" y="0"/>
                    <a:pt x="876444" y="0"/>
                  </a:cubicBez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a:off x="6610246" y="4237885"/>
              <a:ext cx="627013" cy="641264"/>
            </a:xfrm>
            <a:custGeom>
              <a:avLst/>
              <a:gdLst/>
              <a:ahLst/>
              <a:cxnLst/>
              <a:rect l="l" t="t" r="r" b="b"/>
              <a:pathLst>
                <a:path w="627013" h="641264">
                  <a:moveTo>
                    <a:pt x="306381" y="0"/>
                  </a:moveTo>
                  <a:cubicBezTo>
                    <a:pt x="396633" y="0"/>
                    <a:pt x="472635" y="30876"/>
                    <a:pt x="534386" y="92627"/>
                  </a:cubicBezTo>
                  <a:cubicBezTo>
                    <a:pt x="596137" y="154379"/>
                    <a:pt x="627013" y="229193"/>
                    <a:pt x="627013" y="317069"/>
                  </a:cubicBezTo>
                  <a:cubicBezTo>
                    <a:pt x="627013" y="407321"/>
                    <a:pt x="596137" y="483917"/>
                    <a:pt x="534386" y="546855"/>
                  </a:cubicBezTo>
                  <a:cubicBezTo>
                    <a:pt x="472635" y="609794"/>
                    <a:pt x="397820" y="641264"/>
                    <a:pt x="309944" y="641264"/>
                  </a:cubicBezTo>
                  <a:cubicBezTo>
                    <a:pt x="224442" y="641264"/>
                    <a:pt x="151409" y="609794"/>
                    <a:pt x="90845" y="546855"/>
                  </a:cubicBezTo>
                  <a:cubicBezTo>
                    <a:pt x="30282" y="483917"/>
                    <a:pt x="0" y="407321"/>
                    <a:pt x="0" y="317069"/>
                  </a:cubicBezTo>
                  <a:cubicBezTo>
                    <a:pt x="0" y="229193"/>
                    <a:pt x="30282" y="154379"/>
                    <a:pt x="90845" y="92627"/>
                  </a:cubicBezTo>
                  <a:cubicBezTo>
                    <a:pt x="151409" y="30876"/>
                    <a:pt x="223254" y="0"/>
                    <a:pt x="306381" y="0"/>
                  </a:cubicBez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 name="组合 39"/>
          <p:cNvGrpSpPr/>
          <p:nvPr/>
        </p:nvGrpSpPr>
        <p:grpSpPr>
          <a:xfrm>
            <a:off x="8480882" y="2350502"/>
            <a:ext cx="1430152" cy="2410500"/>
            <a:chOff x="6100747" y="2014840"/>
            <a:chExt cx="1699398" cy="2864309"/>
          </a:xfrm>
          <a:blipFill>
            <a:blip r:embed="rId3"/>
            <a:stretch>
              <a:fillRect l="-20000" t="-5000" r="-20000"/>
            </a:stretch>
          </a:blipFill>
          <a:effectLst/>
        </p:grpSpPr>
        <p:sp>
          <p:nvSpPr>
            <p:cNvPr id="41" name="任意多边形 40"/>
            <p:cNvSpPr/>
            <p:nvPr/>
          </p:nvSpPr>
          <p:spPr>
            <a:xfrm>
              <a:off x="6100747" y="2014840"/>
              <a:ext cx="1699398" cy="2073417"/>
            </a:xfrm>
            <a:custGeom>
              <a:avLst/>
              <a:gdLst/>
              <a:ahLst/>
              <a:cxnLst/>
              <a:rect l="l" t="t" r="r" b="b"/>
              <a:pathLst>
                <a:path w="1699398" h="2073417">
                  <a:moveTo>
                    <a:pt x="876444" y="0"/>
                  </a:moveTo>
                  <a:cubicBezTo>
                    <a:pt x="1045072" y="0"/>
                    <a:pt x="1188763" y="32063"/>
                    <a:pt x="1307515" y="96189"/>
                  </a:cubicBezTo>
                  <a:cubicBezTo>
                    <a:pt x="1426268" y="160316"/>
                    <a:pt x="1521270" y="253536"/>
                    <a:pt x="1592521" y="375851"/>
                  </a:cubicBezTo>
                  <a:cubicBezTo>
                    <a:pt x="1663773" y="498166"/>
                    <a:pt x="1699398" y="628200"/>
                    <a:pt x="1699398" y="765953"/>
                  </a:cubicBezTo>
                  <a:cubicBezTo>
                    <a:pt x="1699398" y="839580"/>
                    <a:pt x="1688117" y="911425"/>
                    <a:pt x="1665554" y="981489"/>
                  </a:cubicBezTo>
                  <a:cubicBezTo>
                    <a:pt x="1642991" y="1051553"/>
                    <a:pt x="1606771" y="1123398"/>
                    <a:pt x="1556895" y="1197024"/>
                  </a:cubicBezTo>
                  <a:cubicBezTo>
                    <a:pt x="1528395" y="1242150"/>
                    <a:pt x="1459518" y="1315777"/>
                    <a:pt x="1350266" y="1417904"/>
                  </a:cubicBezTo>
                  <a:cubicBezTo>
                    <a:pt x="1245764" y="1517656"/>
                    <a:pt x="1180450" y="1588314"/>
                    <a:pt x="1154325" y="1629877"/>
                  </a:cubicBezTo>
                  <a:cubicBezTo>
                    <a:pt x="1128199" y="1671440"/>
                    <a:pt x="1106230" y="1725473"/>
                    <a:pt x="1088417" y="1791974"/>
                  </a:cubicBezTo>
                  <a:cubicBezTo>
                    <a:pt x="1070604" y="1858475"/>
                    <a:pt x="1059323" y="1952290"/>
                    <a:pt x="1054573" y="2073417"/>
                  </a:cubicBezTo>
                  <a:lnTo>
                    <a:pt x="562937" y="2073417"/>
                  </a:lnTo>
                  <a:lnTo>
                    <a:pt x="562937" y="1987916"/>
                  </a:lnTo>
                  <a:cubicBezTo>
                    <a:pt x="562937" y="1821662"/>
                    <a:pt x="592626" y="1670253"/>
                    <a:pt x="652002" y="1533687"/>
                  </a:cubicBezTo>
                  <a:cubicBezTo>
                    <a:pt x="711378" y="1397122"/>
                    <a:pt x="806380" y="1268276"/>
                    <a:pt x="937008" y="1147148"/>
                  </a:cubicBezTo>
                  <a:cubicBezTo>
                    <a:pt x="1065260" y="1030771"/>
                    <a:pt x="1142449" y="951207"/>
                    <a:pt x="1168575" y="908456"/>
                  </a:cubicBezTo>
                  <a:cubicBezTo>
                    <a:pt x="1194701" y="865705"/>
                    <a:pt x="1207763" y="813454"/>
                    <a:pt x="1207763" y="751703"/>
                  </a:cubicBezTo>
                  <a:cubicBezTo>
                    <a:pt x="1207763" y="673326"/>
                    <a:pt x="1175106" y="606825"/>
                    <a:pt x="1109792" y="552199"/>
                  </a:cubicBezTo>
                  <a:cubicBezTo>
                    <a:pt x="1044479" y="497573"/>
                    <a:pt x="958383" y="470260"/>
                    <a:pt x="851506" y="470260"/>
                  </a:cubicBezTo>
                  <a:cubicBezTo>
                    <a:pt x="742254" y="470260"/>
                    <a:pt x="652002" y="503510"/>
                    <a:pt x="580750" y="570012"/>
                  </a:cubicBezTo>
                  <a:cubicBezTo>
                    <a:pt x="509499" y="636513"/>
                    <a:pt x="473873" y="723202"/>
                    <a:pt x="473873" y="830079"/>
                  </a:cubicBezTo>
                  <a:lnTo>
                    <a:pt x="51" y="830079"/>
                  </a:lnTo>
                  <a:cubicBezTo>
                    <a:pt x="-2324" y="592574"/>
                    <a:pt x="78428" y="394258"/>
                    <a:pt x="242306" y="235130"/>
                  </a:cubicBezTo>
                  <a:cubicBezTo>
                    <a:pt x="401434" y="78376"/>
                    <a:pt x="612813" y="0"/>
                    <a:pt x="876444" y="0"/>
                  </a:cubicBez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任意多边形 41"/>
            <p:cNvSpPr/>
            <p:nvPr/>
          </p:nvSpPr>
          <p:spPr>
            <a:xfrm>
              <a:off x="6610246" y="4237885"/>
              <a:ext cx="627013" cy="641264"/>
            </a:xfrm>
            <a:custGeom>
              <a:avLst/>
              <a:gdLst/>
              <a:ahLst/>
              <a:cxnLst/>
              <a:rect l="l" t="t" r="r" b="b"/>
              <a:pathLst>
                <a:path w="627013" h="641264">
                  <a:moveTo>
                    <a:pt x="306381" y="0"/>
                  </a:moveTo>
                  <a:cubicBezTo>
                    <a:pt x="396633" y="0"/>
                    <a:pt x="472635" y="30876"/>
                    <a:pt x="534386" y="92627"/>
                  </a:cubicBezTo>
                  <a:cubicBezTo>
                    <a:pt x="596137" y="154379"/>
                    <a:pt x="627013" y="229193"/>
                    <a:pt x="627013" y="317069"/>
                  </a:cubicBezTo>
                  <a:cubicBezTo>
                    <a:pt x="627013" y="407321"/>
                    <a:pt x="596137" y="483917"/>
                    <a:pt x="534386" y="546855"/>
                  </a:cubicBezTo>
                  <a:cubicBezTo>
                    <a:pt x="472635" y="609794"/>
                    <a:pt x="397820" y="641264"/>
                    <a:pt x="309944" y="641264"/>
                  </a:cubicBezTo>
                  <a:cubicBezTo>
                    <a:pt x="224442" y="641264"/>
                    <a:pt x="151409" y="609794"/>
                    <a:pt x="90845" y="546855"/>
                  </a:cubicBezTo>
                  <a:cubicBezTo>
                    <a:pt x="30282" y="483917"/>
                    <a:pt x="0" y="407321"/>
                    <a:pt x="0" y="317069"/>
                  </a:cubicBezTo>
                  <a:cubicBezTo>
                    <a:pt x="0" y="229193"/>
                    <a:pt x="30282" y="154379"/>
                    <a:pt x="90845" y="92627"/>
                  </a:cubicBezTo>
                  <a:cubicBezTo>
                    <a:pt x="151409" y="30876"/>
                    <a:pt x="223254" y="0"/>
                    <a:pt x="306381" y="0"/>
                  </a:cubicBez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矩形 42"/>
          <p:cNvSpPr/>
          <p:nvPr/>
        </p:nvSpPr>
        <p:spPr>
          <a:xfrm>
            <a:off x="2169304" y="5038475"/>
            <a:ext cx="1491659" cy="4088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smtClean="0">
                <a:solidFill>
                  <a:schemeClr val="bg1"/>
                </a:solidFill>
                <a:latin typeface="微软雅黑 Light" panose="020B0502040204020203" pitchFamily="34" charset="-122"/>
                <a:ea typeface="微软雅黑 Light" panose="020B0502040204020203" pitchFamily="34" charset="-122"/>
              </a:rPr>
              <a:t>输入标题</a:t>
            </a:r>
            <a:endParaRPr lang="zh-CN" altLang="en-US" sz="2200" b="1" dirty="0">
              <a:solidFill>
                <a:schemeClr val="bg1"/>
              </a:solidFill>
              <a:latin typeface="微软雅黑 Light" panose="020B0502040204020203" pitchFamily="34" charset="-122"/>
              <a:ea typeface="微软雅黑 Light" panose="020B0502040204020203" pitchFamily="34" charset="-122"/>
            </a:endParaRPr>
          </a:p>
        </p:txBody>
      </p:sp>
      <p:sp>
        <p:nvSpPr>
          <p:cNvPr id="44" name="文本框 43"/>
          <p:cNvSpPr txBox="1"/>
          <p:nvPr/>
        </p:nvSpPr>
        <p:spPr>
          <a:xfrm>
            <a:off x="1866530" y="5462358"/>
            <a:ext cx="2101016" cy="630942"/>
          </a:xfrm>
          <a:prstGeom prst="rect">
            <a:avLst/>
          </a:prstGeom>
          <a:noFill/>
        </p:spPr>
        <p:txBody>
          <a:bodyPr wrap="square" rtlCol="0">
            <a:spAutoFit/>
          </a:bodyPr>
          <a:lstStyle/>
          <a:p>
            <a:pPr algn="ctr">
              <a:lnSpc>
                <a:spcPct val="125000"/>
              </a:lnSpc>
            </a:pPr>
            <a:r>
              <a:rPr lang="zh-CN" altLang="en-US" sz="1400" dirty="0">
                <a:solidFill>
                  <a:schemeClr val="bg1"/>
                </a:solidFill>
                <a:latin typeface="微软雅黑 Light" panose="020B0502040204020203" pitchFamily="34" charset="-122"/>
                <a:ea typeface="微软雅黑 Light" panose="020B0502040204020203" pitchFamily="34" charset="-122"/>
              </a:rPr>
              <a:t>请在这里输入文字请在这里输入</a:t>
            </a:r>
            <a:r>
              <a:rPr lang="zh-CN" altLang="en-US" sz="1400" dirty="0" smtClean="0">
                <a:solidFill>
                  <a:schemeClr val="bg1"/>
                </a:solidFill>
                <a:latin typeface="微软雅黑 Light" panose="020B0502040204020203" pitchFamily="34" charset="-122"/>
                <a:ea typeface="微软雅黑 Light" panose="020B0502040204020203" pitchFamily="34" charset="-122"/>
              </a:rPr>
              <a:t>文字</a:t>
            </a:r>
            <a:endParaRPr lang="en-US" altLang="zh-CN" sz="1400" dirty="0" smtClean="0">
              <a:solidFill>
                <a:schemeClr val="bg1"/>
              </a:solidFill>
              <a:latin typeface="微软雅黑 Light" panose="020B0502040204020203" pitchFamily="34" charset="-122"/>
              <a:ea typeface="微软雅黑 Light" panose="020B0502040204020203" pitchFamily="34" charset="-122"/>
            </a:endParaRPr>
          </a:p>
        </p:txBody>
      </p:sp>
      <p:sp>
        <p:nvSpPr>
          <p:cNvPr id="45" name="矩形 44"/>
          <p:cNvSpPr/>
          <p:nvPr/>
        </p:nvSpPr>
        <p:spPr>
          <a:xfrm>
            <a:off x="5332102" y="5057056"/>
            <a:ext cx="1491659" cy="4088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smtClean="0">
                <a:solidFill>
                  <a:schemeClr val="bg1"/>
                </a:solidFill>
                <a:latin typeface="微软雅黑 Light" panose="020B0502040204020203" pitchFamily="34" charset="-122"/>
                <a:ea typeface="微软雅黑 Light" panose="020B0502040204020203" pitchFamily="34" charset="-122"/>
              </a:rPr>
              <a:t>输入标题</a:t>
            </a:r>
            <a:endParaRPr lang="zh-CN" altLang="en-US" sz="2200" b="1" dirty="0">
              <a:solidFill>
                <a:schemeClr val="bg1"/>
              </a:solidFill>
              <a:latin typeface="微软雅黑 Light" panose="020B0502040204020203" pitchFamily="34" charset="-122"/>
              <a:ea typeface="微软雅黑 Light" panose="020B0502040204020203" pitchFamily="34" charset="-122"/>
            </a:endParaRPr>
          </a:p>
        </p:txBody>
      </p:sp>
      <p:sp>
        <p:nvSpPr>
          <p:cNvPr id="46" name="文本框 45"/>
          <p:cNvSpPr txBox="1"/>
          <p:nvPr/>
        </p:nvSpPr>
        <p:spPr>
          <a:xfrm>
            <a:off x="5029328" y="5480939"/>
            <a:ext cx="2101016" cy="630942"/>
          </a:xfrm>
          <a:prstGeom prst="rect">
            <a:avLst/>
          </a:prstGeom>
          <a:noFill/>
        </p:spPr>
        <p:txBody>
          <a:bodyPr wrap="square" rtlCol="0">
            <a:spAutoFit/>
          </a:bodyPr>
          <a:lstStyle/>
          <a:p>
            <a:pPr algn="ctr">
              <a:lnSpc>
                <a:spcPct val="125000"/>
              </a:lnSpc>
            </a:pPr>
            <a:r>
              <a:rPr lang="zh-CN" altLang="en-US" sz="1400" dirty="0">
                <a:solidFill>
                  <a:schemeClr val="bg1"/>
                </a:solidFill>
                <a:latin typeface="微软雅黑 Light" panose="020B0502040204020203" pitchFamily="34" charset="-122"/>
                <a:ea typeface="微软雅黑 Light" panose="020B0502040204020203" pitchFamily="34" charset="-122"/>
              </a:rPr>
              <a:t>请在这里输入文字请在这里输入</a:t>
            </a:r>
            <a:r>
              <a:rPr lang="zh-CN" altLang="en-US" sz="1400" dirty="0" smtClean="0">
                <a:solidFill>
                  <a:schemeClr val="bg1"/>
                </a:solidFill>
                <a:latin typeface="微软雅黑 Light" panose="020B0502040204020203" pitchFamily="34" charset="-122"/>
                <a:ea typeface="微软雅黑 Light" panose="020B0502040204020203" pitchFamily="34" charset="-122"/>
              </a:rPr>
              <a:t>文字</a:t>
            </a:r>
            <a:endParaRPr lang="en-US" altLang="zh-CN" sz="1400" dirty="0" smtClean="0">
              <a:solidFill>
                <a:schemeClr val="bg1"/>
              </a:solidFill>
              <a:latin typeface="微软雅黑 Light" panose="020B0502040204020203" pitchFamily="34" charset="-122"/>
              <a:ea typeface="微软雅黑 Light" panose="020B0502040204020203" pitchFamily="34" charset="-122"/>
            </a:endParaRPr>
          </a:p>
        </p:txBody>
      </p:sp>
      <p:sp>
        <p:nvSpPr>
          <p:cNvPr id="47" name="矩形 46"/>
          <p:cNvSpPr/>
          <p:nvPr/>
        </p:nvSpPr>
        <p:spPr>
          <a:xfrm>
            <a:off x="8417756" y="5057056"/>
            <a:ext cx="1491659" cy="4088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smtClean="0">
                <a:solidFill>
                  <a:schemeClr val="bg1"/>
                </a:solidFill>
                <a:latin typeface="微软雅黑 Light" panose="020B0502040204020203" pitchFamily="34" charset="-122"/>
                <a:ea typeface="微软雅黑 Light" panose="020B0502040204020203" pitchFamily="34" charset="-122"/>
              </a:rPr>
              <a:t>输入标题</a:t>
            </a:r>
            <a:endParaRPr lang="zh-CN" altLang="en-US" sz="2200" b="1" dirty="0">
              <a:solidFill>
                <a:schemeClr val="bg1"/>
              </a:solidFill>
              <a:latin typeface="微软雅黑 Light" panose="020B0502040204020203" pitchFamily="34" charset="-122"/>
              <a:ea typeface="微软雅黑 Light" panose="020B0502040204020203" pitchFamily="34" charset="-122"/>
            </a:endParaRPr>
          </a:p>
        </p:txBody>
      </p:sp>
      <p:sp>
        <p:nvSpPr>
          <p:cNvPr id="48" name="文本框 47"/>
          <p:cNvSpPr txBox="1"/>
          <p:nvPr/>
        </p:nvSpPr>
        <p:spPr>
          <a:xfrm>
            <a:off x="8114982" y="5480939"/>
            <a:ext cx="2101016" cy="630942"/>
          </a:xfrm>
          <a:prstGeom prst="rect">
            <a:avLst/>
          </a:prstGeom>
          <a:noFill/>
        </p:spPr>
        <p:txBody>
          <a:bodyPr wrap="square" rtlCol="0">
            <a:spAutoFit/>
          </a:bodyPr>
          <a:lstStyle/>
          <a:p>
            <a:pPr algn="ctr">
              <a:lnSpc>
                <a:spcPct val="125000"/>
              </a:lnSpc>
            </a:pPr>
            <a:r>
              <a:rPr lang="zh-CN" altLang="en-US" sz="1400" dirty="0">
                <a:solidFill>
                  <a:schemeClr val="bg1"/>
                </a:solidFill>
                <a:latin typeface="微软雅黑 Light" panose="020B0502040204020203" pitchFamily="34" charset="-122"/>
                <a:ea typeface="微软雅黑 Light" panose="020B0502040204020203" pitchFamily="34" charset="-122"/>
              </a:rPr>
              <a:t>请在这里输入文字请在这里输入</a:t>
            </a:r>
            <a:r>
              <a:rPr lang="zh-CN" altLang="en-US" sz="1400" dirty="0" smtClean="0">
                <a:solidFill>
                  <a:schemeClr val="bg1"/>
                </a:solidFill>
                <a:latin typeface="微软雅黑 Light" panose="020B0502040204020203" pitchFamily="34" charset="-122"/>
                <a:ea typeface="微软雅黑 Light" panose="020B0502040204020203" pitchFamily="34" charset="-122"/>
              </a:rPr>
              <a:t>文字</a:t>
            </a:r>
            <a:endParaRPr lang="en-US" altLang="zh-CN" sz="1400" dirty="0" smtClean="0">
              <a:solidFill>
                <a:schemeClr val="bg1"/>
              </a:solidFill>
              <a:latin typeface="微软雅黑 Light" panose="020B0502040204020203" pitchFamily="34" charset="-122"/>
              <a:ea typeface="微软雅黑 Light" panose="020B0502040204020203" pitchFamily="34"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6000" b="-6000"/>
          </a:stretch>
        </a:blipFill>
        <a:effectLst/>
      </p:bgPr>
    </p:bg>
    <p:spTree>
      <p:nvGrpSpPr>
        <p:cNvPr id="1" name=""/>
        <p:cNvGrpSpPr/>
        <p:nvPr/>
      </p:nvGrpSpPr>
      <p:grpSpPr>
        <a:xfrm>
          <a:off x="0" y="0"/>
          <a:ext cx="0" cy="0"/>
          <a:chOff x="0" y="0"/>
          <a:chExt cx="0" cy="0"/>
        </a:xfrm>
      </p:grpSpPr>
      <p:grpSp>
        <p:nvGrpSpPr>
          <p:cNvPr id="17" name="组合 16"/>
          <p:cNvGrpSpPr/>
          <p:nvPr/>
        </p:nvGrpSpPr>
        <p:grpSpPr>
          <a:xfrm>
            <a:off x="5660729" y="1410618"/>
            <a:ext cx="1056954" cy="2140059"/>
            <a:chOff x="5553987" y="1268360"/>
            <a:chExt cx="1659914" cy="3360899"/>
          </a:xfrm>
        </p:grpSpPr>
        <p:grpSp>
          <p:nvGrpSpPr>
            <p:cNvPr id="18" name="组合 17"/>
            <p:cNvGrpSpPr/>
            <p:nvPr/>
          </p:nvGrpSpPr>
          <p:grpSpPr>
            <a:xfrm>
              <a:off x="5553987" y="1268360"/>
              <a:ext cx="1659914" cy="3360899"/>
              <a:chOff x="4580392" y="-190953"/>
              <a:chExt cx="3400425" cy="6884988"/>
            </a:xfrm>
          </p:grpSpPr>
          <p:sp>
            <p:nvSpPr>
              <p:cNvPr id="20" name="Freeform 5"/>
              <p:cNvSpPr/>
              <p:nvPr/>
            </p:nvSpPr>
            <p:spPr bwMode="auto">
              <a:xfrm>
                <a:off x="5780542" y="5008110"/>
                <a:ext cx="244475" cy="941388"/>
              </a:xfrm>
              <a:custGeom>
                <a:avLst/>
                <a:gdLst>
                  <a:gd name="T0" fmla="*/ 32 w 65"/>
                  <a:gd name="T1" fmla="*/ 0 h 251"/>
                  <a:gd name="T2" fmla="*/ 0 w 65"/>
                  <a:gd name="T3" fmla="*/ 33 h 251"/>
                  <a:gd name="T4" fmla="*/ 32 w 65"/>
                  <a:gd name="T5" fmla="*/ 251 h 251"/>
                  <a:gd name="T6" fmla="*/ 65 w 65"/>
                  <a:gd name="T7" fmla="*/ 33 h 251"/>
                  <a:gd name="T8" fmla="*/ 32 w 65"/>
                  <a:gd name="T9" fmla="*/ 0 h 251"/>
                </a:gdLst>
                <a:ahLst/>
                <a:cxnLst>
                  <a:cxn ang="0">
                    <a:pos x="T0" y="T1"/>
                  </a:cxn>
                  <a:cxn ang="0">
                    <a:pos x="T2" y="T3"/>
                  </a:cxn>
                  <a:cxn ang="0">
                    <a:pos x="T4" y="T5"/>
                  </a:cxn>
                  <a:cxn ang="0">
                    <a:pos x="T6" y="T7"/>
                  </a:cxn>
                  <a:cxn ang="0">
                    <a:pos x="T8" y="T9"/>
                  </a:cxn>
                </a:cxnLst>
                <a:rect l="0" t="0" r="r" b="b"/>
                <a:pathLst>
                  <a:path w="65" h="251">
                    <a:moveTo>
                      <a:pt x="32" y="0"/>
                    </a:moveTo>
                    <a:cubicBezTo>
                      <a:pt x="14" y="0"/>
                      <a:pt x="0" y="15"/>
                      <a:pt x="0" y="33"/>
                    </a:cubicBezTo>
                    <a:cubicBezTo>
                      <a:pt x="0" y="51"/>
                      <a:pt x="32" y="251"/>
                      <a:pt x="32" y="251"/>
                    </a:cubicBezTo>
                    <a:cubicBezTo>
                      <a:pt x="32" y="251"/>
                      <a:pt x="65" y="51"/>
                      <a:pt x="65" y="33"/>
                    </a:cubicBezTo>
                    <a:cubicBezTo>
                      <a:pt x="65" y="15"/>
                      <a:pt x="50" y="0"/>
                      <a:pt x="32" y="0"/>
                    </a:cubicBezTo>
                  </a:path>
                </a:pathLst>
              </a:custGeom>
              <a:noFill/>
              <a:ln>
                <a:solidFill>
                  <a:schemeClr val="bg1">
                    <a:lumMod val="95000"/>
                  </a:schemeClr>
                </a:solidFill>
              </a:ln>
            </p:spPr>
            <p:txBody>
              <a:bodyPr vert="horz" wrap="square" lIns="91440" tIns="45720" rIns="91440" bIns="45720" numCol="1" anchor="t" anchorCtr="0" compatLnSpc="1"/>
              <a:lstStyle/>
              <a:p>
                <a:endParaRPr lang="zh-CN" altLang="en-US"/>
              </a:p>
            </p:txBody>
          </p:sp>
          <p:sp>
            <p:nvSpPr>
              <p:cNvPr id="21" name="Freeform 6"/>
              <p:cNvSpPr/>
              <p:nvPr/>
            </p:nvSpPr>
            <p:spPr bwMode="auto">
              <a:xfrm>
                <a:off x="6152017" y="5751060"/>
                <a:ext cx="244475" cy="942975"/>
              </a:xfrm>
              <a:custGeom>
                <a:avLst/>
                <a:gdLst>
                  <a:gd name="T0" fmla="*/ 33 w 65"/>
                  <a:gd name="T1" fmla="*/ 0 h 251"/>
                  <a:gd name="T2" fmla="*/ 0 w 65"/>
                  <a:gd name="T3" fmla="*/ 33 h 251"/>
                  <a:gd name="T4" fmla="*/ 33 w 65"/>
                  <a:gd name="T5" fmla="*/ 251 h 251"/>
                  <a:gd name="T6" fmla="*/ 65 w 65"/>
                  <a:gd name="T7" fmla="*/ 33 h 251"/>
                  <a:gd name="T8" fmla="*/ 33 w 65"/>
                  <a:gd name="T9" fmla="*/ 0 h 251"/>
                </a:gdLst>
                <a:ahLst/>
                <a:cxnLst>
                  <a:cxn ang="0">
                    <a:pos x="T0" y="T1"/>
                  </a:cxn>
                  <a:cxn ang="0">
                    <a:pos x="T2" y="T3"/>
                  </a:cxn>
                  <a:cxn ang="0">
                    <a:pos x="T4" y="T5"/>
                  </a:cxn>
                  <a:cxn ang="0">
                    <a:pos x="T6" y="T7"/>
                  </a:cxn>
                  <a:cxn ang="0">
                    <a:pos x="T8" y="T9"/>
                  </a:cxn>
                </a:cxnLst>
                <a:rect l="0" t="0" r="r" b="b"/>
                <a:pathLst>
                  <a:path w="65" h="251">
                    <a:moveTo>
                      <a:pt x="33" y="0"/>
                    </a:moveTo>
                    <a:cubicBezTo>
                      <a:pt x="15" y="0"/>
                      <a:pt x="0" y="15"/>
                      <a:pt x="0" y="33"/>
                    </a:cubicBezTo>
                    <a:cubicBezTo>
                      <a:pt x="0" y="51"/>
                      <a:pt x="33" y="251"/>
                      <a:pt x="33" y="251"/>
                    </a:cubicBezTo>
                    <a:cubicBezTo>
                      <a:pt x="33" y="251"/>
                      <a:pt x="65" y="51"/>
                      <a:pt x="65" y="33"/>
                    </a:cubicBezTo>
                    <a:cubicBezTo>
                      <a:pt x="65" y="15"/>
                      <a:pt x="51" y="0"/>
                      <a:pt x="33" y="0"/>
                    </a:cubicBezTo>
                  </a:path>
                </a:pathLst>
              </a:custGeom>
              <a:noFill/>
              <a:ln>
                <a:solidFill>
                  <a:schemeClr val="bg1">
                    <a:lumMod val="95000"/>
                  </a:schemeClr>
                </a:solidFill>
              </a:ln>
            </p:spPr>
            <p:txBody>
              <a:bodyPr vert="horz" wrap="square" lIns="91440" tIns="45720" rIns="91440" bIns="45720" numCol="1" anchor="t" anchorCtr="0" compatLnSpc="1"/>
              <a:lstStyle/>
              <a:p>
                <a:endParaRPr lang="zh-CN" altLang="en-US"/>
              </a:p>
            </p:txBody>
          </p:sp>
          <p:sp>
            <p:nvSpPr>
              <p:cNvPr id="22" name="Freeform 7"/>
              <p:cNvSpPr/>
              <p:nvPr/>
            </p:nvSpPr>
            <p:spPr bwMode="auto">
              <a:xfrm>
                <a:off x="6544130" y="5131935"/>
                <a:ext cx="244475" cy="938213"/>
              </a:xfrm>
              <a:custGeom>
                <a:avLst/>
                <a:gdLst>
                  <a:gd name="T0" fmla="*/ 33 w 65"/>
                  <a:gd name="T1" fmla="*/ 0 h 250"/>
                  <a:gd name="T2" fmla="*/ 0 w 65"/>
                  <a:gd name="T3" fmla="*/ 32 h 250"/>
                  <a:gd name="T4" fmla="*/ 33 w 65"/>
                  <a:gd name="T5" fmla="*/ 250 h 250"/>
                  <a:gd name="T6" fmla="*/ 65 w 65"/>
                  <a:gd name="T7" fmla="*/ 32 h 250"/>
                  <a:gd name="T8" fmla="*/ 33 w 65"/>
                  <a:gd name="T9" fmla="*/ 0 h 250"/>
                </a:gdLst>
                <a:ahLst/>
                <a:cxnLst>
                  <a:cxn ang="0">
                    <a:pos x="T0" y="T1"/>
                  </a:cxn>
                  <a:cxn ang="0">
                    <a:pos x="T2" y="T3"/>
                  </a:cxn>
                  <a:cxn ang="0">
                    <a:pos x="T4" y="T5"/>
                  </a:cxn>
                  <a:cxn ang="0">
                    <a:pos x="T6" y="T7"/>
                  </a:cxn>
                  <a:cxn ang="0">
                    <a:pos x="T8" y="T9"/>
                  </a:cxn>
                </a:cxnLst>
                <a:rect l="0" t="0" r="r" b="b"/>
                <a:pathLst>
                  <a:path w="65" h="250">
                    <a:moveTo>
                      <a:pt x="33" y="0"/>
                    </a:moveTo>
                    <a:cubicBezTo>
                      <a:pt x="15" y="0"/>
                      <a:pt x="0" y="14"/>
                      <a:pt x="0" y="32"/>
                    </a:cubicBezTo>
                    <a:cubicBezTo>
                      <a:pt x="0" y="50"/>
                      <a:pt x="33" y="250"/>
                      <a:pt x="33" y="250"/>
                    </a:cubicBezTo>
                    <a:cubicBezTo>
                      <a:pt x="33" y="250"/>
                      <a:pt x="65" y="50"/>
                      <a:pt x="65" y="32"/>
                    </a:cubicBezTo>
                    <a:cubicBezTo>
                      <a:pt x="65" y="14"/>
                      <a:pt x="51" y="0"/>
                      <a:pt x="33" y="0"/>
                    </a:cubicBezTo>
                  </a:path>
                </a:pathLst>
              </a:custGeom>
              <a:noFill/>
              <a:ln>
                <a:solidFill>
                  <a:schemeClr val="bg1">
                    <a:lumMod val="95000"/>
                  </a:schemeClr>
                </a:solidFill>
              </a:ln>
            </p:spPr>
            <p:txBody>
              <a:bodyPr vert="horz" wrap="square" lIns="91440" tIns="45720" rIns="91440" bIns="45720" numCol="1" anchor="t" anchorCtr="0" compatLnSpc="1"/>
              <a:lstStyle/>
              <a:p>
                <a:endParaRPr lang="zh-CN" altLang="en-US"/>
              </a:p>
            </p:txBody>
          </p:sp>
          <p:sp>
            <p:nvSpPr>
              <p:cNvPr id="23" name="Freeform 10"/>
              <p:cNvSpPr/>
              <p:nvPr/>
            </p:nvSpPr>
            <p:spPr bwMode="auto">
              <a:xfrm>
                <a:off x="4580392" y="3268210"/>
                <a:ext cx="3400425" cy="2314575"/>
              </a:xfrm>
              <a:custGeom>
                <a:avLst/>
                <a:gdLst>
                  <a:gd name="T0" fmla="*/ 452 w 904"/>
                  <a:gd name="T1" fmla="*/ 329 h 616"/>
                  <a:gd name="T2" fmla="*/ 873 w 904"/>
                  <a:gd name="T3" fmla="*/ 616 h 616"/>
                  <a:gd name="T4" fmla="*/ 904 w 904"/>
                  <a:gd name="T5" fmla="*/ 452 h 616"/>
                  <a:gd name="T6" fmla="*/ 452 w 904"/>
                  <a:gd name="T7" fmla="*/ 0 h 616"/>
                  <a:gd name="T8" fmla="*/ 0 w 904"/>
                  <a:gd name="T9" fmla="*/ 452 h 616"/>
                  <a:gd name="T10" fmla="*/ 31 w 904"/>
                  <a:gd name="T11" fmla="*/ 616 h 616"/>
                  <a:gd name="T12" fmla="*/ 452 w 904"/>
                  <a:gd name="T13" fmla="*/ 329 h 616"/>
                </a:gdLst>
                <a:ahLst/>
                <a:cxnLst>
                  <a:cxn ang="0">
                    <a:pos x="T0" y="T1"/>
                  </a:cxn>
                  <a:cxn ang="0">
                    <a:pos x="T2" y="T3"/>
                  </a:cxn>
                  <a:cxn ang="0">
                    <a:pos x="T4" y="T5"/>
                  </a:cxn>
                  <a:cxn ang="0">
                    <a:pos x="T6" y="T7"/>
                  </a:cxn>
                  <a:cxn ang="0">
                    <a:pos x="T8" y="T9"/>
                  </a:cxn>
                  <a:cxn ang="0">
                    <a:pos x="T10" y="T11"/>
                  </a:cxn>
                  <a:cxn ang="0">
                    <a:pos x="T12" y="T13"/>
                  </a:cxn>
                </a:cxnLst>
                <a:rect l="0" t="0" r="r" b="b"/>
                <a:pathLst>
                  <a:path w="904" h="616">
                    <a:moveTo>
                      <a:pt x="452" y="329"/>
                    </a:moveTo>
                    <a:cubicBezTo>
                      <a:pt x="644" y="329"/>
                      <a:pt x="807" y="448"/>
                      <a:pt x="873" y="616"/>
                    </a:cubicBezTo>
                    <a:cubicBezTo>
                      <a:pt x="893" y="566"/>
                      <a:pt x="904" y="510"/>
                      <a:pt x="904" y="452"/>
                    </a:cubicBezTo>
                    <a:cubicBezTo>
                      <a:pt x="904" y="203"/>
                      <a:pt x="702" y="0"/>
                      <a:pt x="452" y="0"/>
                    </a:cubicBezTo>
                    <a:cubicBezTo>
                      <a:pt x="203" y="0"/>
                      <a:pt x="0" y="203"/>
                      <a:pt x="0" y="452"/>
                    </a:cubicBezTo>
                    <a:cubicBezTo>
                      <a:pt x="0" y="510"/>
                      <a:pt x="11" y="566"/>
                      <a:pt x="31" y="616"/>
                    </a:cubicBezTo>
                    <a:cubicBezTo>
                      <a:pt x="97" y="448"/>
                      <a:pt x="260" y="329"/>
                      <a:pt x="452" y="329"/>
                    </a:cubicBezTo>
                    <a:close/>
                  </a:path>
                </a:pathLst>
              </a:custGeom>
              <a:noFill/>
              <a:ln>
                <a:solidFill>
                  <a:schemeClr val="bg1">
                    <a:lumMod val="95000"/>
                  </a:schemeClr>
                </a:solidFill>
              </a:ln>
            </p:spPr>
            <p:txBody>
              <a:bodyPr vert="horz" wrap="square" lIns="91440" tIns="45720" rIns="91440" bIns="45720" numCol="1" anchor="t" anchorCtr="0" compatLnSpc="1"/>
              <a:lstStyle/>
              <a:p>
                <a:endParaRPr lang="zh-CN" altLang="en-US"/>
              </a:p>
            </p:txBody>
          </p:sp>
          <p:sp>
            <p:nvSpPr>
              <p:cNvPr id="24" name="Freeform 12"/>
              <p:cNvSpPr/>
              <p:nvPr/>
            </p:nvSpPr>
            <p:spPr bwMode="auto">
              <a:xfrm>
                <a:off x="5231267" y="-190953"/>
                <a:ext cx="2098675" cy="5006975"/>
              </a:xfrm>
              <a:custGeom>
                <a:avLst/>
                <a:gdLst>
                  <a:gd name="T0" fmla="*/ 279 w 558"/>
                  <a:gd name="T1" fmla="*/ 1309 h 1333"/>
                  <a:gd name="T2" fmla="*/ 438 w 558"/>
                  <a:gd name="T3" fmla="*/ 1333 h 1333"/>
                  <a:gd name="T4" fmla="*/ 558 w 558"/>
                  <a:gd name="T5" fmla="*/ 774 h 1333"/>
                  <a:gd name="T6" fmla="*/ 279 w 558"/>
                  <a:gd name="T7" fmla="*/ 0 h 1333"/>
                  <a:gd name="T8" fmla="*/ 0 w 558"/>
                  <a:gd name="T9" fmla="*/ 774 h 1333"/>
                  <a:gd name="T10" fmla="*/ 120 w 558"/>
                  <a:gd name="T11" fmla="*/ 1333 h 1333"/>
                  <a:gd name="T12" fmla="*/ 279 w 558"/>
                  <a:gd name="T13" fmla="*/ 1309 h 1333"/>
                </a:gdLst>
                <a:ahLst/>
                <a:cxnLst>
                  <a:cxn ang="0">
                    <a:pos x="T0" y="T1"/>
                  </a:cxn>
                  <a:cxn ang="0">
                    <a:pos x="T2" y="T3"/>
                  </a:cxn>
                  <a:cxn ang="0">
                    <a:pos x="T4" y="T5"/>
                  </a:cxn>
                  <a:cxn ang="0">
                    <a:pos x="T6" y="T7"/>
                  </a:cxn>
                  <a:cxn ang="0">
                    <a:pos x="T8" y="T9"/>
                  </a:cxn>
                  <a:cxn ang="0">
                    <a:pos x="T10" y="T11"/>
                  </a:cxn>
                  <a:cxn ang="0">
                    <a:pos x="T12" y="T13"/>
                  </a:cxn>
                </a:cxnLst>
                <a:rect l="0" t="0" r="r" b="b"/>
                <a:pathLst>
                  <a:path w="558" h="1333">
                    <a:moveTo>
                      <a:pt x="279" y="1309"/>
                    </a:moveTo>
                    <a:cubicBezTo>
                      <a:pt x="335" y="1309"/>
                      <a:pt x="388" y="1317"/>
                      <a:pt x="438" y="1333"/>
                    </a:cubicBezTo>
                    <a:cubicBezTo>
                      <a:pt x="513" y="1182"/>
                      <a:pt x="558" y="987"/>
                      <a:pt x="558" y="774"/>
                    </a:cubicBezTo>
                    <a:cubicBezTo>
                      <a:pt x="558" y="436"/>
                      <a:pt x="445" y="143"/>
                      <a:pt x="279" y="0"/>
                    </a:cubicBezTo>
                    <a:cubicBezTo>
                      <a:pt x="113" y="143"/>
                      <a:pt x="0" y="436"/>
                      <a:pt x="0" y="774"/>
                    </a:cubicBezTo>
                    <a:cubicBezTo>
                      <a:pt x="0" y="987"/>
                      <a:pt x="45" y="1182"/>
                      <a:pt x="120" y="1333"/>
                    </a:cubicBezTo>
                    <a:cubicBezTo>
                      <a:pt x="170" y="1317"/>
                      <a:pt x="223" y="1309"/>
                      <a:pt x="279" y="1309"/>
                    </a:cubicBezTo>
                    <a:close/>
                  </a:path>
                </a:pathLst>
              </a:custGeom>
              <a:noFill/>
              <a:ln>
                <a:solidFill>
                  <a:schemeClr val="bg1">
                    <a:lumMod val="95000"/>
                  </a:schemeClr>
                </a:solidFill>
              </a:ln>
            </p:spPr>
            <p:txBody>
              <a:bodyPr vert="horz" wrap="square" lIns="91440" tIns="45720" rIns="91440" bIns="45720" numCol="1" anchor="t" anchorCtr="0" compatLnSpc="1"/>
              <a:lstStyle/>
              <a:p>
                <a:endParaRPr lang="zh-CN" altLang="en-US"/>
              </a:p>
            </p:txBody>
          </p:sp>
        </p:grpSp>
        <p:sp>
          <p:nvSpPr>
            <p:cNvPr id="19" name="Freeform 12"/>
            <p:cNvSpPr/>
            <p:nvPr/>
          </p:nvSpPr>
          <p:spPr bwMode="auto">
            <a:xfrm>
              <a:off x="5871711" y="1268360"/>
              <a:ext cx="1024466" cy="2444149"/>
            </a:xfrm>
            <a:custGeom>
              <a:avLst/>
              <a:gdLst>
                <a:gd name="T0" fmla="*/ 279 w 558"/>
                <a:gd name="T1" fmla="*/ 1309 h 1333"/>
                <a:gd name="T2" fmla="*/ 438 w 558"/>
                <a:gd name="T3" fmla="*/ 1333 h 1333"/>
                <a:gd name="T4" fmla="*/ 558 w 558"/>
                <a:gd name="T5" fmla="*/ 774 h 1333"/>
                <a:gd name="T6" fmla="*/ 279 w 558"/>
                <a:gd name="T7" fmla="*/ 0 h 1333"/>
                <a:gd name="T8" fmla="*/ 0 w 558"/>
                <a:gd name="T9" fmla="*/ 774 h 1333"/>
                <a:gd name="T10" fmla="*/ 120 w 558"/>
                <a:gd name="T11" fmla="*/ 1333 h 1333"/>
                <a:gd name="T12" fmla="*/ 279 w 558"/>
                <a:gd name="T13" fmla="*/ 1309 h 1333"/>
              </a:gdLst>
              <a:ahLst/>
              <a:cxnLst>
                <a:cxn ang="0">
                  <a:pos x="T0" y="T1"/>
                </a:cxn>
                <a:cxn ang="0">
                  <a:pos x="T2" y="T3"/>
                </a:cxn>
                <a:cxn ang="0">
                  <a:pos x="T4" y="T5"/>
                </a:cxn>
                <a:cxn ang="0">
                  <a:pos x="T6" y="T7"/>
                </a:cxn>
                <a:cxn ang="0">
                  <a:pos x="T8" y="T9"/>
                </a:cxn>
                <a:cxn ang="0">
                  <a:pos x="T10" y="T11"/>
                </a:cxn>
                <a:cxn ang="0">
                  <a:pos x="T12" y="T13"/>
                </a:cxn>
              </a:cxnLst>
              <a:rect l="0" t="0" r="r" b="b"/>
              <a:pathLst>
                <a:path w="558" h="1333">
                  <a:moveTo>
                    <a:pt x="279" y="1309"/>
                  </a:moveTo>
                  <a:cubicBezTo>
                    <a:pt x="335" y="1309"/>
                    <a:pt x="388" y="1317"/>
                    <a:pt x="438" y="1333"/>
                  </a:cubicBezTo>
                  <a:cubicBezTo>
                    <a:pt x="513" y="1182"/>
                    <a:pt x="558" y="987"/>
                    <a:pt x="558" y="774"/>
                  </a:cubicBezTo>
                  <a:cubicBezTo>
                    <a:pt x="558" y="436"/>
                    <a:pt x="445" y="143"/>
                    <a:pt x="279" y="0"/>
                  </a:cubicBezTo>
                  <a:cubicBezTo>
                    <a:pt x="113" y="143"/>
                    <a:pt x="0" y="436"/>
                    <a:pt x="0" y="774"/>
                  </a:cubicBezTo>
                  <a:cubicBezTo>
                    <a:pt x="0" y="987"/>
                    <a:pt x="45" y="1182"/>
                    <a:pt x="120" y="1333"/>
                  </a:cubicBezTo>
                  <a:cubicBezTo>
                    <a:pt x="170" y="1317"/>
                    <a:pt x="223" y="1309"/>
                    <a:pt x="279" y="1309"/>
                  </a:cubicBezTo>
                  <a:close/>
                </a:path>
              </a:pathLst>
            </a:custGeom>
            <a:blipFill dpi="0" rotWithShape="1">
              <a:blip r:embed="rId3"/>
              <a:srcRect/>
              <a:stretch>
                <a:fillRect l="-30000" t="-5000" r="-30000" b="-10000"/>
              </a:stretch>
            </a:blipFill>
            <a:ln>
              <a:solidFill>
                <a:schemeClr val="bg1">
                  <a:lumMod val="95000"/>
                </a:schemeClr>
              </a:solidFill>
            </a:ln>
          </p:spPr>
          <p:txBody>
            <a:bodyPr vert="horz" wrap="square" lIns="91440" tIns="45720" rIns="91440" bIns="45720" numCol="1" anchor="t" anchorCtr="0" compatLnSpc="1"/>
            <a:lstStyle/>
            <a:p>
              <a:endParaRPr lang="zh-CN" altLang="en-US"/>
            </a:p>
          </p:txBody>
        </p:sp>
      </p:grpSp>
      <p:sp>
        <p:nvSpPr>
          <p:cNvPr id="25" name="任意多边形 24"/>
          <p:cNvSpPr/>
          <p:nvPr/>
        </p:nvSpPr>
        <p:spPr>
          <a:xfrm>
            <a:off x="5396582" y="3798218"/>
            <a:ext cx="762000" cy="2209800"/>
          </a:xfrm>
          <a:custGeom>
            <a:avLst/>
            <a:gdLst>
              <a:gd name="connsiteX0" fmla="*/ 762000 w 762000"/>
              <a:gd name="connsiteY0" fmla="*/ 0 h 2209800"/>
              <a:gd name="connsiteX1" fmla="*/ 711200 w 762000"/>
              <a:gd name="connsiteY1" fmla="*/ 1066800 h 2209800"/>
              <a:gd name="connsiteX2" fmla="*/ 533400 w 762000"/>
              <a:gd name="connsiteY2" fmla="*/ 1841500 h 2209800"/>
              <a:gd name="connsiteX3" fmla="*/ 0 w 762000"/>
              <a:gd name="connsiteY3" fmla="*/ 2209800 h 2209800"/>
            </a:gdLst>
            <a:ahLst/>
            <a:cxnLst>
              <a:cxn ang="0">
                <a:pos x="connsiteX0" y="connsiteY0"/>
              </a:cxn>
              <a:cxn ang="0">
                <a:pos x="connsiteX1" y="connsiteY1"/>
              </a:cxn>
              <a:cxn ang="0">
                <a:pos x="connsiteX2" y="connsiteY2"/>
              </a:cxn>
              <a:cxn ang="0">
                <a:pos x="connsiteX3" y="connsiteY3"/>
              </a:cxn>
            </a:cxnLst>
            <a:rect l="l" t="t" r="r" b="b"/>
            <a:pathLst>
              <a:path w="762000" h="2209800">
                <a:moveTo>
                  <a:pt x="762000" y="0"/>
                </a:moveTo>
                <a:cubicBezTo>
                  <a:pt x="755650" y="379942"/>
                  <a:pt x="749300" y="759884"/>
                  <a:pt x="711200" y="1066800"/>
                </a:cubicBezTo>
                <a:cubicBezTo>
                  <a:pt x="673100" y="1373716"/>
                  <a:pt x="651933" y="1651000"/>
                  <a:pt x="533400" y="1841500"/>
                </a:cubicBezTo>
                <a:cubicBezTo>
                  <a:pt x="414867" y="2032000"/>
                  <a:pt x="169333" y="2178050"/>
                  <a:pt x="0" y="2209800"/>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25"/>
          <p:cNvSpPr/>
          <p:nvPr/>
        </p:nvSpPr>
        <p:spPr>
          <a:xfrm>
            <a:off x="6272882" y="3810918"/>
            <a:ext cx="876300" cy="2218039"/>
          </a:xfrm>
          <a:custGeom>
            <a:avLst/>
            <a:gdLst>
              <a:gd name="connsiteX0" fmla="*/ 0 w 876300"/>
              <a:gd name="connsiteY0" fmla="*/ 0 h 2218039"/>
              <a:gd name="connsiteX1" fmla="*/ 50800 w 876300"/>
              <a:gd name="connsiteY1" fmla="*/ 1320800 h 2218039"/>
              <a:gd name="connsiteX2" fmla="*/ 228600 w 876300"/>
              <a:gd name="connsiteY2" fmla="*/ 1854200 h 2218039"/>
              <a:gd name="connsiteX3" fmla="*/ 558800 w 876300"/>
              <a:gd name="connsiteY3" fmla="*/ 2171700 h 2218039"/>
              <a:gd name="connsiteX4" fmla="*/ 876300 w 876300"/>
              <a:gd name="connsiteY4" fmla="*/ 2209800 h 22180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6300" h="2218039">
                <a:moveTo>
                  <a:pt x="0" y="0"/>
                </a:moveTo>
                <a:cubicBezTo>
                  <a:pt x="6350" y="505883"/>
                  <a:pt x="12700" y="1011767"/>
                  <a:pt x="50800" y="1320800"/>
                </a:cubicBezTo>
                <a:cubicBezTo>
                  <a:pt x="88900" y="1629833"/>
                  <a:pt x="143933" y="1712383"/>
                  <a:pt x="228600" y="1854200"/>
                </a:cubicBezTo>
                <a:cubicBezTo>
                  <a:pt x="313267" y="1996017"/>
                  <a:pt x="450850" y="2112433"/>
                  <a:pt x="558800" y="2171700"/>
                </a:cubicBezTo>
                <a:cubicBezTo>
                  <a:pt x="666750" y="2230967"/>
                  <a:pt x="771525" y="2220383"/>
                  <a:pt x="876300" y="2209800"/>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27" name="椭圆 26"/>
          <p:cNvSpPr/>
          <p:nvPr/>
        </p:nvSpPr>
        <p:spPr>
          <a:xfrm>
            <a:off x="3940320" y="3814536"/>
            <a:ext cx="1051275" cy="1051275"/>
          </a:xfrm>
          <a:prstGeom prst="ellipse">
            <a:avLst/>
          </a:prstGeom>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28" name="椭圆 27"/>
          <p:cNvSpPr/>
          <p:nvPr/>
        </p:nvSpPr>
        <p:spPr>
          <a:xfrm>
            <a:off x="4726307" y="4983923"/>
            <a:ext cx="1051275" cy="1051275"/>
          </a:xfrm>
          <a:prstGeom prst="ellipse">
            <a:avLst/>
          </a:prstGeom>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29" name="椭圆 28"/>
          <p:cNvSpPr/>
          <p:nvPr/>
        </p:nvSpPr>
        <p:spPr>
          <a:xfrm>
            <a:off x="6535834" y="4965493"/>
            <a:ext cx="1051275" cy="1051275"/>
          </a:xfrm>
          <a:prstGeom prst="ellipse">
            <a:avLst/>
          </a:prstGeom>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30" name="椭圆 29"/>
          <p:cNvSpPr/>
          <p:nvPr/>
        </p:nvSpPr>
        <p:spPr>
          <a:xfrm>
            <a:off x="7492082" y="3750243"/>
            <a:ext cx="1051275" cy="1051275"/>
          </a:xfrm>
          <a:prstGeom prst="ellipse">
            <a:avLst/>
          </a:prstGeom>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a:off x="4393282" y="3709318"/>
            <a:ext cx="1587500" cy="1156493"/>
          </a:xfrm>
          <a:custGeom>
            <a:avLst/>
            <a:gdLst>
              <a:gd name="connsiteX0" fmla="*/ 1587500 w 1587500"/>
              <a:gd name="connsiteY0" fmla="*/ 0 h 1156493"/>
              <a:gd name="connsiteX1" fmla="*/ 1346200 w 1587500"/>
              <a:gd name="connsiteY1" fmla="*/ 698500 h 1156493"/>
              <a:gd name="connsiteX2" fmla="*/ 901700 w 1587500"/>
              <a:gd name="connsiteY2" fmla="*/ 1092200 h 1156493"/>
              <a:gd name="connsiteX3" fmla="*/ 0 w 1587500"/>
              <a:gd name="connsiteY3" fmla="*/ 1155700 h 1156493"/>
            </a:gdLst>
            <a:ahLst/>
            <a:cxnLst>
              <a:cxn ang="0">
                <a:pos x="connsiteX0" y="connsiteY0"/>
              </a:cxn>
              <a:cxn ang="0">
                <a:pos x="connsiteX1" y="connsiteY1"/>
              </a:cxn>
              <a:cxn ang="0">
                <a:pos x="connsiteX2" y="connsiteY2"/>
              </a:cxn>
              <a:cxn ang="0">
                <a:pos x="connsiteX3" y="connsiteY3"/>
              </a:cxn>
            </a:cxnLst>
            <a:rect l="l" t="t" r="r" b="b"/>
            <a:pathLst>
              <a:path w="1587500" h="1156493">
                <a:moveTo>
                  <a:pt x="1587500" y="0"/>
                </a:moveTo>
                <a:cubicBezTo>
                  <a:pt x="1524000" y="258233"/>
                  <a:pt x="1460500" y="516467"/>
                  <a:pt x="1346200" y="698500"/>
                </a:cubicBezTo>
                <a:cubicBezTo>
                  <a:pt x="1231900" y="880533"/>
                  <a:pt x="1126067" y="1016000"/>
                  <a:pt x="901700" y="1092200"/>
                </a:cubicBezTo>
                <a:cubicBezTo>
                  <a:pt x="677333" y="1168400"/>
                  <a:pt x="0" y="1155700"/>
                  <a:pt x="0" y="1155700"/>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6463382" y="3734718"/>
            <a:ext cx="1574800" cy="1092200"/>
          </a:xfrm>
          <a:custGeom>
            <a:avLst/>
            <a:gdLst>
              <a:gd name="connsiteX0" fmla="*/ 0 w 1574800"/>
              <a:gd name="connsiteY0" fmla="*/ 0 h 1092200"/>
              <a:gd name="connsiteX1" fmla="*/ 114300 w 1574800"/>
              <a:gd name="connsiteY1" fmla="*/ 495300 h 1092200"/>
              <a:gd name="connsiteX2" fmla="*/ 342900 w 1574800"/>
              <a:gd name="connsiteY2" fmla="*/ 850900 h 1092200"/>
              <a:gd name="connsiteX3" fmla="*/ 889000 w 1574800"/>
              <a:gd name="connsiteY3" fmla="*/ 1028700 h 1092200"/>
              <a:gd name="connsiteX4" fmla="*/ 1574800 w 1574800"/>
              <a:gd name="connsiteY4" fmla="*/ 1092200 h 109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4800" h="1092200">
                <a:moveTo>
                  <a:pt x="0" y="0"/>
                </a:moveTo>
                <a:cubicBezTo>
                  <a:pt x="28575" y="176741"/>
                  <a:pt x="57150" y="353483"/>
                  <a:pt x="114300" y="495300"/>
                </a:cubicBezTo>
                <a:cubicBezTo>
                  <a:pt x="171450" y="637117"/>
                  <a:pt x="213783" y="762000"/>
                  <a:pt x="342900" y="850900"/>
                </a:cubicBezTo>
                <a:cubicBezTo>
                  <a:pt x="472017" y="939800"/>
                  <a:pt x="683683" y="988483"/>
                  <a:pt x="889000" y="1028700"/>
                </a:cubicBezTo>
                <a:cubicBezTo>
                  <a:pt x="1094317" y="1068917"/>
                  <a:pt x="1420283" y="1079500"/>
                  <a:pt x="1574800" y="1092200"/>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a:off x="6828857" y="5234111"/>
            <a:ext cx="549579" cy="550897"/>
            <a:chOff x="7669439" y="2008222"/>
            <a:chExt cx="661987" cy="663575"/>
          </a:xfrm>
          <a:solidFill>
            <a:schemeClr val="bg1">
              <a:lumMod val="85000"/>
            </a:schemeClr>
          </a:solidFill>
        </p:grpSpPr>
        <p:sp>
          <p:nvSpPr>
            <p:cNvPr id="49" name="Freeform 153"/>
            <p:cNvSpPr/>
            <p:nvPr/>
          </p:nvSpPr>
          <p:spPr bwMode="auto">
            <a:xfrm>
              <a:off x="7923439" y="2251110"/>
              <a:ext cx="115887" cy="177800"/>
            </a:xfrm>
            <a:custGeom>
              <a:avLst/>
              <a:gdLst>
                <a:gd name="T0" fmla="*/ 8 w 9"/>
                <a:gd name="T1" fmla="*/ 1 h 14"/>
                <a:gd name="T2" fmla="*/ 7 w 9"/>
                <a:gd name="T3" fmla="*/ 0 h 14"/>
                <a:gd name="T4" fmla="*/ 6 w 9"/>
                <a:gd name="T5" fmla="*/ 0 h 14"/>
                <a:gd name="T6" fmla="*/ 3 w 9"/>
                <a:gd name="T7" fmla="*/ 1 h 14"/>
                <a:gd name="T8" fmla="*/ 1 w 9"/>
                <a:gd name="T9" fmla="*/ 5 h 14"/>
                <a:gd name="T10" fmla="*/ 0 w 9"/>
                <a:gd name="T11" fmla="*/ 9 h 14"/>
                <a:gd name="T12" fmla="*/ 1 w 9"/>
                <a:gd name="T13" fmla="*/ 13 h 14"/>
                <a:gd name="T14" fmla="*/ 3 w 9"/>
                <a:gd name="T15" fmla="*/ 14 h 14"/>
                <a:gd name="T16" fmla="*/ 6 w 9"/>
                <a:gd name="T17" fmla="*/ 12 h 14"/>
                <a:gd name="T18" fmla="*/ 8 w 9"/>
                <a:gd name="T19" fmla="*/ 9 h 14"/>
                <a:gd name="T20" fmla="*/ 9 w 9"/>
                <a:gd name="T21" fmla="*/ 5 h 14"/>
                <a:gd name="T22" fmla="*/ 9 w 9"/>
                <a:gd name="T23" fmla="*/ 3 h 14"/>
                <a:gd name="T24" fmla="*/ 8 w 9"/>
                <a:gd name="T25" fmla="*/ 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14">
                  <a:moveTo>
                    <a:pt x="8" y="1"/>
                  </a:moveTo>
                  <a:cubicBezTo>
                    <a:pt x="8" y="1"/>
                    <a:pt x="8" y="1"/>
                    <a:pt x="7" y="0"/>
                  </a:cubicBezTo>
                  <a:cubicBezTo>
                    <a:pt x="7" y="0"/>
                    <a:pt x="6" y="0"/>
                    <a:pt x="6" y="0"/>
                  </a:cubicBezTo>
                  <a:cubicBezTo>
                    <a:pt x="5" y="0"/>
                    <a:pt x="4" y="1"/>
                    <a:pt x="3" y="1"/>
                  </a:cubicBezTo>
                  <a:cubicBezTo>
                    <a:pt x="2" y="2"/>
                    <a:pt x="1" y="3"/>
                    <a:pt x="1" y="5"/>
                  </a:cubicBezTo>
                  <a:cubicBezTo>
                    <a:pt x="0" y="6"/>
                    <a:pt x="0" y="8"/>
                    <a:pt x="0" y="9"/>
                  </a:cubicBezTo>
                  <a:cubicBezTo>
                    <a:pt x="0" y="11"/>
                    <a:pt x="0" y="12"/>
                    <a:pt x="1" y="13"/>
                  </a:cubicBezTo>
                  <a:cubicBezTo>
                    <a:pt x="1" y="13"/>
                    <a:pt x="2" y="14"/>
                    <a:pt x="3" y="14"/>
                  </a:cubicBezTo>
                  <a:cubicBezTo>
                    <a:pt x="4" y="14"/>
                    <a:pt x="6" y="13"/>
                    <a:pt x="6" y="12"/>
                  </a:cubicBezTo>
                  <a:cubicBezTo>
                    <a:pt x="7" y="11"/>
                    <a:pt x="8" y="10"/>
                    <a:pt x="8" y="9"/>
                  </a:cubicBezTo>
                  <a:cubicBezTo>
                    <a:pt x="9" y="7"/>
                    <a:pt x="9" y="6"/>
                    <a:pt x="9" y="5"/>
                  </a:cubicBezTo>
                  <a:cubicBezTo>
                    <a:pt x="9" y="4"/>
                    <a:pt x="9" y="3"/>
                    <a:pt x="9" y="3"/>
                  </a:cubicBezTo>
                  <a:cubicBezTo>
                    <a:pt x="9" y="2"/>
                    <a:pt x="9" y="2"/>
                    <a:pt x="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154"/>
            <p:cNvSpPr>
              <a:spLocks noEditPoints="1"/>
            </p:cNvSpPr>
            <p:nvPr/>
          </p:nvSpPr>
          <p:spPr bwMode="auto">
            <a:xfrm>
              <a:off x="7669439" y="2008222"/>
              <a:ext cx="661987" cy="663575"/>
            </a:xfrm>
            <a:custGeom>
              <a:avLst/>
              <a:gdLst>
                <a:gd name="T0" fmla="*/ 26 w 52"/>
                <a:gd name="T1" fmla="*/ 0 h 52"/>
                <a:gd name="T2" fmla="*/ 0 w 52"/>
                <a:gd name="T3" fmla="*/ 26 h 52"/>
                <a:gd name="T4" fmla="*/ 26 w 52"/>
                <a:gd name="T5" fmla="*/ 52 h 52"/>
                <a:gd name="T6" fmla="*/ 52 w 52"/>
                <a:gd name="T7" fmla="*/ 26 h 52"/>
                <a:gd name="T8" fmla="*/ 26 w 52"/>
                <a:gd name="T9" fmla="*/ 0 h 52"/>
                <a:gd name="T10" fmla="*/ 42 w 52"/>
                <a:gd name="T11" fmla="*/ 28 h 52"/>
                <a:gd name="T12" fmla="*/ 40 w 52"/>
                <a:gd name="T13" fmla="*/ 32 h 52"/>
                <a:gd name="T14" fmla="*/ 36 w 52"/>
                <a:gd name="T15" fmla="*/ 35 h 52"/>
                <a:gd name="T16" fmla="*/ 31 w 52"/>
                <a:gd name="T17" fmla="*/ 36 h 52"/>
                <a:gd name="T18" fmla="*/ 29 w 52"/>
                <a:gd name="T19" fmla="*/ 36 h 52"/>
                <a:gd name="T20" fmla="*/ 27 w 52"/>
                <a:gd name="T21" fmla="*/ 34 h 52"/>
                <a:gd name="T22" fmla="*/ 24 w 52"/>
                <a:gd name="T23" fmla="*/ 36 h 52"/>
                <a:gd name="T24" fmla="*/ 19 w 52"/>
                <a:gd name="T25" fmla="*/ 36 h 52"/>
                <a:gd name="T26" fmla="*/ 16 w 52"/>
                <a:gd name="T27" fmla="*/ 33 h 52"/>
                <a:gd name="T28" fmla="*/ 15 w 52"/>
                <a:gd name="T29" fmla="*/ 28 h 52"/>
                <a:gd name="T30" fmla="*/ 16 w 52"/>
                <a:gd name="T31" fmla="*/ 22 h 52"/>
                <a:gd name="T32" fmla="*/ 20 w 52"/>
                <a:gd name="T33" fmla="*/ 17 h 52"/>
                <a:gd name="T34" fmla="*/ 25 w 52"/>
                <a:gd name="T35" fmla="*/ 16 h 52"/>
                <a:gd name="T36" fmla="*/ 30 w 52"/>
                <a:gd name="T37" fmla="*/ 18 h 52"/>
                <a:gd name="T38" fmla="*/ 31 w 52"/>
                <a:gd name="T39" fmla="*/ 16 h 52"/>
                <a:gd name="T40" fmla="*/ 36 w 52"/>
                <a:gd name="T41" fmla="*/ 16 h 52"/>
                <a:gd name="T42" fmla="*/ 33 w 52"/>
                <a:gd name="T43" fmla="*/ 30 h 52"/>
                <a:gd name="T44" fmla="*/ 33 w 52"/>
                <a:gd name="T45" fmla="*/ 32 h 52"/>
                <a:gd name="T46" fmla="*/ 33 w 52"/>
                <a:gd name="T47" fmla="*/ 32 h 52"/>
                <a:gd name="T48" fmla="*/ 33 w 52"/>
                <a:gd name="T49" fmla="*/ 32 h 52"/>
                <a:gd name="T50" fmla="*/ 36 w 52"/>
                <a:gd name="T51" fmla="*/ 31 h 52"/>
                <a:gd name="T52" fmla="*/ 39 w 52"/>
                <a:gd name="T53" fmla="*/ 27 h 52"/>
                <a:gd name="T54" fmla="*/ 40 w 52"/>
                <a:gd name="T55" fmla="*/ 22 h 52"/>
                <a:gd name="T56" fmla="*/ 39 w 52"/>
                <a:gd name="T57" fmla="*/ 18 h 52"/>
                <a:gd name="T58" fmla="*/ 37 w 52"/>
                <a:gd name="T59" fmla="*/ 15 h 52"/>
                <a:gd name="T60" fmla="*/ 33 w 52"/>
                <a:gd name="T61" fmla="*/ 12 h 52"/>
                <a:gd name="T62" fmla="*/ 27 w 52"/>
                <a:gd name="T63" fmla="*/ 11 h 52"/>
                <a:gd name="T64" fmla="*/ 21 w 52"/>
                <a:gd name="T65" fmla="*/ 12 h 52"/>
                <a:gd name="T66" fmla="*/ 17 w 52"/>
                <a:gd name="T67" fmla="*/ 15 h 52"/>
                <a:gd name="T68" fmla="*/ 14 w 52"/>
                <a:gd name="T69" fmla="*/ 18 h 52"/>
                <a:gd name="T70" fmla="*/ 12 w 52"/>
                <a:gd name="T71" fmla="*/ 23 h 52"/>
                <a:gd name="T72" fmla="*/ 11 w 52"/>
                <a:gd name="T73" fmla="*/ 27 h 52"/>
                <a:gd name="T74" fmla="*/ 13 w 52"/>
                <a:gd name="T75" fmla="*/ 33 h 52"/>
                <a:gd name="T76" fmla="*/ 16 w 52"/>
                <a:gd name="T77" fmla="*/ 38 h 52"/>
                <a:gd name="T78" fmla="*/ 22 w 52"/>
                <a:gd name="T79" fmla="*/ 41 h 52"/>
                <a:gd name="T80" fmla="*/ 30 w 52"/>
                <a:gd name="T81" fmla="*/ 41 h 52"/>
                <a:gd name="T82" fmla="*/ 36 w 52"/>
                <a:gd name="T83" fmla="*/ 39 h 52"/>
                <a:gd name="T84" fmla="*/ 37 w 52"/>
                <a:gd name="T85" fmla="*/ 39 h 52"/>
                <a:gd name="T86" fmla="*/ 37 w 52"/>
                <a:gd name="T87" fmla="*/ 43 h 52"/>
                <a:gd name="T88" fmla="*/ 33 w 52"/>
                <a:gd name="T89" fmla="*/ 44 h 52"/>
                <a:gd name="T90" fmla="*/ 28 w 52"/>
                <a:gd name="T91" fmla="*/ 45 h 52"/>
                <a:gd name="T92" fmla="*/ 19 w 52"/>
                <a:gd name="T93" fmla="*/ 43 h 52"/>
                <a:gd name="T94" fmla="*/ 13 w 52"/>
                <a:gd name="T95" fmla="*/ 40 h 52"/>
                <a:gd name="T96" fmla="*/ 9 w 52"/>
                <a:gd name="T97" fmla="*/ 34 h 52"/>
                <a:gd name="T98" fmla="*/ 8 w 52"/>
                <a:gd name="T99" fmla="*/ 27 h 52"/>
                <a:gd name="T100" fmla="*/ 9 w 52"/>
                <a:gd name="T101" fmla="*/ 20 h 52"/>
                <a:gd name="T102" fmla="*/ 13 w 52"/>
                <a:gd name="T103" fmla="*/ 13 h 52"/>
                <a:gd name="T104" fmla="*/ 19 w 52"/>
                <a:gd name="T105" fmla="*/ 9 h 52"/>
                <a:gd name="T106" fmla="*/ 27 w 52"/>
                <a:gd name="T107" fmla="*/ 8 h 52"/>
                <a:gd name="T108" fmla="*/ 34 w 52"/>
                <a:gd name="T109" fmla="*/ 9 h 52"/>
                <a:gd name="T110" fmla="*/ 39 w 52"/>
                <a:gd name="T111" fmla="*/ 12 h 52"/>
                <a:gd name="T112" fmla="*/ 42 w 52"/>
                <a:gd name="T113" fmla="*/ 17 h 52"/>
                <a:gd name="T114" fmla="*/ 43 w 52"/>
                <a:gd name="T115" fmla="*/ 23 h 52"/>
                <a:gd name="T116" fmla="*/ 42 w 52"/>
                <a:gd name="T117" fmla="*/ 2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2" h="52">
                  <a:moveTo>
                    <a:pt x="26" y="0"/>
                  </a:moveTo>
                  <a:cubicBezTo>
                    <a:pt x="12" y="0"/>
                    <a:pt x="0" y="12"/>
                    <a:pt x="0" y="26"/>
                  </a:cubicBezTo>
                  <a:cubicBezTo>
                    <a:pt x="0" y="41"/>
                    <a:pt x="12" y="52"/>
                    <a:pt x="26" y="52"/>
                  </a:cubicBezTo>
                  <a:cubicBezTo>
                    <a:pt x="40" y="52"/>
                    <a:pt x="52" y="41"/>
                    <a:pt x="52" y="26"/>
                  </a:cubicBezTo>
                  <a:cubicBezTo>
                    <a:pt x="52" y="12"/>
                    <a:pt x="40" y="0"/>
                    <a:pt x="26" y="0"/>
                  </a:cubicBezTo>
                  <a:close/>
                  <a:moveTo>
                    <a:pt x="42" y="28"/>
                  </a:moveTo>
                  <a:cubicBezTo>
                    <a:pt x="42" y="29"/>
                    <a:pt x="41" y="31"/>
                    <a:pt x="40" y="32"/>
                  </a:cubicBezTo>
                  <a:cubicBezTo>
                    <a:pt x="39" y="33"/>
                    <a:pt x="37" y="34"/>
                    <a:pt x="36" y="35"/>
                  </a:cubicBezTo>
                  <a:cubicBezTo>
                    <a:pt x="34" y="36"/>
                    <a:pt x="33" y="36"/>
                    <a:pt x="31" y="36"/>
                  </a:cubicBezTo>
                  <a:cubicBezTo>
                    <a:pt x="30" y="36"/>
                    <a:pt x="29" y="36"/>
                    <a:pt x="29" y="36"/>
                  </a:cubicBezTo>
                  <a:cubicBezTo>
                    <a:pt x="28" y="35"/>
                    <a:pt x="28" y="35"/>
                    <a:pt x="27" y="34"/>
                  </a:cubicBezTo>
                  <a:cubicBezTo>
                    <a:pt x="26" y="35"/>
                    <a:pt x="25" y="36"/>
                    <a:pt x="24" y="36"/>
                  </a:cubicBezTo>
                  <a:cubicBezTo>
                    <a:pt x="22" y="36"/>
                    <a:pt x="21" y="36"/>
                    <a:pt x="19" y="36"/>
                  </a:cubicBezTo>
                  <a:cubicBezTo>
                    <a:pt x="18" y="35"/>
                    <a:pt x="17" y="34"/>
                    <a:pt x="16" y="33"/>
                  </a:cubicBezTo>
                  <a:cubicBezTo>
                    <a:pt x="15" y="32"/>
                    <a:pt x="15" y="30"/>
                    <a:pt x="15" y="28"/>
                  </a:cubicBezTo>
                  <a:cubicBezTo>
                    <a:pt x="15" y="26"/>
                    <a:pt x="15" y="24"/>
                    <a:pt x="16" y="22"/>
                  </a:cubicBezTo>
                  <a:cubicBezTo>
                    <a:pt x="17" y="20"/>
                    <a:pt x="18" y="19"/>
                    <a:pt x="20" y="17"/>
                  </a:cubicBezTo>
                  <a:cubicBezTo>
                    <a:pt x="21" y="16"/>
                    <a:pt x="23" y="16"/>
                    <a:pt x="25" y="16"/>
                  </a:cubicBezTo>
                  <a:cubicBezTo>
                    <a:pt x="27" y="16"/>
                    <a:pt x="29" y="17"/>
                    <a:pt x="30" y="18"/>
                  </a:cubicBezTo>
                  <a:cubicBezTo>
                    <a:pt x="31" y="16"/>
                    <a:pt x="31" y="16"/>
                    <a:pt x="31" y="16"/>
                  </a:cubicBezTo>
                  <a:cubicBezTo>
                    <a:pt x="36" y="16"/>
                    <a:pt x="36" y="16"/>
                    <a:pt x="36" y="16"/>
                  </a:cubicBezTo>
                  <a:cubicBezTo>
                    <a:pt x="33" y="30"/>
                    <a:pt x="33" y="30"/>
                    <a:pt x="33" y="30"/>
                  </a:cubicBezTo>
                  <a:cubicBezTo>
                    <a:pt x="33" y="31"/>
                    <a:pt x="33" y="31"/>
                    <a:pt x="33" y="32"/>
                  </a:cubicBezTo>
                  <a:cubicBezTo>
                    <a:pt x="33" y="32"/>
                    <a:pt x="33" y="32"/>
                    <a:pt x="33" y="32"/>
                  </a:cubicBezTo>
                  <a:cubicBezTo>
                    <a:pt x="33" y="32"/>
                    <a:pt x="33" y="32"/>
                    <a:pt x="33" y="32"/>
                  </a:cubicBezTo>
                  <a:cubicBezTo>
                    <a:pt x="34" y="32"/>
                    <a:pt x="35" y="32"/>
                    <a:pt x="36" y="31"/>
                  </a:cubicBezTo>
                  <a:cubicBezTo>
                    <a:pt x="37" y="30"/>
                    <a:pt x="38" y="29"/>
                    <a:pt x="39" y="27"/>
                  </a:cubicBezTo>
                  <a:cubicBezTo>
                    <a:pt x="40" y="26"/>
                    <a:pt x="40" y="24"/>
                    <a:pt x="40" y="22"/>
                  </a:cubicBezTo>
                  <a:cubicBezTo>
                    <a:pt x="40" y="21"/>
                    <a:pt x="40" y="19"/>
                    <a:pt x="39" y="18"/>
                  </a:cubicBezTo>
                  <a:cubicBezTo>
                    <a:pt x="39" y="17"/>
                    <a:pt x="38" y="16"/>
                    <a:pt x="37" y="15"/>
                  </a:cubicBezTo>
                  <a:cubicBezTo>
                    <a:pt x="36" y="14"/>
                    <a:pt x="34" y="13"/>
                    <a:pt x="33" y="12"/>
                  </a:cubicBezTo>
                  <a:cubicBezTo>
                    <a:pt x="31" y="12"/>
                    <a:pt x="29" y="11"/>
                    <a:pt x="27" y="11"/>
                  </a:cubicBezTo>
                  <a:cubicBezTo>
                    <a:pt x="25" y="11"/>
                    <a:pt x="23" y="12"/>
                    <a:pt x="21" y="12"/>
                  </a:cubicBezTo>
                  <a:cubicBezTo>
                    <a:pt x="20" y="13"/>
                    <a:pt x="18" y="14"/>
                    <a:pt x="17" y="15"/>
                  </a:cubicBezTo>
                  <a:cubicBezTo>
                    <a:pt x="16" y="16"/>
                    <a:pt x="15" y="17"/>
                    <a:pt x="14" y="18"/>
                  </a:cubicBezTo>
                  <a:cubicBezTo>
                    <a:pt x="13" y="20"/>
                    <a:pt x="12" y="21"/>
                    <a:pt x="12" y="23"/>
                  </a:cubicBezTo>
                  <a:cubicBezTo>
                    <a:pt x="12" y="24"/>
                    <a:pt x="11" y="26"/>
                    <a:pt x="11" y="27"/>
                  </a:cubicBezTo>
                  <a:cubicBezTo>
                    <a:pt x="11" y="30"/>
                    <a:pt x="12" y="32"/>
                    <a:pt x="13" y="33"/>
                  </a:cubicBezTo>
                  <a:cubicBezTo>
                    <a:pt x="13" y="35"/>
                    <a:pt x="15" y="37"/>
                    <a:pt x="16" y="38"/>
                  </a:cubicBezTo>
                  <a:cubicBezTo>
                    <a:pt x="18" y="39"/>
                    <a:pt x="20" y="40"/>
                    <a:pt x="22" y="41"/>
                  </a:cubicBezTo>
                  <a:cubicBezTo>
                    <a:pt x="25" y="41"/>
                    <a:pt x="27" y="41"/>
                    <a:pt x="30" y="41"/>
                  </a:cubicBezTo>
                  <a:cubicBezTo>
                    <a:pt x="33" y="41"/>
                    <a:pt x="35" y="40"/>
                    <a:pt x="36" y="39"/>
                  </a:cubicBezTo>
                  <a:cubicBezTo>
                    <a:pt x="37" y="39"/>
                    <a:pt x="37" y="39"/>
                    <a:pt x="37" y="39"/>
                  </a:cubicBezTo>
                  <a:cubicBezTo>
                    <a:pt x="37" y="43"/>
                    <a:pt x="37" y="43"/>
                    <a:pt x="37" y="43"/>
                  </a:cubicBezTo>
                  <a:cubicBezTo>
                    <a:pt x="36" y="43"/>
                    <a:pt x="35" y="44"/>
                    <a:pt x="33" y="44"/>
                  </a:cubicBezTo>
                  <a:cubicBezTo>
                    <a:pt x="32" y="44"/>
                    <a:pt x="30" y="45"/>
                    <a:pt x="28" y="45"/>
                  </a:cubicBezTo>
                  <a:cubicBezTo>
                    <a:pt x="25" y="45"/>
                    <a:pt x="22" y="44"/>
                    <a:pt x="19" y="43"/>
                  </a:cubicBezTo>
                  <a:cubicBezTo>
                    <a:pt x="17" y="43"/>
                    <a:pt x="15" y="41"/>
                    <a:pt x="13" y="40"/>
                  </a:cubicBezTo>
                  <a:cubicBezTo>
                    <a:pt x="11" y="38"/>
                    <a:pt x="10" y="36"/>
                    <a:pt x="9" y="34"/>
                  </a:cubicBezTo>
                  <a:cubicBezTo>
                    <a:pt x="8" y="32"/>
                    <a:pt x="8" y="30"/>
                    <a:pt x="8" y="27"/>
                  </a:cubicBezTo>
                  <a:cubicBezTo>
                    <a:pt x="8" y="24"/>
                    <a:pt x="8" y="22"/>
                    <a:pt x="9" y="20"/>
                  </a:cubicBezTo>
                  <a:cubicBezTo>
                    <a:pt x="10" y="17"/>
                    <a:pt x="11" y="15"/>
                    <a:pt x="13" y="13"/>
                  </a:cubicBezTo>
                  <a:cubicBezTo>
                    <a:pt x="15" y="12"/>
                    <a:pt x="17" y="10"/>
                    <a:pt x="19" y="9"/>
                  </a:cubicBezTo>
                  <a:cubicBezTo>
                    <a:pt x="22" y="8"/>
                    <a:pt x="24" y="8"/>
                    <a:pt x="27" y="8"/>
                  </a:cubicBezTo>
                  <a:cubicBezTo>
                    <a:pt x="30" y="8"/>
                    <a:pt x="32" y="8"/>
                    <a:pt x="34" y="9"/>
                  </a:cubicBezTo>
                  <a:cubicBezTo>
                    <a:pt x="36" y="10"/>
                    <a:pt x="38" y="11"/>
                    <a:pt x="39" y="12"/>
                  </a:cubicBezTo>
                  <a:cubicBezTo>
                    <a:pt x="40" y="13"/>
                    <a:pt x="41" y="15"/>
                    <a:pt x="42" y="17"/>
                  </a:cubicBezTo>
                  <a:cubicBezTo>
                    <a:pt x="43" y="18"/>
                    <a:pt x="43" y="20"/>
                    <a:pt x="43" y="23"/>
                  </a:cubicBezTo>
                  <a:cubicBezTo>
                    <a:pt x="43" y="24"/>
                    <a:pt x="43" y="26"/>
                    <a:pt x="42"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155"/>
            <p:cNvSpPr/>
            <p:nvPr/>
          </p:nvSpPr>
          <p:spPr bwMode="auto">
            <a:xfrm>
              <a:off x="7923439" y="2251110"/>
              <a:ext cx="115887" cy="177800"/>
            </a:xfrm>
            <a:custGeom>
              <a:avLst/>
              <a:gdLst>
                <a:gd name="T0" fmla="*/ 8 w 9"/>
                <a:gd name="T1" fmla="*/ 1 h 14"/>
                <a:gd name="T2" fmla="*/ 7 w 9"/>
                <a:gd name="T3" fmla="*/ 0 h 14"/>
                <a:gd name="T4" fmla="*/ 6 w 9"/>
                <a:gd name="T5" fmla="*/ 0 h 14"/>
                <a:gd name="T6" fmla="*/ 3 w 9"/>
                <a:gd name="T7" fmla="*/ 1 h 14"/>
                <a:gd name="T8" fmla="*/ 1 w 9"/>
                <a:gd name="T9" fmla="*/ 5 h 14"/>
                <a:gd name="T10" fmla="*/ 0 w 9"/>
                <a:gd name="T11" fmla="*/ 9 h 14"/>
                <a:gd name="T12" fmla="*/ 1 w 9"/>
                <a:gd name="T13" fmla="*/ 13 h 14"/>
                <a:gd name="T14" fmla="*/ 3 w 9"/>
                <a:gd name="T15" fmla="*/ 14 h 14"/>
                <a:gd name="T16" fmla="*/ 6 w 9"/>
                <a:gd name="T17" fmla="*/ 12 h 14"/>
                <a:gd name="T18" fmla="*/ 8 w 9"/>
                <a:gd name="T19" fmla="*/ 9 h 14"/>
                <a:gd name="T20" fmla="*/ 9 w 9"/>
                <a:gd name="T21" fmla="*/ 5 h 14"/>
                <a:gd name="T22" fmla="*/ 9 w 9"/>
                <a:gd name="T23" fmla="*/ 3 h 14"/>
                <a:gd name="T24" fmla="*/ 8 w 9"/>
                <a:gd name="T25" fmla="*/ 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14">
                  <a:moveTo>
                    <a:pt x="8" y="1"/>
                  </a:moveTo>
                  <a:cubicBezTo>
                    <a:pt x="8" y="1"/>
                    <a:pt x="8" y="1"/>
                    <a:pt x="7" y="0"/>
                  </a:cubicBezTo>
                  <a:cubicBezTo>
                    <a:pt x="7" y="0"/>
                    <a:pt x="6" y="0"/>
                    <a:pt x="6" y="0"/>
                  </a:cubicBezTo>
                  <a:cubicBezTo>
                    <a:pt x="5" y="0"/>
                    <a:pt x="4" y="1"/>
                    <a:pt x="3" y="1"/>
                  </a:cubicBezTo>
                  <a:cubicBezTo>
                    <a:pt x="2" y="2"/>
                    <a:pt x="1" y="3"/>
                    <a:pt x="1" y="5"/>
                  </a:cubicBezTo>
                  <a:cubicBezTo>
                    <a:pt x="0" y="6"/>
                    <a:pt x="0" y="8"/>
                    <a:pt x="0" y="9"/>
                  </a:cubicBezTo>
                  <a:cubicBezTo>
                    <a:pt x="0" y="11"/>
                    <a:pt x="0" y="12"/>
                    <a:pt x="1" y="13"/>
                  </a:cubicBezTo>
                  <a:cubicBezTo>
                    <a:pt x="1" y="13"/>
                    <a:pt x="2" y="14"/>
                    <a:pt x="3" y="14"/>
                  </a:cubicBezTo>
                  <a:cubicBezTo>
                    <a:pt x="4" y="14"/>
                    <a:pt x="6" y="13"/>
                    <a:pt x="6" y="12"/>
                  </a:cubicBezTo>
                  <a:cubicBezTo>
                    <a:pt x="7" y="11"/>
                    <a:pt x="8" y="10"/>
                    <a:pt x="8" y="9"/>
                  </a:cubicBezTo>
                  <a:cubicBezTo>
                    <a:pt x="9" y="7"/>
                    <a:pt x="9" y="6"/>
                    <a:pt x="9" y="5"/>
                  </a:cubicBezTo>
                  <a:cubicBezTo>
                    <a:pt x="9" y="4"/>
                    <a:pt x="9" y="3"/>
                    <a:pt x="9" y="3"/>
                  </a:cubicBezTo>
                  <a:cubicBezTo>
                    <a:pt x="9" y="2"/>
                    <a:pt x="9" y="2"/>
                    <a:pt x="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156"/>
            <p:cNvSpPr>
              <a:spLocks noEditPoints="1"/>
            </p:cNvSpPr>
            <p:nvPr/>
          </p:nvSpPr>
          <p:spPr bwMode="auto">
            <a:xfrm>
              <a:off x="7669439" y="2008222"/>
              <a:ext cx="661987" cy="663575"/>
            </a:xfrm>
            <a:custGeom>
              <a:avLst/>
              <a:gdLst>
                <a:gd name="T0" fmla="*/ 26 w 52"/>
                <a:gd name="T1" fmla="*/ 0 h 52"/>
                <a:gd name="T2" fmla="*/ 0 w 52"/>
                <a:gd name="T3" fmla="*/ 26 h 52"/>
                <a:gd name="T4" fmla="*/ 26 w 52"/>
                <a:gd name="T5" fmla="*/ 52 h 52"/>
                <a:gd name="T6" fmla="*/ 52 w 52"/>
                <a:gd name="T7" fmla="*/ 26 h 52"/>
                <a:gd name="T8" fmla="*/ 26 w 52"/>
                <a:gd name="T9" fmla="*/ 0 h 52"/>
                <a:gd name="T10" fmla="*/ 42 w 52"/>
                <a:gd name="T11" fmla="*/ 28 h 52"/>
                <a:gd name="T12" fmla="*/ 40 w 52"/>
                <a:gd name="T13" fmla="*/ 32 h 52"/>
                <a:gd name="T14" fmla="*/ 36 w 52"/>
                <a:gd name="T15" fmla="*/ 35 h 52"/>
                <a:gd name="T16" fmla="*/ 31 w 52"/>
                <a:gd name="T17" fmla="*/ 36 h 52"/>
                <a:gd name="T18" fmla="*/ 29 w 52"/>
                <a:gd name="T19" fmla="*/ 36 h 52"/>
                <a:gd name="T20" fmla="*/ 27 w 52"/>
                <a:gd name="T21" fmla="*/ 34 h 52"/>
                <a:gd name="T22" fmla="*/ 24 w 52"/>
                <a:gd name="T23" fmla="*/ 36 h 52"/>
                <a:gd name="T24" fmla="*/ 19 w 52"/>
                <a:gd name="T25" fmla="*/ 36 h 52"/>
                <a:gd name="T26" fmla="*/ 16 w 52"/>
                <a:gd name="T27" fmla="*/ 33 h 52"/>
                <a:gd name="T28" fmla="*/ 15 w 52"/>
                <a:gd name="T29" fmla="*/ 28 h 52"/>
                <a:gd name="T30" fmla="*/ 16 w 52"/>
                <a:gd name="T31" fmla="*/ 22 h 52"/>
                <a:gd name="T32" fmla="*/ 20 w 52"/>
                <a:gd name="T33" fmla="*/ 17 h 52"/>
                <a:gd name="T34" fmla="*/ 25 w 52"/>
                <a:gd name="T35" fmla="*/ 16 h 52"/>
                <a:gd name="T36" fmla="*/ 30 w 52"/>
                <a:gd name="T37" fmla="*/ 18 h 52"/>
                <a:gd name="T38" fmla="*/ 31 w 52"/>
                <a:gd name="T39" fmla="*/ 16 h 52"/>
                <a:gd name="T40" fmla="*/ 36 w 52"/>
                <a:gd name="T41" fmla="*/ 16 h 52"/>
                <a:gd name="T42" fmla="*/ 33 w 52"/>
                <a:gd name="T43" fmla="*/ 30 h 52"/>
                <a:gd name="T44" fmla="*/ 33 w 52"/>
                <a:gd name="T45" fmla="*/ 32 h 52"/>
                <a:gd name="T46" fmla="*/ 33 w 52"/>
                <a:gd name="T47" fmla="*/ 32 h 52"/>
                <a:gd name="T48" fmla="*/ 33 w 52"/>
                <a:gd name="T49" fmla="*/ 32 h 52"/>
                <a:gd name="T50" fmla="*/ 36 w 52"/>
                <a:gd name="T51" fmla="*/ 31 h 52"/>
                <a:gd name="T52" fmla="*/ 39 w 52"/>
                <a:gd name="T53" fmla="*/ 27 h 52"/>
                <a:gd name="T54" fmla="*/ 40 w 52"/>
                <a:gd name="T55" fmla="*/ 22 h 52"/>
                <a:gd name="T56" fmla="*/ 39 w 52"/>
                <a:gd name="T57" fmla="*/ 18 h 52"/>
                <a:gd name="T58" fmla="*/ 37 w 52"/>
                <a:gd name="T59" fmla="*/ 15 h 52"/>
                <a:gd name="T60" fmla="*/ 33 w 52"/>
                <a:gd name="T61" fmla="*/ 12 h 52"/>
                <a:gd name="T62" fmla="*/ 27 w 52"/>
                <a:gd name="T63" fmla="*/ 11 h 52"/>
                <a:gd name="T64" fmla="*/ 21 w 52"/>
                <a:gd name="T65" fmla="*/ 12 h 52"/>
                <a:gd name="T66" fmla="*/ 17 w 52"/>
                <a:gd name="T67" fmla="*/ 15 h 52"/>
                <a:gd name="T68" fmla="*/ 14 w 52"/>
                <a:gd name="T69" fmla="*/ 18 h 52"/>
                <a:gd name="T70" fmla="*/ 12 w 52"/>
                <a:gd name="T71" fmla="*/ 23 h 52"/>
                <a:gd name="T72" fmla="*/ 11 w 52"/>
                <a:gd name="T73" fmla="*/ 27 h 52"/>
                <a:gd name="T74" fmla="*/ 13 w 52"/>
                <a:gd name="T75" fmla="*/ 33 h 52"/>
                <a:gd name="T76" fmla="*/ 16 w 52"/>
                <a:gd name="T77" fmla="*/ 38 h 52"/>
                <a:gd name="T78" fmla="*/ 22 w 52"/>
                <a:gd name="T79" fmla="*/ 41 h 52"/>
                <a:gd name="T80" fmla="*/ 30 w 52"/>
                <a:gd name="T81" fmla="*/ 41 h 52"/>
                <a:gd name="T82" fmla="*/ 36 w 52"/>
                <a:gd name="T83" fmla="*/ 39 h 52"/>
                <a:gd name="T84" fmla="*/ 37 w 52"/>
                <a:gd name="T85" fmla="*/ 39 h 52"/>
                <a:gd name="T86" fmla="*/ 37 w 52"/>
                <a:gd name="T87" fmla="*/ 43 h 52"/>
                <a:gd name="T88" fmla="*/ 33 w 52"/>
                <a:gd name="T89" fmla="*/ 44 h 52"/>
                <a:gd name="T90" fmla="*/ 28 w 52"/>
                <a:gd name="T91" fmla="*/ 45 h 52"/>
                <a:gd name="T92" fmla="*/ 19 w 52"/>
                <a:gd name="T93" fmla="*/ 43 h 52"/>
                <a:gd name="T94" fmla="*/ 13 w 52"/>
                <a:gd name="T95" fmla="*/ 40 h 52"/>
                <a:gd name="T96" fmla="*/ 9 w 52"/>
                <a:gd name="T97" fmla="*/ 34 h 52"/>
                <a:gd name="T98" fmla="*/ 8 w 52"/>
                <a:gd name="T99" fmla="*/ 27 h 52"/>
                <a:gd name="T100" fmla="*/ 9 w 52"/>
                <a:gd name="T101" fmla="*/ 20 h 52"/>
                <a:gd name="T102" fmla="*/ 13 w 52"/>
                <a:gd name="T103" fmla="*/ 13 h 52"/>
                <a:gd name="T104" fmla="*/ 19 w 52"/>
                <a:gd name="T105" fmla="*/ 9 h 52"/>
                <a:gd name="T106" fmla="*/ 27 w 52"/>
                <a:gd name="T107" fmla="*/ 8 h 52"/>
                <a:gd name="T108" fmla="*/ 34 w 52"/>
                <a:gd name="T109" fmla="*/ 9 h 52"/>
                <a:gd name="T110" fmla="*/ 39 w 52"/>
                <a:gd name="T111" fmla="*/ 12 h 52"/>
                <a:gd name="T112" fmla="*/ 42 w 52"/>
                <a:gd name="T113" fmla="*/ 17 h 52"/>
                <a:gd name="T114" fmla="*/ 43 w 52"/>
                <a:gd name="T115" fmla="*/ 23 h 52"/>
                <a:gd name="T116" fmla="*/ 42 w 52"/>
                <a:gd name="T117" fmla="*/ 2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2" h="52">
                  <a:moveTo>
                    <a:pt x="26" y="0"/>
                  </a:moveTo>
                  <a:cubicBezTo>
                    <a:pt x="12" y="0"/>
                    <a:pt x="0" y="12"/>
                    <a:pt x="0" y="26"/>
                  </a:cubicBezTo>
                  <a:cubicBezTo>
                    <a:pt x="0" y="41"/>
                    <a:pt x="12" y="52"/>
                    <a:pt x="26" y="52"/>
                  </a:cubicBezTo>
                  <a:cubicBezTo>
                    <a:pt x="40" y="52"/>
                    <a:pt x="52" y="41"/>
                    <a:pt x="52" y="26"/>
                  </a:cubicBezTo>
                  <a:cubicBezTo>
                    <a:pt x="52" y="12"/>
                    <a:pt x="40" y="0"/>
                    <a:pt x="26" y="0"/>
                  </a:cubicBezTo>
                  <a:close/>
                  <a:moveTo>
                    <a:pt x="42" y="28"/>
                  </a:moveTo>
                  <a:cubicBezTo>
                    <a:pt x="42" y="29"/>
                    <a:pt x="41" y="31"/>
                    <a:pt x="40" y="32"/>
                  </a:cubicBezTo>
                  <a:cubicBezTo>
                    <a:pt x="39" y="33"/>
                    <a:pt x="37" y="34"/>
                    <a:pt x="36" y="35"/>
                  </a:cubicBezTo>
                  <a:cubicBezTo>
                    <a:pt x="34" y="36"/>
                    <a:pt x="33" y="36"/>
                    <a:pt x="31" y="36"/>
                  </a:cubicBezTo>
                  <a:cubicBezTo>
                    <a:pt x="30" y="36"/>
                    <a:pt x="29" y="36"/>
                    <a:pt x="29" y="36"/>
                  </a:cubicBezTo>
                  <a:cubicBezTo>
                    <a:pt x="28" y="35"/>
                    <a:pt x="28" y="35"/>
                    <a:pt x="27" y="34"/>
                  </a:cubicBezTo>
                  <a:cubicBezTo>
                    <a:pt x="26" y="35"/>
                    <a:pt x="25" y="36"/>
                    <a:pt x="24" y="36"/>
                  </a:cubicBezTo>
                  <a:cubicBezTo>
                    <a:pt x="22" y="36"/>
                    <a:pt x="21" y="36"/>
                    <a:pt x="19" y="36"/>
                  </a:cubicBezTo>
                  <a:cubicBezTo>
                    <a:pt x="18" y="35"/>
                    <a:pt x="17" y="34"/>
                    <a:pt x="16" y="33"/>
                  </a:cubicBezTo>
                  <a:cubicBezTo>
                    <a:pt x="15" y="32"/>
                    <a:pt x="15" y="30"/>
                    <a:pt x="15" y="28"/>
                  </a:cubicBezTo>
                  <a:cubicBezTo>
                    <a:pt x="15" y="26"/>
                    <a:pt x="15" y="24"/>
                    <a:pt x="16" y="22"/>
                  </a:cubicBezTo>
                  <a:cubicBezTo>
                    <a:pt x="17" y="20"/>
                    <a:pt x="18" y="19"/>
                    <a:pt x="20" y="17"/>
                  </a:cubicBezTo>
                  <a:cubicBezTo>
                    <a:pt x="21" y="16"/>
                    <a:pt x="23" y="16"/>
                    <a:pt x="25" y="16"/>
                  </a:cubicBezTo>
                  <a:cubicBezTo>
                    <a:pt x="27" y="16"/>
                    <a:pt x="29" y="17"/>
                    <a:pt x="30" y="18"/>
                  </a:cubicBezTo>
                  <a:cubicBezTo>
                    <a:pt x="31" y="16"/>
                    <a:pt x="31" y="16"/>
                    <a:pt x="31" y="16"/>
                  </a:cubicBezTo>
                  <a:cubicBezTo>
                    <a:pt x="36" y="16"/>
                    <a:pt x="36" y="16"/>
                    <a:pt x="36" y="16"/>
                  </a:cubicBezTo>
                  <a:cubicBezTo>
                    <a:pt x="33" y="30"/>
                    <a:pt x="33" y="30"/>
                    <a:pt x="33" y="30"/>
                  </a:cubicBezTo>
                  <a:cubicBezTo>
                    <a:pt x="33" y="31"/>
                    <a:pt x="33" y="31"/>
                    <a:pt x="33" y="32"/>
                  </a:cubicBezTo>
                  <a:cubicBezTo>
                    <a:pt x="33" y="32"/>
                    <a:pt x="33" y="32"/>
                    <a:pt x="33" y="32"/>
                  </a:cubicBezTo>
                  <a:cubicBezTo>
                    <a:pt x="33" y="32"/>
                    <a:pt x="33" y="32"/>
                    <a:pt x="33" y="32"/>
                  </a:cubicBezTo>
                  <a:cubicBezTo>
                    <a:pt x="34" y="32"/>
                    <a:pt x="35" y="32"/>
                    <a:pt x="36" y="31"/>
                  </a:cubicBezTo>
                  <a:cubicBezTo>
                    <a:pt x="37" y="30"/>
                    <a:pt x="38" y="29"/>
                    <a:pt x="39" y="27"/>
                  </a:cubicBezTo>
                  <a:cubicBezTo>
                    <a:pt x="40" y="26"/>
                    <a:pt x="40" y="24"/>
                    <a:pt x="40" y="22"/>
                  </a:cubicBezTo>
                  <a:cubicBezTo>
                    <a:pt x="40" y="21"/>
                    <a:pt x="40" y="19"/>
                    <a:pt x="39" y="18"/>
                  </a:cubicBezTo>
                  <a:cubicBezTo>
                    <a:pt x="39" y="17"/>
                    <a:pt x="38" y="16"/>
                    <a:pt x="37" y="15"/>
                  </a:cubicBezTo>
                  <a:cubicBezTo>
                    <a:pt x="36" y="14"/>
                    <a:pt x="34" y="13"/>
                    <a:pt x="33" y="12"/>
                  </a:cubicBezTo>
                  <a:cubicBezTo>
                    <a:pt x="31" y="12"/>
                    <a:pt x="29" y="11"/>
                    <a:pt x="27" y="11"/>
                  </a:cubicBezTo>
                  <a:cubicBezTo>
                    <a:pt x="25" y="11"/>
                    <a:pt x="23" y="12"/>
                    <a:pt x="21" y="12"/>
                  </a:cubicBezTo>
                  <a:cubicBezTo>
                    <a:pt x="20" y="13"/>
                    <a:pt x="18" y="14"/>
                    <a:pt x="17" y="15"/>
                  </a:cubicBezTo>
                  <a:cubicBezTo>
                    <a:pt x="16" y="16"/>
                    <a:pt x="15" y="17"/>
                    <a:pt x="14" y="18"/>
                  </a:cubicBezTo>
                  <a:cubicBezTo>
                    <a:pt x="13" y="20"/>
                    <a:pt x="12" y="21"/>
                    <a:pt x="12" y="23"/>
                  </a:cubicBezTo>
                  <a:cubicBezTo>
                    <a:pt x="12" y="24"/>
                    <a:pt x="11" y="26"/>
                    <a:pt x="11" y="27"/>
                  </a:cubicBezTo>
                  <a:cubicBezTo>
                    <a:pt x="11" y="30"/>
                    <a:pt x="12" y="32"/>
                    <a:pt x="13" y="33"/>
                  </a:cubicBezTo>
                  <a:cubicBezTo>
                    <a:pt x="13" y="35"/>
                    <a:pt x="15" y="37"/>
                    <a:pt x="16" y="38"/>
                  </a:cubicBezTo>
                  <a:cubicBezTo>
                    <a:pt x="18" y="39"/>
                    <a:pt x="20" y="40"/>
                    <a:pt x="22" y="41"/>
                  </a:cubicBezTo>
                  <a:cubicBezTo>
                    <a:pt x="25" y="41"/>
                    <a:pt x="27" y="41"/>
                    <a:pt x="30" y="41"/>
                  </a:cubicBezTo>
                  <a:cubicBezTo>
                    <a:pt x="33" y="41"/>
                    <a:pt x="35" y="40"/>
                    <a:pt x="36" y="39"/>
                  </a:cubicBezTo>
                  <a:cubicBezTo>
                    <a:pt x="37" y="39"/>
                    <a:pt x="37" y="39"/>
                    <a:pt x="37" y="39"/>
                  </a:cubicBezTo>
                  <a:cubicBezTo>
                    <a:pt x="37" y="43"/>
                    <a:pt x="37" y="43"/>
                    <a:pt x="37" y="43"/>
                  </a:cubicBezTo>
                  <a:cubicBezTo>
                    <a:pt x="36" y="43"/>
                    <a:pt x="35" y="44"/>
                    <a:pt x="33" y="44"/>
                  </a:cubicBezTo>
                  <a:cubicBezTo>
                    <a:pt x="32" y="44"/>
                    <a:pt x="30" y="45"/>
                    <a:pt x="28" y="45"/>
                  </a:cubicBezTo>
                  <a:cubicBezTo>
                    <a:pt x="25" y="45"/>
                    <a:pt x="22" y="44"/>
                    <a:pt x="19" y="43"/>
                  </a:cubicBezTo>
                  <a:cubicBezTo>
                    <a:pt x="17" y="43"/>
                    <a:pt x="15" y="41"/>
                    <a:pt x="13" y="40"/>
                  </a:cubicBezTo>
                  <a:cubicBezTo>
                    <a:pt x="11" y="38"/>
                    <a:pt x="10" y="36"/>
                    <a:pt x="9" y="34"/>
                  </a:cubicBezTo>
                  <a:cubicBezTo>
                    <a:pt x="8" y="32"/>
                    <a:pt x="8" y="30"/>
                    <a:pt x="8" y="27"/>
                  </a:cubicBezTo>
                  <a:cubicBezTo>
                    <a:pt x="8" y="24"/>
                    <a:pt x="8" y="22"/>
                    <a:pt x="9" y="20"/>
                  </a:cubicBezTo>
                  <a:cubicBezTo>
                    <a:pt x="10" y="17"/>
                    <a:pt x="11" y="15"/>
                    <a:pt x="13" y="13"/>
                  </a:cubicBezTo>
                  <a:cubicBezTo>
                    <a:pt x="15" y="12"/>
                    <a:pt x="17" y="10"/>
                    <a:pt x="19" y="9"/>
                  </a:cubicBezTo>
                  <a:cubicBezTo>
                    <a:pt x="22" y="8"/>
                    <a:pt x="24" y="8"/>
                    <a:pt x="27" y="8"/>
                  </a:cubicBezTo>
                  <a:cubicBezTo>
                    <a:pt x="30" y="8"/>
                    <a:pt x="32" y="8"/>
                    <a:pt x="34" y="9"/>
                  </a:cubicBezTo>
                  <a:cubicBezTo>
                    <a:pt x="36" y="10"/>
                    <a:pt x="38" y="11"/>
                    <a:pt x="39" y="12"/>
                  </a:cubicBezTo>
                  <a:cubicBezTo>
                    <a:pt x="40" y="13"/>
                    <a:pt x="41" y="15"/>
                    <a:pt x="42" y="17"/>
                  </a:cubicBezTo>
                  <a:cubicBezTo>
                    <a:pt x="43" y="18"/>
                    <a:pt x="43" y="20"/>
                    <a:pt x="43" y="23"/>
                  </a:cubicBezTo>
                  <a:cubicBezTo>
                    <a:pt x="43" y="24"/>
                    <a:pt x="43" y="26"/>
                    <a:pt x="42"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3" name="Group 159"/>
          <p:cNvGrpSpPr>
            <a:grpSpLocks noChangeAspect="1"/>
          </p:cNvGrpSpPr>
          <p:nvPr/>
        </p:nvGrpSpPr>
        <p:grpSpPr bwMode="auto">
          <a:xfrm>
            <a:off x="4958655" y="5274610"/>
            <a:ext cx="569912" cy="469900"/>
            <a:chOff x="3173" y="1406"/>
            <a:chExt cx="359" cy="296"/>
          </a:xfrm>
          <a:solidFill>
            <a:schemeClr val="bg1">
              <a:lumMod val="85000"/>
            </a:schemeClr>
          </a:solidFill>
        </p:grpSpPr>
        <p:sp>
          <p:nvSpPr>
            <p:cNvPr id="54" name="Freeform 160"/>
            <p:cNvSpPr/>
            <p:nvPr/>
          </p:nvSpPr>
          <p:spPr bwMode="auto">
            <a:xfrm>
              <a:off x="3173" y="1424"/>
              <a:ext cx="124" cy="260"/>
            </a:xfrm>
            <a:custGeom>
              <a:avLst/>
              <a:gdLst>
                <a:gd name="T0" fmla="*/ 14 w 21"/>
                <a:gd name="T1" fmla="*/ 29 h 44"/>
                <a:gd name="T2" fmla="*/ 16 w 21"/>
                <a:gd name="T3" fmla="*/ 24 h 44"/>
                <a:gd name="T4" fmla="*/ 15 w 21"/>
                <a:gd name="T5" fmla="*/ 22 h 44"/>
                <a:gd name="T6" fmla="*/ 17 w 21"/>
                <a:gd name="T7" fmla="*/ 20 h 44"/>
                <a:gd name="T8" fmla="*/ 17 w 21"/>
                <a:gd name="T9" fmla="*/ 19 h 44"/>
                <a:gd name="T10" fmla="*/ 18 w 21"/>
                <a:gd name="T11" fmla="*/ 18 h 44"/>
                <a:gd name="T12" fmla="*/ 20 w 21"/>
                <a:gd name="T13" fmla="*/ 14 h 44"/>
                <a:gd name="T14" fmla="*/ 21 w 21"/>
                <a:gd name="T15" fmla="*/ 13 h 44"/>
                <a:gd name="T16" fmla="*/ 20 w 21"/>
                <a:gd name="T17" fmla="*/ 9 h 44"/>
                <a:gd name="T18" fmla="*/ 21 w 21"/>
                <a:gd name="T19" fmla="*/ 7 h 44"/>
                <a:gd name="T20" fmla="*/ 14 w 21"/>
                <a:gd name="T21" fmla="*/ 0 h 44"/>
                <a:gd name="T22" fmla="*/ 14 w 21"/>
                <a:gd name="T23" fmla="*/ 0 h 44"/>
                <a:gd name="T24" fmla="*/ 14 w 21"/>
                <a:gd name="T25" fmla="*/ 0 h 44"/>
                <a:gd name="T26" fmla="*/ 14 w 21"/>
                <a:gd name="T27" fmla="*/ 0 h 44"/>
                <a:gd name="T28" fmla="*/ 14 w 21"/>
                <a:gd name="T29" fmla="*/ 0 h 44"/>
                <a:gd name="T30" fmla="*/ 14 w 21"/>
                <a:gd name="T31" fmla="*/ 0 h 44"/>
                <a:gd name="T32" fmla="*/ 14 w 21"/>
                <a:gd name="T33" fmla="*/ 0 h 44"/>
                <a:gd name="T34" fmla="*/ 14 w 21"/>
                <a:gd name="T35" fmla="*/ 0 h 44"/>
                <a:gd name="T36" fmla="*/ 13 w 21"/>
                <a:gd name="T37" fmla="*/ 0 h 44"/>
                <a:gd name="T38" fmla="*/ 6 w 21"/>
                <a:gd name="T39" fmla="*/ 7 h 44"/>
                <a:gd name="T40" fmla="*/ 6 w 21"/>
                <a:gd name="T41" fmla="*/ 10 h 44"/>
                <a:gd name="T42" fmla="*/ 5 w 21"/>
                <a:gd name="T43" fmla="*/ 10 h 44"/>
                <a:gd name="T44" fmla="*/ 8 w 21"/>
                <a:gd name="T45" fmla="*/ 14 h 44"/>
                <a:gd name="T46" fmla="*/ 9 w 21"/>
                <a:gd name="T47" fmla="*/ 18 h 44"/>
                <a:gd name="T48" fmla="*/ 11 w 21"/>
                <a:gd name="T49" fmla="*/ 19 h 44"/>
                <a:gd name="T50" fmla="*/ 10 w 21"/>
                <a:gd name="T51" fmla="*/ 20 h 44"/>
                <a:gd name="T52" fmla="*/ 12 w 21"/>
                <a:gd name="T53" fmla="*/ 22 h 44"/>
                <a:gd name="T54" fmla="*/ 10 w 21"/>
                <a:gd name="T55" fmla="*/ 24 h 44"/>
                <a:gd name="T56" fmla="*/ 11 w 21"/>
                <a:gd name="T57" fmla="*/ 25 h 44"/>
                <a:gd name="T58" fmla="*/ 13 w 21"/>
                <a:gd name="T59" fmla="*/ 26 h 44"/>
                <a:gd name="T60" fmla="*/ 11 w 21"/>
                <a:gd name="T61" fmla="*/ 37 h 44"/>
                <a:gd name="T62" fmla="*/ 6 w 21"/>
                <a:gd name="T63" fmla="*/ 22 h 44"/>
                <a:gd name="T64" fmla="*/ 5 w 21"/>
                <a:gd name="T65" fmla="*/ 23 h 44"/>
                <a:gd name="T66" fmla="*/ 0 w 21"/>
                <a:gd name="T67" fmla="*/ 29 h 44"/>
                <a:gd name="T68" fmla="*/ 0 w 21"/>
                <a:gd name="T69" fmla="*/ 29 h 44"/>
                <a:gd name="T70" fmla="*/ 3 w 21"/>
                <a:gd name="T71" fmla="*/ 44 h 44"/>
                <a:gd name="T72" fmla="*/ 16 w 21"/>
                <a:gd name="T73" fmla="*/ 44 h 44"/>
                <a:gd name="T74" fmla="*/ 14 w 21"/>
                <a:gd name="T75" fmla="*/ 30 h 44"/>
                <a:gd name="T76" fmla="*/ 14 w 21"/>
                <a:gd name="T77" fmla="*/ 2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44">
                  <a:moveTo>
                    <a:pt x="14" y="29"/>
                  </a:moveTo>
                  <a:cubicBezTo>
                    <a:pt x="14" y="27"/>
                    <a:pt x="14" y="25"/>
                    <a:pt x="16" y="24"/>
                  </a:cubicBezTo>
                  <a:cubicBezTo>
                    <a:pt x="15" y="22"/>
                    <a:pt x="15" y="22"/>
                    <a:pt x="15" y="22"/>
                  </a:cubicBezTo>
                  <a:cubicBezTo>
                    <a:pt x="17" y="20"/>
                    <a:pt x="17" y="20"/>
                    <a:pt x="17" y="20"/>
                  </a:cubicBezTo>
                  <a:cubicBezTo>
                    <a:pt x="17" y="20"/>
                    <a:pt x="17" y="19"/>
                    <a:pt x="17" y="19"/>
                  </a:cubicBezTo>
                  <a:cubicBezTo>
                    <a:pt x="17" y="18"/>
                    <a:pt x="17" y="18"/>
                    <a:pt x="18" y="18"/>
                  </a:cubicBezTo>
                  <a:cubicBezTo>
                    <a:pt x="20" y="16"/>
                    <a:pt x="19" y="15"/>
                    <a:pt x="20" y="14"/>
                  </a:cubicBezTo>
                  <a:cubicBezTo>
                    <a:pt x="20" y="15"/>
                    <a:pt x="21" y="14"/>
                    <a:pt x="21" y="13"/>
                  </a:cubicBezTo>
                  <a:cubicBezTo>
                    <a:pt x="20" y="11"/>
                    <a:pt x="20" y="10"/>
                    <a:pt x="20" y="9"/>
                  </a:cubicBezTo>
                  <a:cubicBezTo>
                    <a:pt x="20" y="8"/>
                    <a:pt x="20" y="7"/>
                    <a:pt x="21" y="7"/>
                  </a:cubicBezTo>
                  <a:cubicBezTo>
                    <a:pt x="20" y="1"/>
                    <a:pt x="15" y="0"/>
                    <a:pt x="14" y="0"/>
                  </a:cubicBezTo>
                  <a:cubicBezTo>
                    <a:pt x="14" y="0"/>
                    <a:pt x="14" y="0"/>
                    <a:pt x="14" y="0"/>
                  </a:cubicBezTo>
                  <a:cubicBezTo>
                    <a:pt x="14" y="0"/>
                    <a:pt x="14" y="0"/>
                    <a:pt x="14" y="0"/>
                  </a:cubicBezTo>
                  <a:cubicBezTo>
                    <a:pt x="14" y="0"/>
                    <a:pt x="14" y="0"/>
                    <a:pt x="14" y="0"/>
                  </a:cubicBezTo>
                  <a:cubicBezTo>
                    <a:pt x="14" y="0"/>
                    <a:pt x="14" y="0"/>
                    <a:pt x="14" y="0"/>
                  </a:cubicBezTo>
                  <a:cubicBezTo>
                    <a:pt x="14" y="0"/>
                    <a:pt x="14" y="0"/>
                    <a:pt x="14" y="0"/>
                  </a:cubicBezTo>
                  <a:cubicBezTo>
                    <a:pt x="14" y="0"/>
                    <a:pt x="14" y="0"/>
                    <a:pt x="14" y="0"/>
                  </a:cubicBezTo>
                  <a:cubicBezTo>
                    <a:pt x="14" y="0"/>
                    <a:pt x="14" y="0"/>
                    <a:pt x="14" y="0"/>
                  </a:cubicBezTo>
                  <a:cubicBezTo>
                    <a:pt x="14" y="0"/>
                    <a:pt x="13" y="0"/>
                    <a:pt x="13" y="0"/>
                  </a:cubicBezTo>
                  <a:cubicBezTo>
                    <a:pt x="12" y="0"/>
                    <a:pt x="7" y="1"/>
                    <a:pt x="6" y="7"/>
                  </a:cubicBezTo>
                  <a:cubicBezTo>
                    <a:pt x="6" y="9"/>
                    <a:pt x="6" y="10"/>
                    <a:pt x="6" y="10"/>
                  </a:cubicBezTo>
                  <a:cubicBezTo>
                    <a:pt x="6" y="10"/>
                    <a:pt x="5" y="9"/>
                    <a:pt x="5" y="10"/>
                  </a:cubicBezTo>
                  <a:cubicBezTo>
                    <a:pt x="5" y="12"/>
                    <a:pt x="7" y="15"/>
                    <a:pt x="8" y="14"/>
                  </a:cubicBezTo>
                  <a:cubicBezTo>
                    <a:pt x="8" y="15"/>
                    <a:pt x="8" y="16"/>
                    <a:pt x="9" y="18"/>
                  </a:cubicBezTo>
                  <a:cubicBezTo>
                    <a:pt x="10" y="18"/>
                    <a:pt x="10" y="18"/>
                    <a:pt x="11" y="19"/>
                  </a:cubicBezTo>
                  <a:cubicBezTo>
                    <a:pt x="10" y="19"/>
                    <a:pt x="10" y="20"/>
                    <a:pt x="10" y="20"/>
                  </a:cubicBezTo>
                  <a:cubicBezTo>
                    <a:pt x="12" y="22"/>
                    <a:pt x="12" y="22"/>
                    <a:pt x="12" y="22"/>
                  </a:cubicBezTo>
                  <a:cubicBezTo>
                    <a:pt x="10" y="24"/>
                    <a:pt x="10" y="24"/>
                    <a:pt x="10" y="24"/>
                  </a:cubicBezTo>
                  <a:cubicBezTo>
                    <a:pt x="11" y="25"/>
                    <a:pt x="11" y="25"/>
                    <a:pt x="11" y="25"/>
                  </a:cubicBezTo>
                  <a:cubicBezTo>
                    <a:pt x="13" y="26"/>
                    <a:pt x="13" y="26"/>
                    <a:pt x="13" y="26"/>
                  </a:cubicBezTo>
                  <a:cubicBezTo>
                    <a:pt x="11" y="37"/>
                    <a:pt x="11" y="37"/>
                    <a:pt x="11" y="37"/>
                  </a:cubicBezTo>
                  <a:cubicBezTo>
                    <a:pt x="6" y="22"/>
                    <a:pt x="6" y="22"/>
                    <a:pt x="6" y="22"/>
                  </a:cubicBezTo>
                  <a:cubicBezTo>
                    <a:pt x="6" y="23"/>
                    <a:pt x="5" y="23"/>
                    <a:pt x="5" y="23"/>
                  </a:cubicBezTo>
                  <a:cubicBezTo>
                    <a:pt x="0" y="24"/>
                    <a:pt x="0" y="26"/>
                    <a:pt x="0" y="29"/>
                  </a:cubicBezTo>
                  <a:cubicBezTo>
                    <a:pt x="0" y="29"/>
                    <a:pt x="0" y="29"/>
                    <a:pt x="0" y="29"/>
                  </a:cubicBezTo>
                  <a:cubicBezTo>
                    <a:pt x="0" y="39"/>
                    <a:pt x="3" y="44"/>
                    <a:pt x="3" y="44"/>
                  </a:cubicBezTo>
                  <a:cubicBezTo>
                    <a:pt x="16" y="44"/>
                    <a:pt x="16" y="44"/>
                    <a:pt x="16" y="44"/>
                  </a:cubicBezTo>
                  <a:cubicBezTo>
                    <a:pt x="15" y="41"/>
                    <a:pt x="14" y="36"/>
                    <a:pt x="14" y="30"/>
                  </a:cubicBezTo>
                  <a:lnTo>
                    <a:pt x="14"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161"/>
            <p:cNvSpPr/>
            <p:nvPr/>
          </p:nvSpPr>
          <p:spPr bwMode="auto">
            <a:xfrm>
              <a:off x="3409" y="1424"/>
              <a:ext cx="123" cy="260"/>
            </a:xfrm>
            <a:custGeom>
              <a:avLst/>
              <a:gdLst>
                <a:gd name="T0" fmla="*/ 16 w 21"/>
                <a:gd name="T1" fmla="*/ 23 h 44"/>
                <a:gd name="T2" fmla="*/ 14 w 21"/>
                <a:gd name="T3" fmla="*/ 22 h 44"/>
                <a:gd name="T4" fmla="*/ 10 w 21"/>
                <a:gd name="T5" fmla="*/ 37 h 44"/>
                <a:gd name="T6" fmla="*/ 8 w 21"/>
                <a:gd name="T7" fmla="*/ 26 h 44"/>
                <a:gd name="T8" fmla="*/ 10 w 21"/>
                <a:gd name="T9" fmla="*/ 25 h 44"/>
                <a:gd name="T10" fmla="*/ 10 w 21"/>
                <a:gd name="T11" fmla="*/ 24 h 44"/>
                <a:gd name="T12" fmla="*/ 8 w 21"/>
                <a:gd name="T13" fmla="*/ 22 h 44"/>
                <a:gd name="T14" fmla="*/ 11 w 21"/>
                <a:gd name="T15" fmla="*/ 20 h 44"/>
                <a:gd name="T16" fmla="*/ 10 w 21"/>
                <a:gd name="T17" fmla="*/ 19 h 44"/>
                <a:gd name="T18" fmla="*/ 11 w 21"/>
                <a:gd name="T19" fmla="*/ 18 h 44"/>
                <a:gd name="T20" fmla="*/ 13 w 21"/>
                <a:gd name="T21" fmla="*/ 14 h 44"/>
                <a:gd name="T22" fmla="*/ 15 w 21"/>
                <a:gd name="T23" fmla="*/ 10 h 44"/>
                <a:gd name="T24" fmla="*/ 14 w 21"/>
                <a:gd name="T25" fmla="*/ 10 h 44"/>
                <a:gd name="T26" fmla="*/ 14 w 21"/>
                <a:gd name="T27" fmla="*/ 7 h 44"/>
                <a:gd name="T28" fmla="*/ 7 w 21"/>
                <a:gd name="T29" fmla="*/ 0 h 44"/>
                <a:gd name="T30" fmla="*/ 7 w 21"/>
                <a:gd name="T31" fmla="*/ 0 h 44"/>
                <a:gd name="T32" fmla="*/ 7 w 21"/>
                <a:gd name="T33" fmla="*/ 0 h 44"/>
                <a:gd name="T34" fmla="*/ 7 w 21"/>
                <a:gd name="T35" fmla="*/ 0 h 44"/>
                <a:gd name="T36" fmla="*/ 7 w 21"/>
                <a:gd name="T37" fmla="*/ 0 h 44"/>
                <a:gd name="T38" fmla="*/ 7 w 21"/>
                <a:gd name="T39" fmla="*/ 0 h 44"/>
                <a:gd name="T40" fmla="*/ 7 w 21"/>
                <a:gd name="T41" fmla="*/ 0 h 44"/>
                <a:gd name="T42" fmla="*/ 7 w 21"/>
                <a:gd name="T43" fmla="*/ 0 h 44"/>
                <a:gd name="T44" fmla="*/ 7 w 21"/>
                <a:gd name="T45" fmla="*/ 0 h 44"/>
                <a:gd name="T46" fmla="*/ 0 w 21"/>
                <a:gd name="T47" fmla="*/ 7 h 44"/>
                <a:gd name="T48" fmla="*/ 1 w 21"/>
                <a:gd name="T49" fmla="*/ 9 h 44"/>
                <a:gd name="T50" fmla="*/ 0 w 21"/>
                <a:gd name="T51" fmla="*/ 13 h 44"/>
                <a:gd name="T52" fmla="*/ 1 w 21"/>
                <a:gd name="T53" fmla="*/ 14 h 44"/>
                <a:gd name="T54" fmla="*/ 3 w 21"/>
                <a:gd name="T55" fmla="*/ 18 h 44"/>
                <a:gd name="T56" fmla="*/ 4 w 21"/>
                <a:gd name="T57" fmla="*/ 19 h 44"/>
                <a:gd name="T58" fmla="*/ 3 w 21"/>
                <a:gd name="T59" fmla="*/ 20 h 44"/>
                <a:gd name="T60" fmla="*/ 6 w 21"/>
                <a:gd name="T61" fmla="*/ 22 h 44"/>
                <a:gd name="T62" fmla="*/ 4 w 21"/>
                <a:gd name="T63" fmla="*/ 24 h 44"/>
                <a:gd name="T64" fmla="*/ 7 w 21"/>
                <a:gd name="T65" fmla="*/ 29 h 44"/>
                <a:gd name="T66" fmla="*/ 7 w 21"/>
                <a:gd name="T67" fmla="*/ 30 h 44"/>
                <a:gd name="T68" fmla="*/ 4 w 21"/>
                <a:gd name="T69" fmla="*/ 44 h 44"/>
                <a:gd name="T70" fmla="*/ 17 w 21"/>
                <a:gd name="T71" fmla="*/ 44 h 44"/>
                <a:gd name="T72" fmla="*/ 21 w 21"/>
                <a:gd name="T73" fmla="*/ 29 h 44"/>
                <a:gd name="T74" fmla="*/ 21 w 21"/>
                <a:gd name="T75" fmla="*/ 29 h 44"/>
                <a:gd name="T76" fmla="*/ 16 w 21"/>
                <a:gd name="T77" fmla="*/ 2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44">
                  <a:moveTo>
                    <a:pt x="16" y="23"/>
                  </a:moveTo>
                  <a:cubicBezTo>
                    <a:pt x="16" y="23"/>
                    <a:pt x="15" y="23"/>
                    <a:pt x="14" y="22"/>
                  </a:cubicBezTo>
                  <a:cubicBezTo>
                    <a:pt x="10" y="37"/>
                    <a:pt x="10" y="37"/>
                    <a:pt x="10" y="37"/>
                  </a:cubicBezTo>
                  <a:cubicBezTo>
                    <a:pt x="8" y="26"/>
                    <a:pt x="8" y="26"/>
                    <a:pt x="8" y="26"/>
                  </a:cubicBezTo>
                  <a:cubicBezTo>
                    <a:pt x="10" y="25"/>
                    <a:pt x="10" y="25"/>
                    <a:pt x="10" y="25"/>
                  </a:cubicBezTo>
                  <a:cubicBezTo>
                    <a:pt x="10" y="24"/>
                    <a:pt x="10" y="24"/>
                    <a:pt x="10" y="24"/>
                  </a:cubicBezTo>
                  <a:cubicBezTo>
                    <a:pt x="8" y="22"/>
                    <a:pt x="8" y="22"/>
                    <a:pt x="8" y="22"/>
                  </a:cubicBezTo>
                  <a:cubicBezTo>
                    <a:pt x="11" y="20"/>
                    <a:pt x="11" y="20"/>
                    <a:pt x="11" y="20"/>
                  </a:cubicBezTo>
                  <a:cubicBezTo>
                    <a:pt x="10" y="20"/>
                    <a:pt x="10" y="19"/>
                    <a:pt x="10" y="19"/>
                  </a:cubicBezTo>
                  <a:cubicBezTo>
                    <a:pt x="10" y="18"/>
                    <a:pt x="11" y="18"/>
                    <a:pt x="11" y="18"/>
                  </a:cubicBezTo>
                  <a:cubicBezTo>
                    <a:pt x="13" y="16"/>
                    <a:pt x="13" y="15"/>
                    <a:pt x="13" y="14"/>
                  </a:cubicBezTo>
                  <a:cubicBezTo>
                    <a:pt x="14" y="15"/>
                    <a:pt x="15" y="12"/>
                    <a:pt x="15" y="10"/>
                  </a:cubicBezTo>
                  <a:cubicBezTo>
                    <a:pt x="15" y="9"/>
                    <a:pt x="14" y="10"/>
                    <a:pt x="14" y="10"/>
                  </a:cubicBezTo>
                  <a:cubicBezTo>
                    <a:pt x="14" y="10"/>
                    <a:pt x="14" y="9"/>
                    <a:pt x="14" y="7"/>
                  </a:cubicBezTo>
                  <a:cubicBezTo>
                    <a:pt x="14" y="1"/>
                    <a:pt x="9" y="0"/>
                    <a:pt x="7" y="0"/>
                  </a:cubicBezTo>
                  <a:cubicBezTo>
                    <a:pt x="7" y="0"/>
                    <a:pt x="7" y="0"/>
                    <a:pt x="7" y="0"/>
                  </a:cubicBezTo>
                  <a:cubicBezTo>
                    <a:pt x="7" y="0"/>
                    <a:pt x="7" y="0"/>
                    <a:pt x="7" y="0"/>
                  </a:cubicBezTo>
                  <a:cubicBezTo>
                    <a:pt x="7" y="0"/>
                    <a:pt x="7" y="0"/>
                    <a:pt x="7" y="0"/>
                  </a:cubicBezTo>
                  <a:cubicBezTo>
                    <a:pt x="7" y="0"/>
                    <a:pt x="7" y="0"/>
                    <a:pt x="7" y="0"/>
                  </a:cubicBezTo>
                  <a:cubicBezTo>
                    <a:pt x="7" y="0"/>
                    <a:pt x="7" y="0"/>
                    <a:pt x="7" y="0"/>
                  </a:cubicBezTo>
                  <a:cubicBezTo>
                    <a:pt x="7" y="0"/>
                    <a:pt x="7" y="0"/>
                    <a:pt x="7" y="0"/>
                  </a:cubicBezTo>
                  <a:cubicBezTo>
                    <a:pt x="7" y="0"/>
                    <a:pt x="7" y="0"/>
                    <a:pt x="7" y="0"/>
                  </a:cubicBezTo>
                  <a:cubicBezTo>
                    <a:pt x="7" y="0"/>
                    <a:pt x="7" y="0"/>
                    <a:pt x="7" y="0"/>
                  </a:cubicBezTo>
                  <a:cubicBezTo>
                    <a:pt x="5" y="0"/>
                    <a:pt x="0" y="1"/>
                    <a:pt x="0" y="7"/>
                  </a:cubicBezTo>
                  <a:cubicBezTo>
                    <a:pt x="0" y="7"/>
                    <a:pt x="1" y="8"/>
                    <a:pt x="1" y="9"/>
                  </a:cubicBezTo>
                  <a:cubicBezTo>
                    <a:pt x="1" y="10"/>
                    <a:pt x="0" y="11"/>
                    <a:pt x="0" y="13"/>
                  </a:cubicBezTo>
                  <a:cubicBezTo>
                    <a:pt x="0" y="14"/>
                    <a:pt x="1" y="15"/>
                    <a:pt x="1" y="14"/>
                  </a:cubicBezTo>
                  <a:cubicBezTo>
                    <a:pt x="2" y="15"/>
                    <a:pt x="1" y="16"/>
                    <a:pt x="3" y="18"/>
                  </a:cubicBezTo>
                  <a:cubicBezTo>
                    <a:pt x="3" y="18"/>
                    <a:pt x="4" y="18"/>
                    <a:pt x="4" y="19"/>
                  </a:cubicBezTo>
                  <a:cubicBezTo>
                    <a:pt x="4" y="19"/>
                    <a:pt x="4" y="20"/>
                    <a:pt x="3" y="20"/>
                  </a:cubicBezTo>
                  <a:cubicBezTo>
                    <a:pt x="6" y="22"/>
                    <a:pt x="6" y="22"/>
                    <a:pt x="6" y="22"/>
                  </a:cubicBezTo>
                  <a:cubicBezTo>
                    <a:pt x="4" y="24"/>
                    <a:pt x="4" y="24"/>
                    <a:pt x="4" y="24"/>
                  </a:cubicBezTo>
                  <a:cubicBezTo>
                    <a:pt x="7" y="25"/>
                    <a:pt x="7" y="27"/>
                    <a:pt x="7" y="29"/>
                  </a:cubicBezTo>
                  <a:cubicBezTo>
                    <a:pt x="7" y="30"/>
                    <a:pt x="7" y="30"/>
                    <a:pt x="7" y="30"/>
                  </a:cubicBezTo>
                  <a:cubicBezTo>
                    <a:pt x="7" y="36"/>
                    <a:pt x="6" y="41"/>
                    <a:pt x="4" y="44"/>
                  </a:cubicBezTo>
                  <a:cubicBezTo>
                    <a:pt x="17" y="44"/>
                    <a:pt x="17" y="44"/>
                    <a:pt x="17" y="44"/>
                  </a:cubicBezTo>
                  <a:cubicBezTo>
                    <a:pt x="17" y="44"/>
                    <a:pt x="21" y="39"/>
                    <a:pt x="21" y="29"/>
                  </a:cubicBezTo>
                  <a:cubicBezTo>
                    <a:pt x="21" y="29"/>
                    <a:pt x="21" y="29"/>
                    <a:pt x="21" y="29"/>
                  </a:cubicBezTo>
                  <a:cubicBezTo>
                    <a:pt x="21" y="26"/>
                    <a:pt x="21" y="24"/>
                    <a:pt x="16"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162"/>
            <p:cNvSpPr/>
            <p:nvPr/>
          </p:nvSpPr>
          <p:spPr bwMode="auto">
            <a:xfrm>
              <a:off x="3262" y="1406"/>
              <a:ext cx="182" cy="296"/>
            </a:xfrm>
            <a:custGeom>
              <a:avLst/>
              <a:gdLst>
                <a:gd name="T0" fmla="*/ 31 w 31"/>
                <a:gd name="T1" fmla="*/ 32 h 50"/>
                <a:gd name="T2" fmla="*/ 25 w 31"/>
                <a:gd name="T3" fmla="*/ 26 h 50"/>
                <a:gd name="T4" fmla="*/ 23 w 31"/>
                <a:gd name="T5" fmla="*/ 25 h 50"/>
                <a:gd name="T6" fmla="*/ 18 w 31"/>
                <a:gd name="T7" fmla="*/ 42 h 50"/>
                <a:gd name="T8" fmla="*/ 16 w 31"/>
                <a:gd name="T9" fmla="*/ 30 h 50"/>
                <a:gd name="T10" fmla="*/ 18 w 31"/>
                <a:gd name="T11" fmla="*/ 29 h 50"/>
                <a:gd name="T12" fmla="*/ 19 w 31"/>
                <a:gd name="T13" fmla="*/ 27 h 50"/>
                <a:gd name="T14" fmla="*/ 17 w 31"/>
                <a:gd name="T15" fmla="*/ 25 h 50"/>
                <a:gd name="T16" fmla="*/ 20 w 31"/>
                <a:gd name="T17" fmla="*/ 23 h 50"/>
                <a:gd name="T18" fmla="*/ 19 w 31"/>
                <a:gd name="T19" fmla="*/ 21 h 50"/>
                <a:gd name="T20" fmla="*/ 20 w 31"/>
                <a:gd name="T21" fmla="*/ 20 h 50"/>
                <a:gd name="T22" fmla="*/ 22 w 31"/>
                <a:gd name="T23" fmla="*/ 16 h 50"/>
                <a:gd name="T24" fmla="*/ 25 w 31"/>
                <a:gd name="T25" fmla="*/ 12 h 50"/>
                <a:gd name="T26" fmla="*/ 24 w 31"/>
                <a:gd name="T27" fmla="*/ 11 h 50"/>
                <a:gd name="T28" fmla="*/ 24 w 31"/>
                <a:gd name="T29" fmla="*/ 8 h 50"/>
                <a:gd name="T30" fmla="*/ 15 w 31"/>
                <a:gd name="T31" fmla="*/ 0 h 50"/>
                <a:gd name="T32" fmla="*/ 15 w 31"/>
                <a:gd name="T33" fmla="*/ 0 h 50"/>
                <a:gd name="T34" fmla="*/ 15 w 31"/>
                <a:gd name="T35" fmla="*/ 0 h 50"/>
                <a:gd name="T36" fmla="*/ 15 w 31"/>
                <a:gd name="T37" fmla="*/ 0 h 50"/>
                <a:gd name="T38" fmla="*/ 15 w 31"/>
                <a:gd name="T39" fmla="*/ 0 h 50"/>
                <a:gd name="T40" fmla="*/ 15 w 31"/>
                <a:gd name="T41" fmla="*/ 0 h 50"/>
                <a:gd name="T42" fmla="*/ 15 w 31"/>
                <a:gd name="T43" fmla="*/ 0 h 50"/>
                <a:gd name="T44" fmla="*/ 15 w 31"/>
                <a:gd name="T45" fmla="*/ 0 h 50"/>
                <a:gd name="T46" fmla="*/ 15 w 31"/>
                <a:gd name="T47" fmla="*/ 0 h 50"/>
                <a:gd name="T48" fmla="*/ 7 w 31"/>
                <a:gd name="T49" fmla="*/ 8 h 50"/>
                <a:gd name="T50" fmla="*/ 7 w 31"/>
                <a:gd name="T51" fmla="*/ 11 h 50"/>
                <a:gd name="T52" fmla="*/ 6 w 31"/>
                <a:gd name="T53" fmla="*/ 12 h 50"/>
                <a:gd name="T54" fmla="*/ 9 w 31"/>
                <a:gd name="T55" fmla="*/ 16 h 50"/>
                <a:gd name="T56" fmla="*/ 11 w 31"/>
                <a:gd name="T57" fmla="*/ 20 h 50"/>
                <a:gd name="T58" fmla="*/ 12 w 31"/>
                <a:gd name="T59" fmla="*/ 21 h 50"/>
                <a:gd name="T60" fmla="*/ 11 w 31"/>
                <a:gd name="T61" fmla="*/ 23 h 50"/>
                <a:gd name="T62" fmla="*/ 14 w 31"/>
                <a:gd name="T63" fmla="*/ 25 h 50"/>
                <a:gd name="T64" fmla="*/ 12 w 31"/>
                <a:gd name="T65" fmla="*/ 27 h 50"/>
                <a:gd name="T66" fmla="*/ 12 w 31"/>
                <a:gd name="T67" fmla="*/ 29 h 50"/>
                <a:gd name="T68" fmla="*/ 14 w 31"/>
                <a:gd name="T69" fmla="*/ 30 h 50"/>
                <a:gd name="T70" fmla="*/ 12 w 31"/>
                <a:gd name="T71" fmla="*/ 42 h 50"/>
                <a:gd name="T72" fmla="*/ 7 w 31"/>
                <a:gd name="T73" fmla="*/ 25 h 50"/>
                <a:gd name="T74" fmla="*/ 5 w 31"/>
                <a:gd name="T75" fmla="*/ 26 h 50"/>
                <a:gd name="T76" fmla="*/ 0 w 31"/>
                <a:gd name="T77" fmla="*/ 32 h 50"/>
                <a:gd name="T78" fmla="*/ 0 w 31"/>
                <a:gd name="T79" fmla="*/ 33 h 50"/>
                <a:gd name="T80" fmla="*/ 4 w 31"/>
                <a:gd name="T81" fmla="*/ 50 h 50"/>
                <a:gd name="T82" fmla="*/ 15 w 31"/>
                <a:gd name="T83" fmla="*/ 50 h 50"/>
                <a:gd name="T84" fmla="*/ 15 w 31"/>
                <a:gd name="T85" fmla="*/ 50 h 50"/>
                <a:gd name="T86" fmla="*/ 27 w 31"/>
                <a:gd name="T87" fmla="*/ 50 h 50"/>
                <a:gd name="T88" fmla="*/ 31 w 31"/>
                <a:gd name="T89" fmla="*/ 33 h 50"/>
                <a:gd name="T90" fmla="*/ 31 w 31"/>
                <a:gd name="T91" fmla="*/ 3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1" h="50">
                  <a:moveTo>
                    <a:pt x="31" y="32"/>
                  </a:moveTo>
                  <a:cubicBezTo>
                    <a:pt x="31" y="30"/>
                    <a:pt x="31" y="28"/>
                    <a:pt x="25" y="26"/>
                  </a:cubicBezTo>
                  <a:cubicBezTo>
                    <a:pt x="25" y="26"/>
                    <a:pt x="24" y="26"/>
                    <a:pt x="23" y="25"/>
                  </a:cubicBezTo>
                  <a:cubicBezTo>
                    <a:pt x="18" y="42"/>
                    <a:pt x="18" y="42"/>
                    <a:pt x="18" y="42"/>
                  </a:cubicBezTo>
                  <a:cubicBezTo>
                    <a:pt x="16" y="30"/>
                    <a:pt x="16" y="30"/>
                    <a:pt x="16" y="30"/>
                  </a:cubicBezTo>
                  <a:cubicBezTo>
                    <a:pt x="18" y="29"/>
                    <a:pt x="18" y="29"/>
                    <a:pt x="18" y="29"/>
                  </a:cubicBezTo>
                  <a:cubicBezTo>
                    <a:pt x="19" y="27"/>
                    <a:pt x="19" y="27"/>
                    <a:pt x="19" y="27"/>
                  </a:cubicBezTo>
                  <a:cubicBezTo>
                    <a:pt x="17" y="25"/>
                    <a:pt x="17" y="25"/>
                    <a:pt x="17" y="25"/>
                  </a:cubicBezTo>
                  <a:cubicBezTo>
                    <a:pt x="20" y="23"/>
                    <a:pt x="20" y="23"/>
                    <a:pt x="20" y="23"/>
                  </a:cubicBezTo>
                  <a:cubicBezTo>
                    <a:pt x="19" y="23"/>
                    <a:pt x="19" y="22"/>
                    <a:pt x="19" y="21"/>
                  </a:cubicBezTo>
                  <a:cubicBezTo>
                    <a:pt x="19" y="21"/>
                    <a:pt x="20" y="21"/>
                    <a:pt x="20" y="20"/>
                  </a:cubicBezTo>
                  <a:cubicBezTo>
                    <a:pt x="22" y="19"/>
                    <a:pt x="22" y="17"/>
                    <a:pt x="22" y="16"/>
                  </a:cubicBezTo>
                  <a:cubicBezTo>
                    <a:pt x="23" y="17"/>
                    <a:pt x="25" y="13"/>
                    <a:pt x="25" y="12"/>
                  </a:cubicBezTo>
                  <a:cubicBezTo>
                    <a:pt x="25" y="10"/>
                    <a:pt x="24" y="11"/>
                    <a:pt x="24" y="11"/>
                  </a:cubicBezTo>
                  <a:cubicBezTo>
                    <a:pt x="24" y="11"/>
                    <a:pt x="24" y="10"/>
                    <a:pt x="24" y="8"/>
                  </a:cubicBezTo>
                  <a:cubicBezTo>
                    <a:pt x="23" y="1"/>
                    <a:pt x="17" y="0"/>
                    <a:pt x="15" y="0"/>
                  </a:cubicBezTo>
                  <a:cubicBezTo>
                    <a:pt x="15" y="0"/>
                    <a:pt x="15" y="0"/>
                    <a:pt x="15" y="0"/>
                  </a:cubicBezTo>
                  <a:cubicBezTo>
                    <a:pt x="15" y="0"/>
                    <a:pt x="15" y="0"/>
                    <a:pt x="15" y="0"/>
                  </a:cubicBezTo>
                  <a:cubicBezTo>
                    <a:pt x="15" y="0"/>
                    <a:pt x="15" y="0"/>
                    <a:pt x="15" y="0"/>
                  </a:cubicBezTo>
                  <a:cubicBezTo>
                    <a:pt x="15" y="0"/>
                    <a:pt x="15" y="0"/>
                    <a:pt x="15" y="0"/>
                  </a:cubicBezTo>
                  <a:cubicBezTo>
                    <a:pt x="15" y="0"/>
                    <a:pt x="15" y="0"/>
                    <a:pt x="15" y="0"/>
                  </a:cubicBezTo>
                  <a:cubicBezTo>
                    <a:pt x="15" y="0"/>
                    <a:pt x="15" y="0"/>
                    <a:pt x="15" y="0"/>
                  </a:cubicBezTo>
                  <a:cubicBezTo>
                    <a:pt x="15" y="0"/>
                    <a:pt x="15" y="0"/>
                    <a:pt x="15" y="0"/>
                  </a:cubicBezTo>
                  <a:cubicBezTo>
                    <a:pt x="15" y="0"/>
                    <a:pt x="15" y="0"/>
                    <a:pt x="15" y="0"/>
                  </a:cubicBezTo>
                  <a:cubicBezTo>
                    <a:pt x="14" y="0"/>
                    <a:pt x="8" y="1"/>
                    <a:pt x="7" y="8"/>
                  </a:cubicBezTo>
                  <a:cubicBezTo>
                    <a:pt x="7" y="10"/>
                    <a:pt x="7" y="11"/>
                    <a:pt x="7" y="11"/>
                  </a:cubicBezTo>
                  <a:cubicBezTo>
                    <a:pt x="7" y="11"/>
                    <a:pt x="6" y="10"/>
                    <a:pt x="6" y="12"/>
                  </a:cubicBezTo>
                  <a:cubicBezTo>
                    <a:pt x="6" y="13"/>
                    <a:pt x="8" y="17"/>
                    <a:pt x="9" y="16"/>
                  </a:cubicBezTo>
                  <a:cubicBezTo>
                    <a:pt x="9" y="17"/>
                    <a:pt x="9" y="19"/>
                    <a:pt x="11" y="20"/>
                  </a:cubicBezTo>
                  <a:cubicBezTo>
                    <a:pt x="11" y="21"/>
                    <a:pt x="12" y="21"/>
                    <a:pt x="12" y="21"/>
                  </a:cubicBezTo>
                  <a:cubicBezTo>
                    <a:pt x="12" y="22"/>
                    <a:pt x="12" y="23"/>
                    <a:pt x="11" y="23"/>
                  </a:cubicBezTo>
                  <a:cubicBezTo>
                    <a:pt x="14" y="25"/>
                    <a:pt x="14" y="25"/>
                    <a:pt x="14" y="25"/>
                  </a:cubicBezTo>
                  <a:cubicBezTo>
                    <a:pt x="12" y="27"/>
                    <a:pt x="12" y="27"/>
                    <a:pt x="12" y="27"/>
                  </a:cubicBezTo>
                  <a:cubicBezTo>
                    <a:pt x="12" y="29"/>
                    <a:pt x="12" y="29"/>
                    <a:pt x="12" y="29"/>
                  </a:cubicBezTo>
                  <a:cubicBezTo>
                    <a:pt x="14" y="30"/>
                    <a:pt x="14" y="30"/>
                    <a:pt x="14" y="30"/>
                  </a:cubicBezTo>
                  <a:cubicBezTo>
                    <a:pt x="12" y="42"/>
                    <a:pt x="12" y="42"/>
                    <a:pt x="12" y="42"/>
                  </a:cubicBezTo>
                  <a:cubicBezTo>
                    <a:pt x="7" y="25"/>
                    <a:pt x="7" y="25"/>
                    <a:pt x="7" y="25"/>
                  </a:cubicBezTo>
                  <a:cubicBezTo>
                    <a:pt x="7" y="26"/>
                    <a:pt x="6" y="26"/>
                    <a:pt x="5" y="26"/>
                  </a:cubicBezTo>
                  <a:cubicBezTo>
                    <a:pt x="0" y="28"/>
                    <a:pt x="0" y="30"/>
                    <a:pt x="0" y="32"/>
                  </a:cubicBezTo>
                  <a:cubicBezTo>
                    <a:pt x="0" y="32"/>
                    <a:pt x="0" y="33"/>
                    <a:pt x="0" y="33"/>
                  </a:cubicBezTo>
                  <a:cubicBezTo>
                    <a:pt x="0" y="44"/>
                    <a:pt x="4" y="50"/>
                    <a:pt x="4" y="50"/>
                  </a:cubicBezTo>
                  <a:cubicBezTo>
                    <a:pt x="15" y="50"/>
                    <a:pt x="15" y="50"/>
                    <a:pt x="15" y="50"/>
                  </a:cubicBezTo>
                  <a:cubicBezTo>
                    <a:pt x="15" y="50"/>
                    <a:pt x="15" y="50"/>
                    <a:pt x="15" y="50"/>
                  </a:cubicBezTo>
                  <a:cubicBezTo>
                    <a:pt x="27" y="50"/>
                    <a:pt x="27" y="50"/>
                    <a:pt x="27" y="50"/>
                  </a:cubicBezTo>
                  <a:cubicBezTo>
                    <a:pt x="27" y="50"/>
                    <a:pt x="30" y="44"/>
                    <a:pt x="31" y="33"/>
                  </a:cubicBezTo>
                  <a:cubicBezTo>
                    <a:pt x="31" y="33"/>
                    <a:pt x="31" y="32"/>
                    <a:pt x="31"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7" name="Freeform 5"/>
          <p:cNvSpPr>
            <a:spLocks noEditPoints="1"/>
          </p:cNvSpPr>
          <p:nvPr/>
        </p:nvSpPr>
        <p:spPr bwMode="auto">
          <a:xfrm>
            <a:off x="7830054" y="4037755"/>
            <a:ext cx="493713" cy="476250"/>
          </a:xfrm>
          <a:custGeom>
            <a:avLst/>
            <a:gdLst>
              <a:gd name="T0" fmla="*/ 253 w 311"/>
              <a:gd name="T1" fmla="*/ 72 h 300"/>
              <a:gd name="T2" fmla="*/ 143 w 311"/>
              <a:gd name="T3" fmla="*/ 189 h 300"/>
              <a:gd name="T4" fmla="*/ 175 w 311"/>
              <a:gd name="T5" fmla="*/ 228 h 300"/>
              <a:gd name="T6" fmla="*/ 311 w 311"/>
              <a:gd name="T7" fmla="*/ 98 h 300"/>
              <a:gd name="T8" fmla="*/ 273 w 311"/>
              <a:gd name="T9" fmla="*/ 59 h 300"/>
              <a:gd name="T10" fmla="*/ 253 w 311"/>
              <a:gd name="T11" fmla="*/ 72 h 300"/>
              <a:gd name="T12" fmla="*/ 253 w 311"/>
              <a:gd name="T13" fmla="*/ 72 h 300"/>
              <a:gd name="T14" fmla="*/ 130 w 311"/>
              <a:gd name="T15" fmla="*/ 215 h 300"/>
              <a:gd name="T16" fmla="*/ 130 w 311"/>
              <a:gd name="T17" fmla="*/ 234 h 300"/>
              <a:gd name="T18" fmla="*/ 156 w 311"/>
              <a:gd name="T19" fmla="*/ 234 h 300"/>
              <a:gd name="T20" fmla="*/ 130 w 311"/>
              <a:gd name="T21" fmla="*/ 215 h 300"/>
              <a:gd name="T22" fmla="*/ 46 w 311"/>
              <a:gd name="T23" fmla="*/ 176 h 300"/>
              <a:gd name="T24" fmla="*/ 46 w 311"/>
              <a:gd name="T25" fmla="*/ 195 h 300"/>
              <a:gd name="T26" fmla="*/ 117 w 311"/>
              <a:gd name="T27" fmla="*/ 195 h 300"/>
              <a:gd name="T28" fmla="*/ 117 w 311"/>
              <a:gd name="T29" fmla="*/ 195 h 300"/>
              <a:gd name="T30" fmla="*/ 136 w 311"/>
              <a:gd name="T31" fmla="*/ 176 h 300"/>
              <a:gd name="T32" fmla="*/ 46 w 311"/>
              <a:gd name="T33" fmla="*/ 176 h 300"/>
              <a:gd name="T34" fmla="*/ 214 w 311"/>
              <a:gd name="T35" fmla="*/ 98 h 300"/>
              <a:gd name="T36" fmla="*/ 46 w 311"/>
              <a:gd name="T37" fmla="*/ 98 h 300"/>
              <a:gd name="T38" fmla="*/ 46 w 311"/>
              <a:gd name="T39" fmla="*/ 117 h 300"/>
              <a:gd name="T40" fmla="*/ 195 w 311"/>
              <a:gd name="T41" fmla="*/ 117 h 300"/>
              <a:gd name="T42" fmla="*/ 214 w 311"/>
              <a:gd name="T43" fmla="*/ 98 h 300"/>
              <a:gd name="T44" fmla="*/ 46 w 311"/>
              <a:gd name="T45" fmla="*/ 156 h 300"/>
              <a:gd name="T46" fmla="*/ 149 w 311"/>
              <a:gd name="T47" fmla="*/ 156 h 300"/>
              <a:gd name="T48" fmla="*/ 175 w 311"/>
              <a:gd name="T49" fmla="*/ 137 h 300"/>
              <a:gd name="T50" fmla="*/ 46 w 311"/>
              <a:gd name="T51" fmla="*/ 137 h 300"/>
              <a:gd name="T52" fmla="*/ 46 w 311"/>
              <a:gd name="T53" fmla="*/ 156 h 300"/>
              <a:gd name="T54" fmla="*/ 234 w 311"/>
              <a:gd name="T55" fmla="*/ 274 h 300"/>
              <a:gd name="T56" fmla="*/ 20 w 311"/>
              <a:gd name="T57" fmla="*/ 274 h 300"/>
              <a:gd name="T58" fmla="*/ 20 w 311"/>
              <a:gd name="T59" fmla="*/ 65 h 300"/>
              <a:gd name="T60" fmla="*/ 65 w 311"/>
              <a:gd name="T61" fmla="*/ 65 h 300"/>
              <a:gd name="T62" fmla="*/ 65 w 311"/>
              <a:gd name="T63" fmla="*/ 26 h 300"/>
              <a:gd name="T64" fmla="*/ 234 w 311"/>
              <a:gd name="T65" fmla="*/ 26 h 300"/>
              <a:gd name="T66" fmla="*/ 234 w 311"/>
              <a:gd name="T67" fmla="*/ 78 h 300"/>
              <a:gd name="T68" fmla="*/ 253 w 311"/>
              <a:gd name="T69" fmla="*/ 52 h 300"/>
              <a:gd name="T70" fmla="*/ 253 w 311"/>
              <a:gd name="T71" fmla="*/ 0 h 300"/>
              <a:gd name="T72" fmla="*/ 52 w 311"/>
              <a:gd name="T73" fmla="*/ 0 h 300"/>
              <a:gd name="T74" fmla="*/ 0 w 311"/>
              <a:gd name="T75" fmla="*/ 52 h 300"/>
              <a:gd name="T76" fmla="*/ 0 w 311"/>
              <a:gd name="T77" fmla="*/ 300 h 300"/>
              <a:gd name="T78" fmla="*/ 253 w 311"/>
              <a:gd name="T79" fmla="*/ 300 h 300"/>
              <a:gd name="T80" fmla="*/ 253 w 311"/>
              <a:gd name="T81" fmla="*/ 169 h 300"/>
              <a:gd name="T82" fmla="*/ 234 w 311"/>
              <a:gd name="T83" fmla="*/ 195 h 300"/>
              <a:gd name="T84" fmla="*/ 234 w 311"/>
              <a:gd name="T85" fmla="*/ 274 h 300"/>
              <a:gd name="T86" fmla="*/ 46 w 311"/>
              <a:gd name="T87" fmla="*/ 241 h 300"/>
              <a:gd name="T88" fmla="*/ 117 w 311"/>
              <a:gd name="T89" fmla="*/ 241 h 300"/>
              <a:gd name="T90" fmla="*/ 117 w 311"/>
              <a:gd name="T91" fmla="*/ 215 h 300"/>
              <a:gd name="T92" fmla="*/ 46 w 311"/>
              <a:gd name="T93" fmla="*/ 215 h 300"/>
              <a:gd name="T94" fmla="*/ 46 w 311"/>
              <a:gd name="T95" fmla="*/ 241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11" h="300">
                <a:moveTo>
                  <a:pt x="253" y="72"/>
                </a:moveTo>
                <a:lnTo>
                  <a:pt x="143" y="189"/>
                </a:lnTo>
                <a:lnTo>
                  <a:pt x="175" y="228"/>
                </a:lnTo>
                <a:lnTo>
                  <a:pt x="311" y="98"/>
                </a:lnTo>
                <a:lnTo>
                  <a:pt x="273" y="59"/>
                </a:lnTo>
                <a:lnTo>
                  <a:pt x="253" y="72"/>
                </a:lnTo>
                <a:lnTo>
                  <a:pt x="253" y="72"/>
                </a:lnTo>
                <a:close/>
                <a:moveTo>
                  <a:pt x="130" y="215"/>
                </a:moveTo>
                <a:lnTo>
                  <a:pt x="130" y="234"/>
                </a:lnTo>
                <a:lnTo>
                  <a:pt x="156" y="234"/>
                </a:lnTo>
                <a:lnTo>
                  <a:pt x="130" y="215"/>
                </a:lnTo>
                <a:close/>
                <a:moveTo>
                  <a:pt x="46" y="176"/>
                </a:moveTo>
                <a:lnTo>
                  <a:pt x="46" y="195"/>
                </a:lnTo>
                <a:lnTo>
                  <a:pt x="117" y="195"/>
                </a:lnTo>
                <a:lnTo>
                  <a:pt x="117" y="195"/>
                </a:lnTo>
                <a:lnTo>
                  <a:pt x="136" y="176"/>
                </a:lnTo>
                <a:lnTo>
                  <a:pt x="46" y="176"/>
                </a:lnTo>
                <a:close/>
                <a:moveTo>
                  <a:pt x="214" y="98"/>
                </a:moveTo>
                <a:lnTo>
                  <a:pt x="46" y="98"/>
                </a:lnTo>
                <a:lnTo>
                  <a:pt x="46" y="117"/>
                </a:lnTo>
                <a:lnTo>
                  <a:pt x="195" y="117"/>
                </a:lnTo>
                <a:lnTo>
                  <a:pt x="214" y="98"/>
                </a:lnTo>
                <a:close/>
                <a:moveTo>
                  <a:pt x="46" y="156"/>
                </a:moveTo>
                <a:lnTo>
                  <a:pt x="149" y="156"/>
                </a:lnTo>
                <a:lnTo>
                  <a:pt x="175" y="137"/>
                </a:lnTo>
                <a:lnTo>
                  <a:pt x="46" y="137"/>
                </a:lnTo>
                <a:lnTo>
                  <a:pt x="46" y="156"/>
                </a:lnTo>
                <a:close/>
                <a:moveTo>
                  <a:pt x="234" y="274"/>
                </a:moveTo>
                <a:lnTo>
                  <a:pt x="20" y="274"/>
                </a:lnTo>
                <a:lnTo>
                  <a:pt x="20" y="65"/>
                </a:lnTo>
                <a:lnTo>
                  <a:pt x="65" y="65"/>
                </a:lnTo>
                <a:lnTo>
                  <a:pt x="65" y="26"/>
                </a:lnTo>
                <a:lnTo>
                  <a:pt x="234" y="26"/>
                </a:lnTo>
                <a:lnTo>
                  <a:pt x="234" y="78"/>
                </a:lnTo>
                <a:lnTo>
                  <a:pt x="253" y="52"/>
                </a:lnTo>
                <a:lnTo>
                  <a:pt x="253" y="0"/>
                </a:lnTo>
                <a:lnTo>
                  <a:pt x="52" y="0"/>
                </a:lnTo>
                <a:lnTo>
                  <a:pt x="0" y="52"/>
                </a:lnTo>
                <a:lnTo>
                  <a:pt x="0" y="300"/>
                </a:lnTo>
                <a:lnTo>
                  <a:pt x="253" y="300"/>
                </a:lnTo>
                <a:lnTo>
                  <a:pt x="253" y="169"/>
                </a:lnTo>
                <a:lnTo>
                  <a:pt x="234" y="195"/>
                </a:lnTo>
                <a:lnTo>
                  <a:pt x="234" y="274"/>
                </a:lnTo>
                <a:close/>
                <a:moveTo>
                  <a:pt x="46" y="241"/>
                </a:moveTo>
                <a:lnTo>
                  <a:pt x="117" y="241"/>
                </a:lnTo>
                <a:lnTo>
                  <a:pt x="117" y="215"/>
                </a:lnTo>
                <a:lnTo>
                  <a:pt x="46" y="215"/>
                </a:lnTo>
                <a:lnTo>
                  <a:pt x="46" y="241"/>
                </a:lnTo>
                <a:close/>
              </a:path>
            </a:pathLst>
          </a:custGeom>
          <a:solidFill>
            <a:schemeClr val="bg1">
              <a:lumMod val="85000"/>
            </a:schemeClr>
          </a:solidFill>
          <a:ln>
            <a:noFill/>
          </a:ln>
        </p:spPr>
        <p:txBody>
          <a:bodyPr vert="horz" wrap="square" lIns="91440" tIns="45720" rIns="91440" bIns="45720" numCol="1" anchor="t" anchorCtr="0" compatLnSpc="1"/>
          <a:lstStyle/>
          <a:p>
            <a:endParaRPr lang="zh-CN" altLang="en-US"/>
          </a:p>
        </p:txBody>
      </p:sp>
      <p:sp>
        <p:nvSpPr>
          <p:cNvPr id="58" name="Freeform 9"/>
          <p:cNvSpPr>
            <a:spLocks noEditPoints="1"/>
          </p:cNvSpPr>
          <p:nvPr/>
        </p:nvSpPr>
        <p:spPr bwMode="auto">
          <a:xfrm>
            <a:off x="4235450" y="4125913"/>
            <a:ext cx="525463" cy="447675"/>
          </a:xfrm>
          <a:custGeom>
            <a:avLst/>
            <a:gdLst>
              <a:gd name="T0" fmla="*/ 44 w 57"/>
              <a:gd name="T1" fmla="*/ 17 h 48"/>
              <a:gd name="T2" fmla="*/ 22 w 57"/>
              <a:gd name="T3" fmla="*/ 0 h 48"/>
              <a:gd name="T4" fmla="*/ 0 w 57"/>
              <a:gd name="T5" fmla="*/ 17 h 48"/>
              <a:gd name="T6" fmla="*/ 7 w 57"/>
              <a:gd name="T7" fmla="*/ 30 h 48"/>
              <a:gd name="T8" fmla="*/ 7 w 57"/>
              <a:gd name="T9" fmla="*/ 41 h 48"/>
              <a:gd name="T10" fmla="*/ 16 w 57"/>
              <a:gd name="T11" fmla="*/ 34 h 48"/>
              <a:gd name="T12" fmla="*/ 22 w 57"/>
              <a:gd name="T13" fmla="*/ 35 h 48"/>
              <a:gd name="T14" fmla="*/ 44 w 57"/>
              <a:gd name="T15" fmla="*/ 17 h 48"/>
              <a:gd name="T16" fmla="*/ 22 w 57"/>
              <a:gd name="T17" fmla="*/ 31 h 48"/>
              <a:gd name="T18" fmla="*/ 16 w 57"/>
              <a:gd name="T19" fmla="*/ 30 h 48"/>
              <a:gd name="T20" fmla="*/ 10 w 57"/>
              <a:gd name="T21" fmla="*/ 35 h 48"/>
              <a:gd name="T22" fmla="*/ 9 w 57"/>
              <a:gd name="T23" fmla="*/ 28 h 48"/>
              <a:gd name="T24" fmla="*/ 3 w 57"/>
              <a:gd name="T25" fmla="*/ 17 h 48"/>
              <a:gd name="T26" fmla="*/ 22 w 57"/>
              <a:gd name="T27" fmla="*/ 3 h 48"/>
              <a:gd name="T28" fmla="*/ 40 w 57"/>
              <a:gd name="T29" fmla="*/ 17 h 48"/>
              <a:gd name="T30" fmla="*/ 22 w 57"/>
              <a:gd name="T31" fmla="*/ 31 h 48"/>
              <a:gd name="T32" fmla="*/ 45 w 57"/>
              <a:gd name="T33" fmla="*/ 11 h 48"/>
              <a:gd name="T34" fmla="*/ 47 w 57"/>
              <a:gd name="T35" fmla="*/ 18 h 48"/>
              <a:gd name="T36" fmla="*/ 40 w 57"/>
              <a:gd name="T37" fmla="*/ 32 h 48"/>
              <a:gd name="T38" fmla="*/ 23 w 57"/>
              <a:gd name="T39" fmla="*/ 37 h 48"/>
              <a:gd name="T40" fmla="*/ 23 w 57"/>
              <a:gd name="T41" fmla="*/ 37 h 48"/>
              <a:gd name="T42" fmla="*/ 37 w 57"/>
              <a:gd name="T43" fmla="*/ 42 h 48"/>
              <a:gd name="T44" fmla="*/ 42 w 57"/>
              <a:gd name="T45" fmla="*/ 41 h 48"/>
              <a:gd name="T46" fmla="*/ 50 w 57"/>
              <a:gd name="T47" fmla="*/ 48 h 48"/>
              <a:gd name="T48" fmla="*/ 51 w 57"/>
              <a:gd name="T49" fmla="*/ 38 h 48"/>
              <a:gd name="T50" fmla="*/ 57 w 57"/>
              <a:gd name="T51" fmla="*/ 26 h 48"/>
              <a:gd name="T52" fmla="*/ 45 w 57"/>
              <a:gd name="T53" fmla="*/ 11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7" h="48">
                <a:moveTo>
                  <a:pt x="44" y="17"/>
                </a:moveTo>
                <a:cubicBezTo>
                  <a:pt x="44" y="7"/>
                  <a:pt x="34" y="0"/>
                  <a:pt x="22" y="0"/>
                </a:cubicBezTo>
                <a:cubicBezTo>
                  <a:pt x="10" y="0"/>
                  <a:pt x="0" y="7"/>
                  <a:pt x="0" y="17"/>
                </a:cubicBezTo>
                <a:cubicBezTo>
                  <a:pt x="0" y="22"/>
                  <a:pt x="2" y="27"/>
                  <a:pt x="7" y="30"/>
                </a:cubicBezTo>
                <a:cubicBezTo>
                  <a:pt x="7" y="41"/>
                  <a:pt x="7" y="41"/>
                  <a:pt x="7" y="41"/>
                </a:cubicBezTo>
                <a:cubicBezTo>
                  <a:pt x="16" y="34"/>
                  <a:pt x="16" y="34"/>
                  <a:pt x="16" y="34"/>
                </a:cubicBezTo>
                <a:cubicBezTo>
                  <a:pt x="18" y="34"/>
                  <a:pt x="20" y="35"/>
                  <a:pt x="22" y="35"/>
                </a:cubicBezTo>
                <a:cubicBezTo>
                  <a:pt x="34" y="35"/>
                  <a:pt x="44" y="27"/>
                  <a:pt x="44" y="17"/>
                </a:cubicBezTo>
                <a:close/>
                <a:moveTo>
                  <a:pt x="22" y="31"/>
                </a:moveTo>
                <a:cubicBezTo>
                  <a:pt x="19" y="31"/>
                  <a:pt x="18" y="31"/>
                  <a:pt x="16" y="30"/>
                </a:cubicBezTo>
                <a:cubicBezTo>
                  <a:pt x="10" y="35"/>
                  <a:pt x="10" y="35"/>
                  <a:pt x="10" y="35"/>
                </a:cubicBezTo>
                <a:cubicBezTo>
                  <a:pt x="9" y="28"/>
                  <a:pt x="9" y="28"/>
                  <a:pt x="9" y="28"/>
                </a:cubicBezTo>
                <a:cubicBezTo>
                  <a:pt x="6" y="25"/>
                  <a:pt x="3" y="22"/>
                  <a:pt x="3" y="17"/>
                </a:cubicBezTo>
                <a:cubicBezTo>
                  <a:pt x="3" y="9"/>
                  <a:pt x="12" y="3"/>
                  <a:pt x="22" y="3"/>
                </a:cubicBezTo>
                <a:cubicBezTo>
                  <a:pt x="32" y="3"/>
                  <a:pt x="40" y="9"/>
                  <a:pt x="40" y="17"/>
                </a:cubicBezTo>
                <a:cubicBezTo>
                  <a:pt x="40" y="25"/>
                  <a:pt x="32" y="31"/>
                  <a:pt x="22" y="31"/>
                </a:cubicBezTo>
                <a:close/>
                <a:moveTo>
                  <a:pt x="45" y="11"/>
                </a:moveTo>
                <a:cubicBezTo>
                  <a:pt x="46" y="13"/>
                  <a:pt x="47" y="16"/>
                  <a:pt x="47" y="18"/>
                </a:cubicBezTo>
                <a:cubicBezTo>
                  <a:pt x="47" y="24"/>
                  <a:pt x="44" y="28"/>
                  <a:pt x="40" y="32"/>
                </a:cubicBezTo>
                <a:cubicBezTo>
                  <a:pt x="36" y="35"/>
                  <a:pt x="30" y="37"/>
                  <a:pt x="23" y="37"/>
                </a:cubicBezTo>
                <a:cubicBezTo>
                  <a:pt x="23" y="37"/>
                  <a:pt x="23" y="37"/>
                  <a:pt x="23" y="37"/>
                </a:cubicBezTo>
                <a:cubicBezTo>
                  <a:pt x="27" y="40"/>
                  <a:pt x="31" y="42"/>
                  <a:pt x="37" y="42"/>
                </a:cubicBezTo>
                <a:cubicBezTo>
                  <a:pt x="39" y="42"/>
                  <a:pt x="40" y="42"/>
                  <a:pt x="42" y="41"/>
                </a:cubicBezTo>
                <a:cubicBezTo>
                  <a:pt x="50" y="48"/>
                  <a:pt x="50" y="48"/>
                  <a:pt x="50" y="48"/>
                </a:cubicBezTo>
                <a:cubicBezTo>
                  <a:pt x="51" y="38"/>
                  <a:pt x="51" y="38"/>
                  <a:pt x="51" y="38"/>
                </a:cubicBezTo>
                <a:cubicBezTo>
                  <a:pt x="55" y="35"/>
                  <a:pt x="57" y="30"/>
                  <a:pt x="57" y="26"/>
                </a:cubicBezTo>
                <a:cubicBezTo>
                  <a:pt x="57" y="19"/>
                  <a:pt x="52" y="14"/>
                  <a:pt x="45" y="1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文本框 58"/>
          <p:cNvSpPr txBox="1"/>
          <p:nvPr/>
        </p:nvSpPr>
        <p:spPr>
          <a:xfrm>
            <a:off x="8856172" y="3942132"/>
            <a:ext cx="1991981" cy="900246"/>
          </a:xfrm>
          <a:prstGeom prst="rect">
            <a:avLst/>
          </a:prstGeom>
          <a:noFill/>
        </p:spPr>
        <p:txBody>
          <a:bodyPr wrap="square" rtlCol="0">
            <a:spAutoFit/>
          </a:bodyPr>
          <a:lstStyle/>
          <a:p>
            <a:pPr>
              <a:lnSpc>
                <a:spcPct val="125000"/>
              </a:lnSpc>
            </a:pPr>
            <a:r>
              <a:rPr lang="zh-CN" altLang="en-US" sz="1400" dirty="0">
                <a:solidFill>
                  <a:schemeClr val="bg1"/>
                </a:solidFill>
                <a:latin typeface="微软雅黑" panose="020B0503020204020204" pitchFamily="34" charset="-122"/>
                <a:ea typeface="微软雅黑" panose="020B0503020204020204" pitchFamily="34" charset="-122"/>
              </a:rPr>
              <a:t>请在这里输入文字请在这里输入文字请在这里</a:t>
            </a:r>
            <a:r>
              <a:rPr lang="zh-CN" altLang="en-US" sz="1400">
                <a:solidFill>
                  <a:schemeClr val="bg1"/>
                </a:solidFill>
                <a:latin typeface="微软雅黑" panose="020B0503020204020204" pitchFamily="34" charset="-122"/>
                <a:ea typeface="微软雅黑" panose="020B0503020204020204" pitchFamily="34" charset="-122"/>
              </a:rPr>
              <a:t>输入</a:t>
            </a:r>
            <a:r>
              <a:rPr lang="zh-CN" altLang="en-US" sz="1400" smtClean="0">
                <a:solidFill>
                  <a:schemeClr val="bg1"/>
                </a:solidFill>
                <a:latin typeface="微软雅黑" panose="020B0503020204020204" pitchFamily="34" charset="-122"/>
                <a:ea typeface="微软雅黑" panose="020B0503020204020204" pitchFamily="34" charset="-122"/>
              </a:rPr>
              <a:t>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sp>
        <p:nvSpPr>
          <p:cNvPr id="60" name="矩形 59"/>
          <p:cNvSpPr/>
          <p:nvPr/>
        </p:nvSpPr>
        <p:spPr>
          <a:xfrm>
            <a:off x="8857663" y="3538270"/>
            <a:ext cx="1491659" cy="4088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200" b="1" dirty="0" smtClean="0">
                <a:solidFill>
                  <a:schemeClr val="bg1"/>
                </a:solidFill>
                <a:latin typeface="微软雅黑 Light" panose="020B0502040204020203" pitchFamily="34" charset="-122"/>
                <a:ea typeface="微软雅黑 Light" panose="020B0502040204020203" pitchFamily="34" charset="-122"/>
              </a:rPr>
              <a:t>输入标题</a:t>
            </a:r>
            <a:endParaRPr lang="zh-CN" altLang="en-US" sz="2200" b="1" dirty="0">
              <a:solidFill>
                <a:schemeClr val="bg1"/>
              </a:solidFill>
              <a:latin typeface="微软雅黑 Light" panose="020B0502040204020203" pitchFamily="34" charset="-122"/>
              <a:ea typeface="微软雅黑 Light" panose="020B0502040204020203" pitchFamily="34" charset="-122"/>
            </a:endParaRPr>
          </a:p>
        </p:txBody>
      </p:sp>
      <p:sp>
        <p:nvSpPr>
          <p:cNvPr id="61" name="文本框 60"/>
          <p:cNvSpPr txBox="1"/>
          <p:nvPr/>
        </p:nvSpPr>
        <p:spPr>
          <a:xfrm>
            <a:off x="7913925" y="5416348"/>
            <a:ext cx="1991981" cy="900246"/>
          </a:xfrm>
          <a:prstGeom prst="rect">
            <a:avLst/>
          </a:prstGeom>
          <a:noFill/>
        </p:spPr>
        <p:txBody>
          <a:bodyPr wrap="square" rtlCol="0">
            <a:spAutoFit/>
          </a:bodyPr>
          <a:lstStyle/>
          <a:p>
            <a:pPr>
              <a:lnSpc>
                <a:spcPct val="125000"/>
              </a:lnSpc>
            </a:pPr>
            <a:r>
              <a:rPr lang="zh-CN" altLang="en-US" sz="1400" dirty="0">
                <a:solidFill>
                  <a:schemeClr val="bg1"/>
                </a:solidFill>
                <a:latin typeface="微软雅黑" panose="020B0503020204020204" pitchFamily="34" charset="-122"/>
                <a:ea typeface="微软雅黑" panose="020B0503020204020204" pitchFamily="34" charset="-122"/>
              </a:rPr>
              <a:t>请在这里输入文字请在这里输入文字请在这里</a:t>
            </a:r>
            <a:r>
              <a:rPr lang="zh-CN" altLang="en-US" sz="1400">
                <a:solidFill>
                  <a:schemeClr val="bg1"/>
                </a:solidFill>
                <a:latin typeface="微软雅黑" panose="020B0503020204020204" pitchFamily="34" charset="-122"/>
                <a:ea typeface="微软雅黑" panose="020B0503020204020204" pitchFamily="34" charset="-122"/>
              </a:rPr>
              <a:t>输入</a:t>
            </a:r>
            <a:r>
              <a:rPr lang="zh-CN" altLang="en-US" sz="1400" smtClean="0">
                <a:solidFill>
                  <a:schemeClr val="bg1"/>
                </a:solidFill>
                <a:latin typeface="微软雅黑" panose="020B0503020204020204" pitchFamily="34" charset="-122"/>
                <a:ea typeface="微软雅黑" panose="020B0503020204020204" pitchFamily="34" charset="-122"/>
              </a:rPr>
              <a:t>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sp>
        <p:nvSpPr>
          <p:cNvPr id="62" name="矩形 61"/>
          <p:cNvSpPr/>
          <p:nvPr/>
        </p:nvSpPr>
        <p:spPr>
          <a:xfrm>
            <a:off x="7915416" y="5012486"/>
            <a:ext cx="1491659" cy="4088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200" b="1" dirty="0" smtClean="0">
                <a:solidFill>
                  <a:schemeClr val="bg1"/>
                </a:solidFill>
                <a:latin typeface="微软雅黑 Light" panose="020B0502040204020203" pitchFamily="34" charset="-122"/>
                <a:ea typeface="微软雅黑 Light" panose="020B0502040204020203" pitchFamily="34" charset="-122"/>
              </a:rPr>
              <a:t>输入标题</a:t>
            </a:r>
            <a:endParaRPr lang="zh-CN" altLang="en-US" sz="2200" b="1" dirty="0">
              <a:solidFill>
                <a:schemeClr val="bg1"/>
              </a:solidFill>
              <a:latin typeface="微软雅黑 Light" panose="020B0502040204020203" pitchFamily="34" charset="-122"/>
              <a:ea typeface="微软雅黑 Light" panose="020B0502040204020203" pitchFamily="34" charset="-122"/>
            </a:endParaRPr>
          </a:p>
        </p:txBody>
      </p:sp>
      <p:sp>
        <p:nvSpPr>
          <p:cNvPr id="63" name="文本框 62"/>
          <p:cNvSpPr txBox="1"/>
          <p:nvPr/>
        </p:nvSpPr>
        <p:spPr>
          <a:xfrm>
            <a:off x="1651648" y="3985622"/>
            <a:ext cx="1991981" cy="900246"/>
          </a:xfrm>
          <a:prstGeom prst="rect">
            <a:avLst/>
          </a:prstGeom>
          <a:noFill/>
        </p:spPr>
        <p:txBody>
          <a:bodyPr wrap="square" rtlCol="0">
            <a:spAutoFit/>
          </a:bodyPr>
          <a:lstStyle/>
          <a:p>
            <a:pPr algn="r">
              <a:lnSpc>
                <a:spcPct val="125000"/>
              </a:lnSpc>
            </a:pPr>
            <a:r>
              <a:rPr lang="zh-CN" altLang="en-US" sz="1400" dirty="0">
                <a:solidFill>
                  <a:schemeClr val="bg1"/>
                </a:solidFill>
                <a:latin typeface="微软雅黑" panose="020B0503020204020204" pitchFamily="34" charset="-122"/>
                <a:ea typeface="微软雅黑" panose="020B0503020204020204" pitchFamily="34" charset="-122"/>
              </a:rPr>
              <a:t>请在这里输入文字请在这里输入文字请在这里</a:t>
            </a:r>
            <a:r>
              <a:rPr lang="zh-CN" altLang="en-US" sz="1400">
                <a:solidFill>
                  <a:schemeClr val="bg1"/>
                </a:solidFill>
                <a:latin typeface="微软雅黑" panose="020B0503020204020204" pitchFamily="34" charset="-122"/>
                <a:ea typeface="微软雅黑" panose="020B0503020204020204" pitchFamily="34" charset="-122"/>
              </a:rPr>
              <a:t>输入</a:t>
            </a:r>
            <a:r>
              <a:rPr lang="zh-CN" altLang="en-US" sz="1400" smtClean="0">
                <a:solidFill>
                  <a:schemeClr val="bg1"/>
                </a:solidFill>
                <a:latin typeface="微软雅黑" panose="020B0503020204020204" pitchFamily="34" charset="-122"/>
                <a:ea typeface="微软雅黑" panose="020B0503020204020204" pitchFamily="34" charset="-122"/>
              </a:rPr>
              <a:t>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sp>
        <p:nvSpPr>
          <p:cNvPr id="64" name="矩形 63"/>
          <p:cNvSpPr/>
          <p:nvPr/>
        </p:nvSpPr>
        <p:spPr>
          <a:xfrm>
            <a:off x="2350423" y="3595022"/>
            <a:ext cx="1491659" cy="4088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200" b="1" dirty="0" smtClean="0">
                <a:solidFill>
                  <a:schemeClr val="bg1"/>
                </a:solidFill>
                <a:latin typeface="微软雅黑 Light" panose="020B0502040204020203" pitchFamily="34" charset="-122"/>
                <a:ea typeface="微软雅黑 Light" panose="020B0502040204020203" pitchFamily="34" charset="-122"/>
              </a:rPr>
              <a:t>输入标题</a:t>
            </a:r>
            <a:endParaRPr lang="zh-CN" altLang="en-US" sz="2200" b="1" dirty="0">
              <a:solidFill>
                <a:schemeClr val="bg1"/>
              </a:solidFill>
              <a:latin typeface="微软雅黑 Light" panose="020B0502040204020203" pitchFamily="34" charset="-122"/>
              <a:ea typeface="微软雅黑 Light" panose="020B0502040204020203" pitchFamily="34" charset="-122"/>
            </a:endParaRPr>
          </a:p>
        </p:txBody>
      </p:sp>
      <p:sp>
        <p:nvSpPr>
          <p:cNvPr id="65" name="文本框 64"/>
          <p:cNvSpPr txBox="1"/>
          <p:nvPr/>
        </p:nvSpPr>
        <p:spPr>
          <a:xfrm>
            <a:off x="2369808" y="5417546"/>
            <a:ext cx="1991981" cy="900246"/>
          </a:xfrm>
          <a:prstGeom prst="rect">
            <a:avLst/>
          </a:prstGeom>
          <a:noFill/>
        </p:spPr>
        <p:txBody>
          <a:bodyPr wrap="square" rtlCol="0">
            <a:spAutoFit/>
          </a:bodyPr>
          <a:lstStyle/>
          <a:p>
            <a:pPr algn="r">
              <a:lnSpc>
                <a:spcPct val="125000"/>
              </a:lnSpc>
            </a:pPr>
            <a:r>
              <a:rPr lang="zh-CN" altLang="en-US" sz="1400" dirty="0">
                <a:solidFill>
                  <a:schemeClr val="bg1"/>
                </a:solidFill>
                <a:latin typeface="微软雅黑" panose="020B0503020204020204" pitchFamily="34" charset="-122"/>
                <a:ea typeface="微软雅黑" panose="020B0503020204020204" pitchFamily="34" charset="-122"/>
              </a:rPr>
              <a:t>请在这里输入文字请在这里输入文字请在这里</a:t>
            </a:r>
            <a:r>
              <a:rPr lang="zh-CN" altLang="en-US" sz="1400">
                <a:solidFill>
                  <a:schemeClr val="bg1"/>
                </a:solidFill>
                <a:latin typeface="微软雅黑" panose="020B0503020204020204" pitchFamily="34" charset="-122"/>
                <a:ea typeface="微软雅黑" panose="020B0503020204020204" pitchFamily="34" charset="-122"/>
              </a:rPr>
              <a:t>输入</a:t>
            </a:r>
            <a:r>
              <a:rPr lang="zh-CN" altLang="en-US" sz="1400" smtClean="0">
                <a:solidFill>
                  <a:schemeClr val="bg1"/>
                </a:solidFill>
                <a:latin typeface="微软雅黑" panose="020B0503020204020204" pitchFamily="34" charset="-122"/>
                <a:ea typeface="微软雅黑" panose="020B0503020204020204" pitchFamily="34" charset="-122"/>
              </a:rPr>
              <a:t>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sp>
        <p:nvSpPr>
          <p:cNvPr id="66" name="矩形 65"/>
          <p:cNvSpPr/>
          <p:nvPr/>
        </p:nvSpPr>
        <p:spPr>
          <a:xfrm>
            <a:off x="3068583" y="5026946"/>
            <a:ext cx="1491659" cy="4088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200" b="1" dirty="0" smtClean="0">
                <a:solidFill>
                  <a:schemeClr val="bg1"/>
                </a:solidFill>
                <a:latin typeface="微软雅黑 Light" panose="020B0502040204020203" pitchFamily="34" charset="-122"/>
                <a:ea typeface="微软雅黑 Light" panose="020B0502040204020203" pitchFamily="34" charset="-122"/>
              </a:rPr>
              <a:t>输入标题</a:t>
            </a:r>
            <a:endParaRPr lang="zh-CN" altLang="en-US" sz="2200" b="1" dirty="0">
              <a:solidFill>
                <a:schemeClr val="bg1"/>
              </a:solidFill>
              <a:latin typeface="微软雅黑 Light" panose="020B0502040204020203" pitchFamily="34" charset="-122"/>
              <a:ea typeface="微软雅黑 Light" panose="020B0502040204020203" pitchFamily="34"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6000" b="-6000"/>
          </a:stretch>
        </a:blipFill>
        <a:effectLst/>
      </p:bgPr>
    </p:bg>
    <p:spTree>
      <p:nvGrpSpPr>
        <p:cNvPr id="1" name=""/>
        <p:cNvGrpSpPr/>
        <p:nvPr/>
      </p:nvGrpSpPr>
      <p:grpSpPr>
        <a:xfrm>
          <a:off x="0" y="0"/>
          <a:ext cx="0" cy="0"/>
          <a:chOff x="0" y="0"/>
          <a:chExt cx="0" cy="0"/>
        </a:xfrm>
      </p:grpSpPr>
      <p:sp>
        <p:nvSpPr>
          <p:cNvPr id="37" name="原创设计师QQ：598969553              _2"/>
          <p:cNvSpPr/>
          <p:nvPr/>
        </p:nvSpPr>
        <p:spPr>
          <a:xfrm>
            <a:off x="458091" y="2080392"/>
            <a:ext cx="1535493" cy="1535967"/>
          </a:xfrm>
          <a:prstGeom prst="rect">
            <a:avLst/>
          </a:prstGeom>
          <a:solidFill>
            <a:schemeClr val="bg1">
              <a:alpha val="9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华文细黑" panose="02010600040101010101" charset="-122"/>
              <a:ea typeface="微软雅黑" panose="020B0503020204020204" pitchFamily="34" charset="-122"/>
            </a:endParaRPr>
          </a:p>
        </p:txBody>
      </p:sp>
      <p:sp>
        <p:nvSpPr>
          <p:cNvPr id="38" name="原创设计师QQ：598969553              _3"/>
          <p:cNvSpPr/>
          <p:nvPr/>
        </p:nvSpPr>
        <p:spPr>
          <a:xfrm>
            <a:off x="2020704" y="2080392"/>
            <a:ext cx="4075296" cy="1535967"/>
          </a:xfrm>
          <a:prstGeom prst="rect">
            <a:avLst/>
          </a:prstGeom>
          <a:solidFill>
            <a:sysClr val="window" lastClr="FFFFFF">
              <a:lumMod val="85000"/>
              <a:alpha val="4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华文细黑" panose="02010600040101010101" charset="-122"/>
              <a:ea typeface="微软雅黑" panose="020B0503020204020204" pitchFamily="34" charset="-122"/>
            </a:endParaRPr>
          </a:p>
        </p:txBody>
      </p:sp>
      <p:sp>
        <p:nvSpPr>
          <p:cNvPr id="39" name="原创设计师QQ：598969553              _4"/>
          <p:cNvSpPr/>
          <p:nvPr/>
        </p:nvSpPr>
        <p:spPr>
          <a:xfrm>
            <a:off x="458091" y="3827378"/>
            <a:ext cx="1535493" cy="1535967"/>
          </a:xfrm>
          <a:prstGeom prst="rect">
            <a:avLst/>
          </a:prstGeom>
          <a:solidFill>
            <a:schemeClr val="bg1">
              <a:alpha val="9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华文细黑" panose="02010600040101010101" charset="-122"/>
              <a:ea typeface="微软雅黑" panose="020B0503020204020204" pitchFamily="34" charset="-122"/>
            </a:endParaRPr>
          </a:p>
        </p:txBody>
      </p:sp>
      <p:sp>
        <p:nvSpPr>
          <p:cNvPr id="40" name="原创设计师QQ：598969553              _5"/>
          <p:cNvSpPr/>
          <p:nvPr/>
        </p:nvSpPr>
        <p:spPr>
          <a:xfrm>
            <a:off x="2020704" y="3827378"/>
            <a:ext cx="4075296" cy="1535967"/>
          </a:xfrm>
          <a:prstGeom prst="rect">
            <a:avLst/>
          </a:prstGeom>
          <a:solidFill>
            <a:sysClr val="window" lastClr="FFFFFF">
              <a:lumMod val="85000"/>
              <a:alpha val="4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华文细黑" panose="02010600040101010101" charset="-122"/>
              <a:ea typeface="微软雅黑" panose="020B0503020204020204" pitchFamily="34" charset="-122"/>
            </a:endParaRPr>
          </a:p>
        </p:txBody>
      </p:sp>
      <p:sp>
        <p:nvSpPr>
          <p:cNvPr id="41" name="原创设计师QQ：598969553              _6"/>
          <p:cNvSpPr/>
          <p:nvPr/>
        </p:nvSpPr>
        <p:spPr>
          <a:xfrm>
            <a:off x="6301013" y="2080392"/>
            <a:ext cx="5430744" cy="3282953"/>
          </a:xfrm>
          <a:prstGeom prst="rect">
            <a:avLst/>
          </a:prstGeom>
          <a:blipFill dpi="0" rotWithShape="1">
            <a:blip r:embed="rId3" cstate="screen"/>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华文细黑" panose="02010600040101010101" charset="-122"/>
              <a:ea typeface="微软雅黑" panose="020B0503020204020204" pitchFamily="34" charset="-122"/>
            </a:endParaRPr>
          </a:p>
        </p:txBody>
      </p:sp>
      <p:sp useBgFill="1">
        <p:nvSpPr>
          <p:cNvPr id="42" name="原创设计师QQ：598969553              _7"/>
          <p:cNvSpPr>
            <a:spLocks noEditPoints="1"/>
          </p:cNvSpPr>
          <p:nvPr/>
        </p:nvSpPr>
        <p:spPr bwMode="auto">
          <a:xfrm>
            <a:off x="1068412" y="2658144"/>
            <a:ext cx="314849" cy="380464"/>
          </a:xfrm>
          <a:custGeom>
            <a:avLst/>
            <a:gdLst>
              <a:gd name="T0" fmla="*/ 75 w 116"/>
              <a:gd name="T1" fmla="*/ 56 h 140"/>
              <a:gd name="T2" fmla="*/ 97 w 116"/>
              <a:gd name="T3" fmla="*/ 56 h 140"/>
              <a:gd name="T4" fmla="*/ 103 w 116"/>
              <a:gd name="T5" fmla="*/ 61 h 140"/>
              <a:gd name="T6" fmla="*/ 100 w 116"/>
              <a:gd name="T7" fmla="*/ 66 h 140"/>
              <a:gd name="T8" fmla="*/ 9 w 116"/>
              <a:gd name="T9" fmla="*/ 138 h 140"/>
              <a:gd name="T10" fmla="*/ 1 w 116"/>
              <a:gd name="T11" fmla="*/ 137 h 140"/>
              <a:gd name="T12" fmla="*/ 1 w 116"/>
              <a:gd name="T13" fmla="*/ 131 h 140"/>
              <a:gd name="T14" fmla="*/ 36 w 116"/>
              <a:gd name="T15" fmla="*/ 67 h 140"/>
              <a:gd name="T16" fmla="*/ 15 w 116"/>
              <a:gd name="T17" fmla="*/ 67 h 140"/>
              <a:gd name="T18" fmla="*/ 10 w 116"/>
              <a:gd name="T19" fmla="*/ 61 h 140"/>
              <a:gd name="T20" fmla="*/ 11 w 116"/>
              <a:gd name="T21" fmla="*/ 58 h 140"/>
              <a:gd name="T22" fmla="*/ 49 w 116"/>
              <a:gd name="T23" fmla="*/ 3 h 140"/>
              <a:gd name="T24" fmla="*/ 54 w 116"/>
              <a:gd name="T25" fmla="*/ 1 h 140"/>
              <a:gd name="T26" fmla="*/ 54 w 116"/>
              <a:gd name="T27" fmla="*/ 0 h 140"/>
              <a:gd name="T28" fmla="*/ 111 w 116"/>
              <a:gd name="T29" fmla="*/ 0 h 140"/>
              <a:gd name="T30" fmla="*/ 116 w 116"/>
              <a:gd name="T31" fmla="*/ 6 h 140"/>
              <a:gd name="T32" fmla="*/ 114 w 116"/>
              <a:gd name="T33" fmla="*/ 10 h 140"/>
              <a:gd name="T34" fmla="*/ 75 w 116"/>
              <a:gd name="T35" fmla="*/ 56 h 140"/>
              <a:gd name="T36" fmla="*/ 81 w 116"/>
              <a:gd name="T37" fmla="*/ 67 h 140"/>
              <a:gd name="T38" fmla="*/ 81 w 116"/>
              <a:gd name="T39" fmla="*/ 67 h 140"/>
              <a:gd name="T40" fmla="*/ 63 w 116"/>
              <a:gd name="T41" fmla="*/ 67 h 140"/>
              <a:gd name="T42" fmla="*/ 63 w 116"/>
              <a:gd name="T43" fmla="*/ 67 h 140"/>
              <a:gd name="T44" fmla="*/ 60 w 116"/>
              <a:gd name="T45" fmla="*/ 65 h 140"/>
              <a:gd name="T46" fmla="*/ 59 w 116"/>
              <a:gd name="T47" fmla="*/ 58 h 140"/>
              <a:gd name="T48" fmla="*/ 99 w 116"/>
              <a:gd name="T49" fmla="*/ 11 h 140"/>
              <a:gd name="T50" fmla="*/ 57 w 116"/>
              <a:gd name="T51" fmla="*/ 11 h 140"/>
              <a:gd name="T52" fmla="*/ 26 w 116"/>
              <a:gd name="T53" fmla="*/ 56 h 140"/>
              <a:gd name="T54" fmla="*/ 45 w 116"/>
              <a:gd name="T55" fmla="*/ 56 h 140"/>
              <a:gd name="T56" fmla="*/ 45 w 116"/>
              <a:gd name="T57" fmla="*/ 56 h 140"/>
              <a:gd name="T58" fmla="*/ 48 w 116"/>
              <a:gd name="T59" fmla="*/ 56 h 140"/>
              <a:gd name="T60" fmla="*/ 50 w 116"/>
              <a:gd name="T61" fmla="*/ 64 h 140"/>
              <a:gd name="T62" fmla="*/ 23 w 116"/>
              <a:gd name="T63" fmla="*/ 113 h 140"/>
              <a:gd name="T64" fmla="*/ 81 w 116"/>
              <a:gd name="T65" fmla="*/ 6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6" h="140">
                <a:moveTo>
                  <a:pt x="75" y="56"/>
                </a:moveTo>
                <a:cubicBezTo>
                  <a:pt x="97" y="56"/>
                  <a:pt x="97" y="56"/>
                  <a:pt x="97" y="56"/>
                </a:cubicBezTo>
                <a:cubicBezTo>
                  <a:pt x="100" y="56"/>
                  <a:pt x="103" y="58"/>
                  <a:pt x="103" y="61"/>
                </a:cubicBezTo>
                <a:cubicBezTo>
                  <a:pt x="103" y="63"/>
                  <a:pt x="102" y="65"/>
                  <a:pt x="100" y="66"/>
                </a:cubicBezTo>
                <a:cubicBezTo>
                  <a:pt x="9" y="138"/>
                  <a:pt x="9" y="138"/>
                  <a:pt x="9" y="138"/>
                </a:cubicBezTo>
                <a:cubicBezTo>
                  <a:pt x="6" y="140"/>
                  <a:pt x="3" y="140"/>
                  <a:pt x="1" y="137"/>
                </a:cubicBezTo>
                <a:cubicBezTo>
                  <a:pt x="0" y="136"/>
                  <a:pt x="0" y="133"/>
                  <a:pt x="1" y="131"/>
                </a:cubicBezTo>
                <a:cubicBezTo>
                  <a:pt x="36" y="67"/>
                  <a:pt x="36" y="67"/>
                  <a:pt x="36" y="67"/>
                </a:cubicBezTo>
                <a:cubicBezTo>
                  <a:pt x="15" y="67"/>
                  <a:pt x="15" y="67"/>
                  <a:pt x="15" y="67"/>
                </a:cubicBezTo>
                <a:cubicBezTo>
                  <a:pt x="12" y="67"/>
                  <a:pt x="10" y="64"/>
                  <a:pt x="10" y="61"/>
                </a:cubicBezTo>
                <a:cubicBezTo>
                  <a:pt x="10" y="60"/>
                  <a:pt x="10" y="59"/>
                  <a:pt x="11" y="58"/>
                </a:cubicBezTo>
                <a:cubicBezTo>
                  <a:pt x="49" y="3"/>
                  <a:pt x="49" y="3"/>
                  <a:pt x="49" y="3"/>
                </a:cubicBezTo>
                <a:cubicBezTo>
                  <a:pt x="50" y="1"/>
                  <a:pt x="52" y="1"/>
                  <a:pt x="54" y="1"/>
                </a:cubicBezTo>
                <a:cubicBezTo>
                  <a:pt x="54" y="0"/>
                  <a:pt x="54" y="0"/>
                  <a:pt x="54" y="0"/>
                </a:cubicBezTo>
                <a:cubicBezTo>
                  <a:pt x="111" y="0"/>
                  <a:pt x="111" y="0"/>
                  <a:pt x="111" y="0"/>
                </a:cubicBezTo>
                <a:cubicBezTo>
                  <a:pt x="114" y="0"/>
                  <a:pt x="116" y="3"/>
                  <a:pt x="116" y="6"/>
                </a:cubicBezTo>
                <a:cubicBezTo>
                  <a:pt x="116" y="7"/>
                  <a:pt x="115" y="9"/>
                  <a:pt x="114" y="10"/>
                </a:cubicBezTo>
                <a:cubicBezTo>
                  <a:pt x="75" y="56"/>
                  <a:pt x="75" y="56"/>
                  <a:pt x="75" y="56"/>
                </a:cubicBezTo>
                <a:close/>
                <a:moveTo>
                  <a:pt x="81" y="67"/>
                </a:moveTo>
                <a:cubicBezTo>
                  <a:pt x="81" y="67"/>
                  <a:pt x="81" y="67"/>
                  <a:pt x="81" y="67"/>
                </a:cubicBezTo>
                <a:cubicBezTo>
                  <a:pt x="63" y="67"/>
                  <a:pt x="63" y="67"/>
                  <a:pt x="63" y="67"/>
                </a:cubicBezTo>
                <a:cubicBezTo>
                  <a:pt x="63" y="67"/>
                  <a:pt x="63" y="67"/>
                  <a:pt x="63" y="67"/>
                </a:cubicBezTo>
                <a:cubicBezTo>
                  <a:pt x="62" y="67"/>
                  <a:pt x="61" y="66"/>
                  <a:pt x="60" y="65"/>
                </a:cubicBezTo>
                <a:cubicBezTo>
                  <a:pt x="57" y="63"/>
                  <a:pt x="57" y="60"/>
                  <a:pt x="59" y="58"/>
                </a:cubicBezTo>
                <a:cubicBezTo>
                  <a:pt x="99" y="11"/>
                  <a:pt x="99" y="11"/>
                  <a:pt x="99" y="11"/>
                </a:cubicBezTo>
                <a:cubicBezTo>
                  <a:pt x="57" y="11"/>
                  <a:pt x="57" y="11"/>
                  <a:pt x="57" y="11"/>
                </a:cubicBezTo>
                <a:cubicBezTo>
                  <a:pt x="26" y="56"/>
                  <a:pt x="26" y="56"/>
                  <a:pt x="26" y="56"/>
                </a:cubicBezTo>
                <a:cubicBezTo>
                  <a:pt x="45" y="56"/>
                  <a:pt x="45" y="56"/>
                  <a:pt x="45" y="56"/>
                </a:cubicBezTo>
                <a:cubicBezTo>
                  <a:pt x="45" y="56"/>
                  <a:pt x="45" y="56"/>
                  <a:pt x="45" y="56"/>
                </a:cubicBezTo>
                <a:cubicBezTo>
                  <a:pt x="46" y="56"/>
                  <a:pt x="47" y="56"/>
                  <a:pt x="48" y="56"/>
                </a:cubicBezTo>
                <a:cubicBezTo>
                  <a:pt x="51" y="58"/>
                  <a:pt x="52" y="61"/>
                  <a:pt x="50" y="64"/>
                </a:cubicBezTo>
                <a:cubicBezTo>
                  <a:pt x="23" y="113"/>
                  <a:pt x="23" y="113"/>
                  <a:pt x="23" y="113"/>
                </a:cubicBezTo>
                <a:cubicBezTo>
                  <a:pt x="81" y="67"/>
                  <a:pt x="81" y="67"/>
                  <a:pt x="81" y="67"/>
                </a:cubicBezTo>
                <a:close/>
              </a:path>
            </a:pathLst>
          </a:custGeom>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华文细黑" panose="02010600040101010101" charset="-122"/>
              <a:ea typeface="微软雅黑" panose="020B0503020204020204" pitchFamily="34" charset="-122"/>
            </a:endParaRPr>
          </a:p>
        </p:txBody>
      </p:sp>
      <p:sp useBgFill="1">
        <p:nvSpPr>
          <p:cNvPr id="43" name="原创设计师QQ：598969553              _8"/>
          <p:cNvSpPr>
            <a:spLocks noEditPoints="1"/>
          </p:cNvSpPr>
          <p:nvPr/>
        </p:nvSpPr>
        <p:spPr bwMode="auto">
          <a:xfrm>
            <a:off x="1036240" y="4403404"/>
            <a:ext cx="380347" cy="383913"/>
          </a:xfrm>
          <a:custGeom>
            <a:avLst/>
            <a:gdLst>
              <a:gd name="T0" fmla="*/ 116 w 140"/>
              <a:gd name="T1" fmla="*/ 2 h 141"/>
              <a:gd name="T2" fmla="*/ 122 w 140"/>
              <a:gd name="T3" fmla="*/ 3 h 141"/>
              <a:gd name="T4" fmla="*/ 122 w 140"/>
              <a:gd name="T5" fmla="*/ 3 h 141"/>
              <a:gd name="T6" fmla="*/ 138 w 140"/>
              <a:gd name="T7" fmla="*/ 19 h 141"/>
              <a:gd name="T8" fmla="*/ 138 w 140"/>
              <a:gd name="T9" fmla="*/ 19 h 141"/>
              <a:gd name="T10" fmla="*/ 139 w 140"/>
              <a:gd name="T11" fmla="*/ 25 h 141"/>
              <a:gd name="T12" fmla="*/ 118 w 140"/>
              <a:gd name="T13" fmla="*/ 43 h 141"/>
              <a:gd name="T14" fmla="*/ 103 w 140"/>
              <a:gd name="T15" fmla="*/ 46 h 141"/>
              <a:gd name="T16" fmla="*/ 99 w 140"/>
              <a:gd name="T17" fmla="*/ 102 h 141"/>
              <a:gd name="T18" fmla="*/ 69 w 140"/>
              <a:gd name="T19" fmla="*/ 115 h 141"/>
              <a:gd name="T20" fmla="*/ 26 w 140"/>
              <a:gd name="T21" fmla="*/ 72 h 141"/>
              <a:gd name="T22" fmla="*/ 69 w 140"/>
              <a:gd name="T23" fmla="*/ 29 h 141"/>
              <a:gd name="T24" fmla="*/ 100 w 140"/>
              <a:gd name="T25" fmla="*/ 33 h 141"/>
              <a:gd name="T26" fmla="*/ 98 w 140"/>
              <a:gd name="T27" fmla="*/ 20 h 141"/>
              <a:gd name="T28" fmla="*/ 124 w 140"/>
              <a:gd name="T29" fmla="*/ 55 h 141"/>
              <a:gd name="T30" fmla="*/ 135 w 140"/>
              <a:gd name="T31" fmla="*/ 52 h 141"/>
              <a:gd name="T32" fmla="*/ 138 w 140"/>
              <a:gd name="T33" fmla="*/ 72 h 141"/>
              <a:gd name="T34" fmla="*/ 69 w 140"/>
              <a:gd name="T35" fmla="*/ 141 h 141"/>
              <a:gd name="T36" fmla="*/ 0 w 140"/>
              <a:gd name="T37" fmla="*/ 72 h 141"/>
              <a:gd name="T38" fmla="*/ 69 w 140"/>
              <a:gd name="T39" fmla="*/ 3 h 141"/>
              <a:gd name="T40" fmla="*/ 89 w 140"/>
              <a:gd name="T41" fmla="*/ 6 h 141"/>
              <a:gd name="T42" fmla="*/ 86 w 140"/>
              <a:gd name="T43" fmla="*/ 16 h 141"/>
              <a:gd name="T44" fmla="*/ 69 w 140"/>
              <a:gd name="T45" fmla="*/ 14 h 141"/>
              <a:gd name="T46" fmla="*/ 11 w 140"/>
              <a:gd name="T47" fmla="*/ 72 h 141"/>
              <a:gd name="T48" fmla="*/ 69 w 140"/>
              <a:gd name="T49" fmla="*/ 130 h 141"/>
              <a:gd name="T50" fmla="*/ 127 w 140"/>
              <a:gd name="T51" fmla="*/ 72 h 141"/>
              <a:gd name="T52" fmla="*/ 124 w 140"/>
              <a:gd name="T53" fmla="*/ 55 h 141"/>
              <a:gd name="T54" fmla="*/ 69 w 140"/>
              <a:gd name="T55" fmla="*/ 52 h 141"/>
              <a:gd name="T56" fmla="*/ 90 w 140"/>
              <a:gd name="T57" fmla="*/ 43 h 141"/>
              <a:gd name="T58" fmla="*/ 43 w 140"/>
              <a:gd name="T59" fmla="*/ 46 h 141"/>
              <a:gd name="T60" fmla="*/ 43 w 140"/>
              <a:gd name="T61" fmla="*/ 46 h 141"/>
              <a:gd name="T62" fmla="*/ 43 w 140"/>
              <a:gd name="T63" fmla="*/ 98 h 141"/>
              <a:gd name="T64" fmla="*/ 94 w 140"/>
              <a:gd name="T65" fmla="*/ 98 h 141"/>
              <a:gd name="T66" fmla="*/ 105 w 140"/>
              <a:gd name="T67" fmla="*/ 72 h 141"/>
              <a:gd name="T68" fmla="*/ 86 w 140"/>
              <a:gd name="T69" fmla="*/ 62 h 141"/>
              <a:gd name="T70" fmla="*/ 83 w 140"/>
              <a:gd name="T71" fmla="*/ 86 h 141"/>
              <a:gd name="T72" fmla="*/ 69 w 140"/>
              <a:gd name="T73" fmla="*/ 92 h 141"/>
              <a:gd name="T74" fmla="*/ 55 w 140"/>
              <a:gd name="T75" fmla="*/ 86 h 141"/>
              <a:gd name="T76" fmla="*/ 55 w 140"/>
              <a:gd name="T77" fmla="*/ 58 h 141"/>
              <a:gd name="T78" fmla="*/ 69 w 140"/>
              <a:gd name="T79" fmla="*/ 52 h 141"/>
              <a:gd name="T80" fmla="*/ 73 w 140"/>
              <a:gd name="T81" fmla="*/ 60 h 141"/>
              <a:gd name="T82" fmla="*/ 60 w 140"/>
              <a:gd name="T83" fmla="*/ 63 h 141"/>
              <a:gd name="T84" fmla="*/ 56 w 140"/>
              <a:gd name="T85" fmla="*/ 72 h 141"/>
              <a:gd name="T86" fmla="*/ 69 w 140"/>
              <a:gd name="T87" fmla="*/ 85 h 141"/>
              <a:gd name="T88" fmla="*/ 78 w 140"/>
              <a:gd name="T89" fmla="*/ 81 h 141"/>
              <a:gd name="T90" fmla="*/ 81 w 140"/>
              <a:gd name="T91" fmla="*/ 68 h 141"/>
              <a:gd name="T92" fmla="*/ 65 w 140"/>
              <a:gd name="T93" fmla="*/ 76 h 141"/>
              <a:gd name="T94" fmla="*/ 73 w 140"/>
              <a:gd name="T95" fmla="*/ 60 h 141"/>
              <a:gd name="T96" fmla="*/ 117 w 140"/>
              <a:gd name="T97" fmla="*/ 10 h 141"/>
              <a:gd name="T98" fmla="*/ 106 w 140"/>
              <a:gd name="T99" fmla="*/ 30 h 141"/>
              <a:gd name="T100" fmla="*/ 117 w 140"/>
              <a:gd name="T101" fmla="*/ 10 h 141"/>
              <a:gd name="T102" fmla="*/ 123 w 140"/>
              <a:gd name="T103" fmla="*/ 22 h 141"/>
              <a:gd name="T104" fmla="*/ 118 w 140"/>
              <a:gd name="T105" fmla="*/ 37 h 141"/>
              <a:gd name="T106" fmla="*/ 123 w 140"/>
              <a:gd name="T107" fmla="*/ 22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0" h="141">
                <a:moveTo>
                  <a:pt x="98" y="20"/>
                </a:moveTo>
                <a:cubicBezTo>
                  <a:pt x="116" y="2"/>
                  <a:pt x="116" y="2"/>
                  <a:pt x="116" y="2"/>
                </a:cubicBezTo>
                <a:cubicBezTo>
                  <a:pt x="118" y="0"/>
                  <a:pt x="120" y="0"/>
                  <a:pt x="121" y="2"/>
                </a:cubicBezTo>
                <a:cubicBezTo>
                  <a:pt x="121" y="2"/>
                  <a:pt x="122" y="3"/>
                  <a:pt x="122" y="3"/>
                </a:cubicBezTo>
                <a:cubicBezTo>
                  <a:pt x="122" y="3"/>
                  <a:pt x="122" y="3"/>
                  <a:pt x="122" y="3"/>
                </a:cubicBezTo>
                <a:cubicBezTo>
                  <a:pt x="122" y="3"/>
                  <a:pt x="122" y="3"/>
                  <a:pt x="122" y="3"/>
                </a:cubicBezTo>
                <a:cubicBezTo>
                  <a:pt x="125" y="16"/>
                  <a:pt x="125" y="16"/>
                  <a:pt x="125" y="16"/>
                </a:cubicBezTo>
                <a:cubicBezTo>
                  <a:pt x="138" y="19"/>
                  <a:pt x="138" y="19"/>
                  <a:pt x="138" y="19"/>
                </a:cubicBezTo>
                <a:cubicBezTo>
                  <a:pt x="138" y="19"/>
                  <a:pt x="138" y="19"/>
                  <a:pt x="138" y="19"/>
                </a:cubicBezTo>
                <a:cubicBezTo>
                  <a:pt x="138" y="19"/>
                  <a:pt x="138" y="19"/>
                  <a:pt x="138" y="19"/>
                </a:cubicBezTo>
                <a:cubicBezTo>
                  <a:pt x="138" y="19"/>
                  <a:pt x="139" y="19"/>
                  <a:pt x="139" y="20"/>
                </a:cubicBezTo>
                <a:cubicBezTo>
                  <a:pt x="140" y="21"/>
                  <a:pt x="140" y="23"/>
                  <a:pt x="139" y="25"/>
                </a:cubicBezTo>
                <a:cubicBezTo>
                  <a:pt x="121" y="43"/>
                  <a:pt x="121" y="43"/>
                  <a:pt x="121" y="43"/>
                </a:cubicBezTo>
                <a:cubicBezTo>
                  <a:pt x="120" y="43"/>
                  <a:pt x="119" y="44"/>
                  <a:pt x="118" y="43"/>
                </a:cubicBezTo>
                <a:cubicBezTo>
                  <a:pt x="108" y="41"/>
                  <a:pt x="108" y="41"/>
                  <a:pt x="108" y="41"/>
                </a:cubicBezTo>
                <a:cubicBezTo>
                  <a:pt x="103" y="46"/>
                  <a:pt x="103" y="46"/>
                  <a:pt x="103" y="46"/>
                </a:cubicBezTo>
                <a:cubicBezTo>
                  <a:pt x="108" y="53"/>
                  <a:pt x="112" y="62"/>
                  <a:pt x="112" y="72"/>
                </a:cubicBezTo>
                <a:cubicBezTo>
                  <a:pt x="112" y="84"/>
                  <a:pt x="107" y="95"/>
                  <a:pt x="99" y="102"/>
                </a:cubicBezTo>
                <a:cubicBezTo>
                  <a:pt x="99" y="102"/>
                  <a:pt x="99" y="102"/>
                  <a:pt x="99" y="102"/>
                </a:cubicBezTo>
                <a:cubicBezTo>
                  <a:pt x="91" y="110"/>
                  <a:pt x="81" y="115"/>
                  <a:pt x="69" y="115"/>
                </a:cubicBezTo>
                <a:cubicBezTo>
                  <a:pt x="57" y="115"/>
                  <a:pt x="46" y="110"/>
                  <a:pt x="39" y="102"/>
                </a:cubicBezTo>
                <a:cubicBezTo>
                  <a:pt x="31" y="95"/>
                  <a:pt x="26" y="84"/>
                  <a:pt x="26" y="72"/>
                </a:cubicBezTo>
                <a:cubicBezTo>
                  <a:pt x="26" y="60"/>
                  <a:pt x="31" y="50"/>
                  <a:pt x="39" y="42"/>
                </a:cubicBezTo>
                <a:cubicBezTo>
                  <a:pt x="46" y="34"/>
                  <a:pt x="57" y="29"/>
                  <a:pt x="69" y="29"/>
                </a:cubicBezTo>
                <a:cubicBezTo>
                  <a:pt x="79" y="29"/>
                  <a:pt x="88" y="33"/>
                  <a:pt x="95" y="38"/>
                </a:cubicBezTo>
                <a:cubicBezTo>
                  <a:pt x="100" y="33"/>
                  <a:pt x="100" y="33"/>
                  <a:pt x="100" y="33"/>
                </a:cubicBezTo>
                <a:cubicBezTo>
                  <a:pt x="98" y="23"/>
                  <a:pt x="98" y="23"/>
                  <a:pt x="98" y="23"/>
                </a:cubicBezTo>
                <a:cubicBezTo>
                  <a:pt x="97" y="22"/>
                  <a:pt x="98" y="21"/>
                  <a:pt x="98" y="20"/>
                </a:cubicBezTo>
                <a:close/>
                <a:moveTo>
                  <a:pt x="124" y="55"/>
                </a:moveTo>
                <a:cubicBezTo>
                  <a:pt x="124" y="55"/>
                  <a:pt x="124" y="55"/>
                  <a:pt x="124" y="55"/>
                </a:cubicBezTo>
                <a:cubicBezTo>
                  <a:pt x="124" y="52"/>
                  <a:pt x="125" y="49"/>
                  <a:pt x="128" y="48"/>
                </a:cubicBezTo>
                <a:cubicBezTo>
                  <a:pt x="131" y="47"/>
                  <a:pt x="134" y="49"/>
                  <a:pt x="135" y="52"/>
                </a:cubicBezTo>
                <a:cubicBezTo>
                  <a:pt x="136" y="55"/>
                  <a:pt x="137" y="58"/>
                  <a:pt x="137" y="62"/>
                </a:cubicBezTo>
                <a:cubicBezTo>
                  <a:pt x="138" y="65"/>
                  <a:pt x="138" y="69"/>
                  <a:pt x="138" y="72"/>
                </a:cubicBezTo>
                <a:cubicBezTo>
                  <a:pt x="138" y="91"/>
                  <a:pt x="130" y="108"/>
                  <a:pt x="118" y="121"/>
                </a:cubicBezTo>
                <a:cubicBezTo>
                  <a:pt x="105" y="133"/>
                  <a:pt x="88" y="141"/>
                  <a:pt x="69" y="141"/>
                </a:cubicBezTo>
                <a:cubicBezTo>
                  <a:pt x="50" y="141"/>
                  <a:pt x="33" y="133"/>
                  <a:pt x="20" y="121"/>
                </a:cubicBezTo>
                <a:cubicBezTo>
                  <a:pt x="8" y="108"/>
                  <a:pt x="0" y="91"/>
                  <a:pt x="0" y="72"/>
                </a:cubicBezTo>
                <a:cubicBezTo>
                  <a:pt x="0" y="53"/>
                  <a:pt x="8" y="36"/>
                  <a:pt x="20" y="23"/>
                </a:cubicBezTo>
                <a:cubicBezTo>
                  <a:pt x="33" y="11"/>
                  <a:pt x="50" y="3"/>
                  <a:pt x="69" y="3"/>
                </a:cubicBezTo>
                <a:cubicBezTo>
                  <a:pt x="72" y="3"/>
                  <a:pt x="76" y="3"/>
                  <a:pt x="79" y="4"/>
                </a:cubicBezTo>
                <a:cubicBezTo>
                  <a:pt x="82" y="4"/>
                  <a:pt x="86" y="5"/>
                  <a:pt x="89" y="6"/>
                </a:cubicBezTo>
                <a:cubicBezTo>
                  <a:pt x="92" y="7"/>
                  <a:pt x="93" y="10"/>
                  <a:pt x="93" y="13"/>
                </a:cubicBezTo>
                <a:cubicBezTo>
                  <a:pt x="92" y="16"/>
                  <a:pt x="89" y="17"/>
                  <a:pt x="86" y="16"/>
                </a:cubicBezTo>
                <a:cubicBezTo>
                  <a:pt x="83" y="16"/>
                  <a:pt x="80" y="15"/>
                  <a:pt x="77" y="15"/>
                </a:cubicBezTo>
                <a:cubicBezTo>
                  <a:pt x="75" y="14"/>
                  <a:pt x="72" y="14"/>
                  <a:pt x="69" y="14"/>
                </a:cubicBezTo>
                <a:cubicBezTo>
                  <a:pt x="53" y="14"/>
                  <a:pt x="38" y="21"/>
                  <a:pt x="28" y="31"/>
                </a:cubicBezTo>
                <a:cubicBezTo>
                  <a:pt x="17" y="42"/>
                  <a:pt x="11" y="56"/>
                  <a:pt x="11" y="72"/>
                </a:cubicBezTo>
                <a:cubicBezTo>
                  <a:pt x="11" y="88"/>
                  <a:pt x="17" y="103"/>
                  <a:pt x="28" y="113"/>
                </a:cubicBezTo>
                <a:cubicBezTo>
                  <a:pt x="38" y="124"/>
                  <a:pt x="53" y="130"/>
                  <a:pt x="69" y="130"/>
                </a:cubicBezTo>
                <a:cubicBezTo>
                  <a:pt x="85" y="130"/>
                  <a:pt x="99" y="124"/>
                  <a:pt x="110" y="113"/>
                </a:cubicBezTo>
                <a:cubicBezTo>
                  <a:pt x="120" y="103"/>
                  <a:pt x="127" y="88"/>
                  <a:pt x="127" y="72"/>
                </a:cubicBezTo>
                <a:cubicBezTo>
                  <a:pt x="127" y="69"/>
                  <a:pt x="127" y="66"/>
                  <a:pt x="126" y="64"/>
                </a:cubicBezTo>
                <a:cubicBezTo>
                  <a:pt x="126" y="61"/>
                  <a:pt x="125" y="58"/>
                  <a:pt x="124" y="55"/>
                </a:cubicBezTo>
                <a:close/>
                <a:moveTo>
                  <a:pt x="69" y="52"/>
                </a:moveTo>
                <a:cubicBezTo>
                  <a:pt x="69" y="52"/>
                  <a:pt x="69" y="52"/>
                  <a:pt x="69" y="52"/>
                </a:cubicBezTo>
                <a:cubicBezTo>
                  <a:pt x="72" y="52"/>
                  <a:pt x="76" y="53"/>
                  <a:pt x="78" y="55"/>
                </a:cubicBezTo>
                <a:cubicBezTo>
                  <a:pt x="90" y="43"/>
                  <a:pt x="90" y="43"/>
                  <a:pt x="90" y="43"/>
                </a:cubicBezTo>
                <a:cubicBezTo>
                  <a:pt x="84" y="38"/>
                  <a:pt x="77" y="36"/>
                  <a:pt x="69" y="36"/>
                </a:cubicBezTo>
                <a:cubicBezTo>
                  <a:pt x="59" y="36"/>
                  <a:pt x="50" y="40"/>
                  <a:pt x="43" y="46"/>
                </a:cubicBezTo>
                <a:cubicBezTo>
                  <a:pt x="43" y="46"/>
                  <a:pt x="43" y="46"/>
                  <a:pt x="43" y="46"/>
                </a:cubicBezTo>
                <a:cubicBezTo>
                  <a:pt x="43" y="46"/>
                  <a:pt x="43" y="46"/>
                  <a:pt x="43" y="46"/>
                </a:cubicBezTo>
                <a:cubicBezTo>
                  <a:pt x="37" y="53"/>
                  <a:pt x="33" y="62"/>
                  <a:pt x="33" y="72"/>
                </a:cubicBezTo>
                <a:cubicBezTo>
                  <a:pt x="33" y="82"/>
                  <a:pt x="37" y="91"/>
                  <a:pt x="43" y="98"/>
                </a:cubicBezTo>
                <a:cubicBezTo>
                  <a:pt x="50" y="104"/>
                  <a:pt x="59" y="108"/>
                  <a:pt x="69" y="108"/>
                </a:cubicBezTo>
                <a:cubicBezTo>
                  <a:pt x="79" y="108"/>
                  <a:pt x="88" y="104"/>
                  <a:pt x="94" y="98"/>
                </a:cubicBezTo>
                <a:cubicBezTo>
                  <a:pt x="95" y="98"/>
                  <a:pt x="95" y="98"/>
                  <a:pt x="95" y="98"/>
                </a:cubicBezTo>
                <a:cubicBezTo>
                  <a:pt x="101" y="91"/>
                  <a:pt x="105" y="82"/>
                  <a:pt x="105" y="72"/>
                </a:cubicBezTo>
                <a:cubicBezTo>
                  <a:pt x="105" y="64"/>
                  <a:pt x="103" y="57"/>
                  <a:pt x="98" y="51"/>
                </a:cubicBezTo>
                <a:cubicBezTo>
                  <a:pt x="86" y="62"/>
                  <a:pt x="86" y="62"/>
                  <a:pt x="86" y="62"/>
                </a:cubicBezTo>
                <a:cubicBezTo>
                  <a:pt x="88" y="65"/>
                  <a:pt x="89" y="69"/>
                  <a:pt x="89" y="72"/>
                </a:cubicBezTo>
                <a:cubicBezTo>
                  <a:pt x="89" y="77"/>
                  <a:pt x="86" y="82"/>
                  <a:pt x="83" y="86"/>
                </a:cubicBezTo>
                <a:cubicBezTo>
                  <a:pt x="83" y="86"/>
                  <a:pt x="83" y="86"/>
                  <a:pt x="83" y="86"/>
                </a:cubicBezTo>
                <a:cubicBezTo>
                  <a:pt x="79" y="90"/>
                  <a:pt x="74" y="92"/>
                  <a:pt x="69" y="92"/>
                </a:cubicBezTo>
                <a:cubicBezTo>
                  <a:pt x="63" y="92"/>
                  <a:pt x="59" y="90"/>
                  <a:pt x="55" y="86"/>
                </a:cubicBezTo>
                <a:cubicBezTo>
                  <a:pt x="55" y="86"/>
                  <a:pt x="55" y="86"/>
                  <a:pt x="55" y="86"/>
                </a:cubicBezTo>
                <a:cubicBezTo>
                  <a:pt x="51" y="82"/>
                  <a:pt x="49" y="78"/>
                  <a:pt x="49" y="72"/>
                </a:cubicBezTo>
                <a:cubicBezTo>
                  <a:pt x="49" y="67"/>
                  <a:pt x="51" y="62"/>
                  <a:pt x="55" y="58"/>
                </a:cubicBezTo>
                <a:cubicBezTo>
                  <a:pt x="55" y="58"/>
                  <a:pt x="55" y="58"/>
                  <a:pt x="55" y="58"/>
                </a:cubicBezTo>
                <a:cubicBezTo>
                  <a:pt x="59" y="55"/>
                  <a:pt x="63" y="52"/>
                  <a:pt x="69" y="52"/>
                </a:cubicBezTo>
                <a:close/>
                <a:moveTo>
                  <a:pt x="73" y="60"/>
                </a:moveTo>
                <a:cubicBezTo>
                  <a:pt x="73" y="60"/>
                  <a:pt x="73" y="60"/>
                  <a:pt x="73" y="60"/>
                </a:cubicBezTo>
                <a:cubicBezTo>
                  <a:pt x="72" y="59"/>
                  <a:pt x="71" y="59"/>
                  <a:pt x="69" y="59"/>
                </a:cubicBezTo>
                <a:cubicBezTo>
                  <a:pt x="65" y="59"/>
                  <a:pt x="62" y="60"/>
                  <a:pt x="60" y="63"/>
                </a:cubicBezTo>
                <a:cubicBezTo>
                  <a:pt x="60" y="63"/>
                  <a:pt x="60" y="63"/>
                  <a:pt x="60" y="63"/>
                </a:cubicBezTo>
                <a:cubicBezTo>
                  <a:pt x="57" y="65"/>
                  <a:pt x="56" y="68"/>
                  <a:pt x="56" y="72"/>
                </a:cubicBezTo>
                <a:cubicBezTo>
                  <a:pt x="56" y="76"/>
                  <a:pt x="57" y="79"/>
                  <a:pt x="60" y="81"/>
                </a:cubicBezTo>
                <a:cubicBezTo>
                  <a:pt x="62" y="84"/>
                  <a:pt x="65" y="85"/>
                  <a:pt x="69" y="85"/>
                </a:cubicBezTo>
                <a:cubicBezTo>
                  <a:pt x="73" y="85"/>
                  <a:pt x="76" y="84"/>
                  <a:pt x="78" y="81"/>
                </a:cubicBezTo>
                <a:cubicBezTo>
                  <a:pt x="78" y="81"/>
                  <a:pt x="78" y="81"/>
                  <a:pt x="78" y="81"/>
                </a:cubicBezTo>
                <a:cubicBezTo>
                  <a:pt x="81" y="79"/>
                  <a:pt x="82" y="76"/>
                  <a:pt x="82" y="72"/>
                </a:cubicBezTo>
                <a:cubicBezTo>
                  <a:pt x="82" y="70"/>
                  <a:pt x="82" y="69"/>
                  <a:pt x="81" y="68"/>
                </a:cubicBezTo>
                <a:cubicBezTo>
                  <a:pt x="73" y="76"/>
                  <a:pt x="73" y="76"/>
                  <a:pt x="73" y="76"/>
                </a:cubicBezTo>
                <a:cubicBezTo>
                  <a:pt x="71" y="78"/>
                  <a:pt x="67" y="78"/>
                  <a:pt x="65" y="76"/>
                </a:cubicBezTo>
                <a:cubicBezTo>
                  <a:pt x="63" y="74"/>
                  <a:pt x="63" y="70"/>
                  <a:pt x="65" y="68"/>
                </a:cubicBezTo>
                <a:cubicBezTo>
                  <a:pt x="73" y="60"/>
                  <a:pt x="73" y="60"/>
                  <a:pt x="73" y="60"/>
                </a:cubicBezTo>
                <a:close/>
                <a:moveTo>
                  <a:pt x="117" y="10"/>
                </a:moveTo>
                <a:cubicBezTo>
                  <a:pt x="117" y="10"/>
                  <a:pt x="117" y="10"/>
                  <a:pt x="117" y="10"/>
                </a:cubicBezTo>
                <a:cubicBezTo>
                  <a:pt x="104" y="23"/>
                  <a:pt x="104" y="23"/>
                  <a:pt x="104" y="23"/>
                </a:cubicBezTo>
                <a:cubicBezTo>
                  <a:pt x="106" y="30"/>
                  <a:pt x="106" y="30"/>
                  <a:pt x="106" y="30"/>
                </a:cubicBezTo>
                <a:cubicBezTo>
                  <a:pt x="119" y="17"/>
                  <a:pt x="119" y="17"/>
                  <a:pt x="119" y="17"/>
                </a:cubicBezTo>
                <a:cubicBezTo>
                  <a:pt x="117" y="10"/>
                  <a:pt x="117" y="10"/>
                  <a:pt x="117" y="10"/>
                </a:cubicBezTo>
                <a:close/>
                <a:moveTo>
                  <a:pt x="123" y="22"/>
                </a:moveTo>
                <a:cubicBezTo>
                  <a:pt x="123" y="22"/>
                  <a:pt x="123" y="22"/>
                  <a:pt x="123" y="22"/>
                </a:cubicBezTo>
                <a:cubicBezTo>
                  <a:pt x="111" y="35"/>
                  <a:pt x="111" y="35"/>
                  <a:pt x="111" y="35"/>
                </a:cubicBezTo>
                <a:cubicBezTo>
                  <a:pt x="118" y="37"/>
                  <a:pt x="118" y="37"/>
                  <a:pt x="118" y="37"/>
                </a:cubicBezTo>
                <a:cubicBezTo>
                  <a:pt x="131" y="24"/>
                  <a:pt x="131" y="24"/>
                  <a:pt x="131" y="24"/>
                </a:cubicBezTo>
                <a:cubicBezTo>
                  <a:pt x="123" y="22"/>
                  <a:pt x="123" y="22"/>
                  <a:pt x="123" y="22"/>
                </a:cubicBezTo>
                <a:close/>
              </a:path>
            </a:pathLst>
          </a:custGeom>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华文细黑" panose="02010600040101010101" charset="-122"/>
              <a:ea typeface="微软雅黑" panose="020B0503020204020204" pitchFamily="34" charset="-122"/>
            </a:endParaRPr>
          </a:p>
        </p:txBody>
      </p:sp>
      <p:sp>
        <p:nvSpPr>
          <p:cNvPr id="44" name="原创设计师QQ：598969553              _9"/>
          <p:cNvSpPr/>
          <p:nvPr/>
        </p:nvSpPr>
        <p:spPr>
          <a:xfrm>
            <a:off x="2151574" y="4109073"/>
            <a:ext cx="3572442" cy="1328056"/>
          </a:xfrm>
          <a:prstGeom prst="rect">
            <a:avLst/>
          </a:prstGeom>
        </p:spPr>
        <p:txBody>
          <a:bodyPr wrap="square">
            <a:spAutoFit/>
          </a:bodyPr>
          <a:lstStyle/>
          <a:p>
            <a:pPr>
              <a:lnSpc>
                <a:spcPct val="130000"/>
              </a:lnSpc>
            </a:pPr>
            <a:r>
              <a:rPr lang="zh-CN" altLang="en-US" sz="1100" b="1" dirty="0">
                <a:solidFill>
                  <a:schemeClr val="bg1"/>
                </a:solidFill>
                <a:latin typeface="微软雅黑" panose="020B0503020204020204" pitchFamily="34" charset="-122"/>
                <a:ea typeface="微软雅黑" panose="020B0503020204020204" pitchFamily="34" charset="-122"/>
                <a:cs typeface="Open Sans" panose="020B0606030504020204" pitchFamily="34" charset="0"/>
              </a:rPr>
              <a:t>单击此处添加文字</a:t>
            </a:r>
            <a:endParaRPr lang="en-US" altLang="zh-CN" sz="1100" b="1" dirty="0">
              <a:solidFill>
                <a:schemeClr val="bg1"/>
              </a:solidFill>
              <a:latin typeface="微软雅黑" panose="020B0503020204020204" pitchFamily="34" charset="-122"/>
              <a:ea typeface="微软雅黑" panose="020B0503020204020204" pitchFamily="34" charset="-122"/>
              <a:cs typeface="Open Sans" panose="020B0606030504020204" pitchFamily="34" charset="0"/>
            </a:endParaRPr>
          </a:p>
          <a:p>
            <a:pPr>
              <a:lnSpc>
                <a:spcPct val="150000"/>
              </a:lnSpc>
            </a:pPr>
            <a:r>
              <a:rPr lang="zh-CN" altLang="en-US" sz="1100" dirty="0">
                <a:solidFill>
                  <a:schemeClr val="bg1"/>
                </a:solidFill>
                <a:latin typeface="微软雅黑" panose="020B0503020204020204" pitchFamily="34" charset="-122"/>
                <a:ea typeface="微软雅黑" panose="020B0503020204020204" pitchFamily="34" charset="-122"/>
                <a:cs typeface="+mn-ea"/>
                <a:sym typeface="+mn-lt"/>
              </a:rPr>
              <a:t>点击添加相关标题文字，添加相关标题文字，点击添加相关</a:t>
            </a:r>
            <a:r>
              <a:rPr lang="zh-CN" altLang="en-US" sz="1100" dirty="0" smtClean="0">
                <a:solidFill>
                  <a:schemeClr val="bg1"/>
                </a:solidFill>
                <a:latin typeface="微软雅黑" panose="020B0503020204020204" pitchFamily="34" charset="-122"/>
                <a:ea typeface="微软雅黑" panose="020B0503020204020204" pitchFamily="34" charset="-122"/>
                <a:cs typeface="+mn-ea"/>
                <a:sym typeface="+mn-lt"/>
              </a:rPr>
              <a:t>标题</a:t>
            </a:r>
            <a:r>
              <a:rPr lang="zh-CN" altLang="en-US" sz="1100" dirty="0">
                <a:solidFill>
                  <a:schemeClr val="bg1"/>
                </a:solidFill>
                <a:latin typeface="微软雅黑" panose="020B0503020204020204" pitchFamily="34" charset="-122"/>
                <a:ea typeface="微软雅黑" panose="020B0503020204020204" pitchFamily="34" charset="-122"/>
                <a:cs typeface="+mn-ea"/>
                <a:sym typeface="+mn-lt"/>
              </a:rPr>
              <a:t>点击添加相关标题文字，添加相关标题文字，点击添加相关标题</a:t>
            </a:r>
            <a:endParaRPr lang="en-GB" altLang="zh-CN" sz="1100" dirty="0">
              <a:solidFill>
                <a:schemeClr val="bg1"/>
              </a:solidFill>
              <a:latin typeface="微软雅黑" panose="020B0503020204020204" pitchFamily="34" charset="-122"/>
              <a:ea typeface="微软雅黑" panose="020B0503020204020204" pitchFamily="34" charset="-122"/>
              <a:cs typeface="+mn-ea"/>
              <a:sym typeface="+mn-lt"/>
            </a:endParaRPr>
          </a:p>
          <a:p>
            <a:pPr>
              <a:lnSpc>
                <a:spcPct val="150000"/>
              </a:lnSpc>
            </a:pPr>
            <a:endParaRPr lang="en-GB" altLang="zh-CN" sz="11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45" name="原创设计师QQ：598969553              _10"/>
          <p:cNvSpPr/>
          <p:nvPr/>
        </p:nvSpPr>
        <p:spPr>
          <a:xfrm>
            <a:off x="2151574" y="2362088"/>
            <a:ext cx="3572442" cy="1328056"/>
          </a:xfrm>
          <a:prstGeom prst="rect">
            <a:avLst/>
          </a:prstGeom>
        </p:spPr>
        <p:txBody>
          <a:bodyPr wrap="square">
            <a:spAutoFit/>
          </a:bodyPr>
          <a:lstStyle/>
          <a:p>
            <a:pPr>
              <a:lnSpc>
                <a:spcPct val="130000"/>
              </a:lnSpc>
            </a:pPr>
            <a:r>
              <a:rPr lang="zh-CN" altLang="en-US" sz="1100" b="1" dirty="0">
                <a:solidFill>
                  <a:schemeClr val="bg1"/>
                </a:solidFill>
                <a:latin typeface="微软雅黑" panose="020B0503020204020204" pitchFamily="34" charset="-122"/>
                <a:ea typeface="微软雅黑" panose="020B0503020204020204" pitchFamily="34" charset="-122"/>
                <a:cs typeface="Open Sans" panose="020B0606030504020204" pitchFamily="34" charset="0"/>
              </a:rPr>
              <a:t>单击此处添加文字</a:t>
            </a:r>
            <a:endParaRPr lang="en-US" altLang="zh-CN" sz="1100" b="1" dirty="0">
              <a:solidFill>
                <a:schemeClr val="bg1"/>
              </a:solidFill>
              <a:latin typeface="微软雅黑" panose="020B0503020204020204" pitchFamily="34" charset="-122"/>
              <a:ea typeface="微软雅黑" panose="020B0503020204020204" pitchFamily="34" charset="-122"/>
              <a:cs typeface="Open Sans" panose="020B0606030504020204" pitchFamily="34" charset="0"/>
            </a:endParaRPr>
          </a:p>
          <a:p>
            <a:pPr>
              <a:lnSpc>
                <a:spcPct val="150000"/>
              </a:lnSpc>
            </a:pPr>
            <a:r>
              <a:rPr lang="zh-CN" altLang="en-US" sz="1100" dirty="0">
                <a:solidFill>
                  <a:schemeClr val="bg1"/>
                </a:solidFill>
                <a:latin typeface="微软雅黑" panose="020B0503020204020204" pitchFamily="34" charset="-122"/>
                <a:ea typeface="微软雅黑" panose="020B0503020204020204" pitchFamily="34" charset="-122"/>
                <a:cs typeface="+mn-ea"/>
                <a:sym typeface="+mn-lt"/>
              </a:rPr>
              <a:t>点击添加相关标题文字，添加相关标题文字，点击添加相关</a:t>
            </a:r>
            <a:r>
              <a:rPr lang="zh-CN" altLang="en-US" sz="1100" dirty="0" smtClean="0">
                <a:solidFill>
                  <a:schemeClr val="bg1"/>
                </a:solidFill>
                <a:latin typeface="微软雅黑" panose="020B0503020204020204" pitchFamily="34" charset="-122"/>
                <a:ea typeface="微软雅黑" panose="020B0503020204020204" pitchFamily="34" charset="-122"/>
                <a:cs typeface="+mn-ea"/>
                <a:sym typeface="+mn-lt"/>
              </a:rPr>
              <a:t>标题</a:t>
            </a:r>
            <a:r>
              <a:rPr lang="zh-CN" altLang="en-US" sz="1100" dirty="0">
                <a:solidFill>
                  <a:schemeClr val="bg1"/>
                </a:solidFill>
                <a:latin typeface="微软雅黑" panose="020B0503020204020204" pitchFamily="34" charset="-122"/>
                <a:ea typeface="微软雅黑" panose="020B0503020204020204" pitchFamily="34" charset="-122"/>
                <a:cs typeface="+mn-ea"/>
                <a:sym typeface="+mn-lt"/>
              </a:rPr>
              <a:t>点击添加相关标题文字，添加相关标题文字，点击添加相关标题</a:t>
            </a:r>
            <a:endParaRPr lang="en-GB" altLang="zh-CN" sz="1100" dirty="0">
              <a:solidFill>
                <a:schemeClr val="bg1"/>
              </a:solidFill>
              <a:latin typeface="微软雅黑" panose="020B0503020204020204" pitchFamily="34" charset="-122"/>
              <a:ea typeface="微软雅黑" panose="020B0503020204020204" pitchFamily="34" charset="-122"/>
              <a:cs typeface="+mn-ea"/>
              <a:sym typeface="+mn-lt"/>
            </a:endParaRPr>
          </a:p>
          <a:p>
            <a:pPr>
              <a:lnSpc>
                <a:spcPct val="150000"/>
              </a:lnSpc>
            </a:pPr>
            <a:endParaRPr lang="en-GB" altLang="zh-CN" sz="1100" dirty="0">
              <a:solidFill>
                <a:schemeClr val="bg1"/>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6000" b="-6000"/>
          </a:stretch>
        </a:blipFill>
        <a:effectLst/>
      </p:bgPr>
    </p:bg>
    <p:spTree>
      <p:nvGrpSpPr>
        <p:cNvPr id="1" name=""/>
        <p:cNvGrpSpPr/>
        <p:nvPr/>
      </p:nvGrpSpPr>
      <p:grpSpPr>
        <a:xfrm>
          <a:off x="0" y="0"/>
          <a:ext cx="0" cy="0"/>
          <a:chOff x="0" y="0"/>
          <a:chExt cx="0" cy="0"/>
        </a:xfrm>
      </p:grpSpPr>
      <p:sp>
        <p:nvSpPr>
          <p:cNvPr id="11" name="任意多边形 10"/>
          <p:cNvSpPr/>
          <p:nvPr/>
        </p:nvSpPr>
        <p:spPr>
          <a:xfrm rot="16200000">
            <a:off x="4284684" y="2382821"/>
            <a:ext cx="1409700" cy="1179188"/>
          </a:xfrm>
          <a:custGeom>
            <a:avLst/>
            <a:gdLst>
              <a:gd name="connsiteX0" fmla="*/ 1771650 w 1771650"/>
              <a:gd name="connsiteY0" fmla="*/ 0 h 1666875"/>
              <a:gd name="connsiteX1" fmla="*/ 1771650 w 1771650"/>
              <a:gd name="connsiteY1" fmla="*/ 1666875 h 1666875"/>
              <a:gd name="connsiteX2" fmla="*/ 0 w 1771650"/>
              <a:gd name="connsiteY2" fmla="*/ 1666875 h 1666875"/>
              <a:gd name="connsiteX3" fmla="*/ 553936 w 1771650"/>
              <a:gd name="connsiteY3" fmla="*/ 833438 h 1666875"/>
              <a:gd name="connsiteX4" fmla="*/ 0 w 1771650"/>
              <a:gd name="connsiteY4" fmla="*/ 0 h 1666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1650" h="1666875">
                <a:moveTo>
                  <a:pt x="1771650" y="0"/>
                </a:moveTo>
                <a:lnTo>
                  <a:pt x="1771650" y="1666875"/>
                </a:lnTo>
                <a:lnTo>
                  <a:pt x="0" y="1666875"/>
                </a:lnTo>
                <a:lnTo>
                  <a:pt x="553936" y="833438"/>
                </a:lnTo>
                <a:lnTo>
                  <a:pt x="0" y="0"/>
                </a:lnTo>
                <a:close/>
              </a:path>
            </a:pathLst>
          </a:cu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t"/>
          <a:lstStyle/>
          <a:p>
            <a:pPr algn="ctr"/>
            <a:r>
              <a:rPr lang="en-US" altLang="zh-CN" sz="5400" dirty="0" smtClean="0">
                <a:solidFill>
                  <a:srgbClr val="042B4C"/>
                </a:solidFill>
              </a:rPr>
              <a:t>01</a:t>
            </a:r>
            <a:endParaRPr lang="zh-CN" altLang="en-US" sz="5400" dirty="0">
              <a:solidFill>
                <a:srgbClr val="042B4C"/>
              </a:solidFill>
            </a:endParaRPr>
          </a:p>
        </p:txBody>
      </p:sp>
      <p:sp>
        <p:nvSpPr>
          <p:cNvPr id="12" name="任意多边形 11"/>
          <p:cNvSpPr/>
          <p:nvPr/>
        </p:nvSpPr>
        <p:spPr>
          <a:xfrm rot="16200000">
            <a:off x="6098241" y="2382819"/>
            <a:ext cx="1409700" cy="1179188"/>
          </a:xfrm>
          <a:custGeom>
            <a:avLst/>
            <a:gdLst>
              <a:gd name="connsiteX0" fmla="*/ 1771650 w 1771650"/>
              <a:gd name="connsiteY0" fmla="*/ 0 h 1666875"/>
              <a:gd name="connsiteX1" fmla="*/ 1771650 w 1771650"/>
              <a:gd name="connsiteY1" fmla="*/ 1666875 h 1666875"/>
              <a:gd name="connsiteX2" fmla="*/ 0 w 1771650"/>
              <a:gd name="connsiteY2" fmla="*/ 1666875 h 1666875"/>
              <a:gd name="connsiteX3" fmla="*/ 553936 w 1771650"/>
              <a:gd name="connsiteY3" fmla="*/ 833438 h 1666875"/>
              <a:gd name="connsiteX4" fmla="*/ 0 w 1771650"/>
              <a:gd name="connsiteY4" fmla="*/ 0 h 1666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1650" h="1666875">
                <a:moveTo>
                  <a:pt x="1771650" y="0"/>
                </a:moveTo>
                <a:lnTo>
                  <a:pt x="1771650" y="1666875"/>
                </a:lnTo>
                <a:lnTo>
                  <a:pt x="0" y="1666875"/>
                </a:lnTo>
                <a:lnTo>
                  <a:pt x="553936" y="833438"/>
                </a:lnTo>
                <a:lnTo>
                  <a:pt x="0" y="0"/>
                </a:lnTo>
                <a:close/>
              </a:path>
            </a:pathLst>
          </a:cu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t"/>
          <a:lstStyle/>
          <a:p>
            <a:pPr algn="ctr"/>
            <a:r>
              <a:rPr lang="en-US" altLang="zh-CN" sz="5400" dirty="0" smtClean="0">
                <a:solidFill>
                  <a:srgbClr val="042B4C"/>
                </a:solidFill>
              </a:rPr>
              <a:t>02</a:t>
            </a:r>
            <a:endParaRPr lang="zh-CN" altLang="en-US" sz="5400" dirty="0">
              <a:solidFill>
                <a:srgbClr val="042B4C"/>
              </a:solidFill>
            </a:endParaRPr>
          </a:p>
        </p:txBody>
      </p:sp>
      <p:sp>
        <p:nvSpPr>
          <p:cNvPr id="13" name="任意多边形 12"/>
          <p:cNvSpPr/>
          <p:nvPr/>
        </p:nvSpPr>
        <p:spPr>
          <a:xfrm rot="16200000">
            <a:off x="4265633" y="4097320"/>
            <a:ext cx="1409700" cy="1179189"/>
          </a:xfrm>
          <a:custGeom>
            <a:avLst/>
            <a:gdLst>
              <a:gd name="connsiteX0" fmla="*/ 1771650 w 1771650"/>
              <a:gd name="connsiteY0" fmla="*/ 0 h 1666875"/>
              <a:gd name="connsiteX1" fmla="*/ 1771650 w 1771650"/>
              <a:gd name="connsiteY1" fmla="*/ 1666875 h 1666875"/>
              <a:gd name="connsiteX2" fmla="*/ 0 w 1771650"/>
              <a:gd name="connsiteY2" fmla="*/ 1666875 h 1666875"/>
              <a:gd name="connsiteX3" fmla="*/ 553936 w 1771650"/>
              <a:gd name="connsiteY3" fmla="*/ 833438 h 1666875"/>
              <a:gd name="connsiteX4" fmla="*/ 0 w 1771650"/>
              <a:gd name="connsiteY4" fmla="*/ 0 h 1666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1650" h="1666875">
                <a:moveTo>
                  <a:pt x="1771650" y="0"/>
                </a:moveTo>
                <a:lnTo>
                  <a:pt x="1771650" y="1666875"/>
                </a:lnTo>
                <a:lnTo>
                  <a:pt x="0" y="1666875"/>
                </a:lnTo>
                <a:lnTo>
                  <a:pt x="553936" y="833438"/>
                </a:lnTo>
                <a:lnTo>
                  <a:pt x="0" y="0"/>
                </a:lnTo>
                <a:close/>
              </a:path>
            </a:pathLst>
          </a:cu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t"/>
          <a:lstStyle/>
          <a:p>
            <a:pPr algn="ctr"/>
            <a:r>
              <a:rPr lang="en-US" altLang="zh-CN" sz="5400" dirty="0" smtClean="0">
                <a:solidFill>
                  <a:srgbClr val="042B4C"/>
                </a:solidFill>
              </a:rPr>
              <a:t>03</a:t>
            </a:r>
            <a:endParaRPr lang="zh-CN" altLang="en-US" sz="5400" dirty="0">
              <a:solidFill>
                <a:srgbClr val="042B4C"/>
              </a:solidFill>
            </a:endParaRPr>
          </a:p>
        </p:txBody>
      </p:sp>
      <p:sp>
        <p:nvSpPr>
          <p:cNvPr id="14" name="任意多边形 13"/>
          <p:cNvSpPr/>
          <p:nvPr/>
        </p:nvSpPr>
        <p:spPr>
          <a:xfrm rot="16200000">
            <a:off x="6079190" y="4097319"/>
            <a:ext cx="1409700" cy="1179188"/>
          </a:xfrm>
          <a:custGeom>
            <a:avLst/>
            <a:gdLst>
              <a:gd name="connsiteX0" fmla="*/ 1771650 w 1771650"/>
              <a:gd name="connsiteY0" fmla="*/ 0 h 1666875"/>
              <a:gd name="connsiteX1" fmla="*/ 1771650 w 1771650"/>
              <a:gd name="connsiteY1" fmla="*/ 1666875 h 1666875"/>
              <a:gd name="connsiteX2" fmla="*/ 0 w 1771650"/>
              <a:gd name="connsiteY2" fmla="*/ 1666875 h 1666875"/>
              <a:gd name="connsiteX3" fmla="*/ 553936 w 1771650"/>
              <a:gd name="connsiteY3" fmla="*/ 833438 h 1666875"/>
              <a:gd name="connsiteX4" fmla="*/ 0 w 1771650"/>
              <a:gd name="connsiteY4" fmla="*/ 0 h 1666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1650" h="1666875">
                <a:moveTo>
                  <a:pt x="1771650" y="0"/>
                </a:moveTo>
                <a:lnTo>
                  <a:pt x="1771650" y="1666875"/>
                </a:lnTo>
                <a:lnTo>
                  <a:pt x="0" y="1666875"/>
                </a:lnTo>
                <a:lnTo>
                  <a:pt x="553936" y="833438"/>
                </a:lnTo>
                <a:lnTo>
                  <a:pt x="0" y="0"/>
                </a:lnTo>
                <a:close/>
              </a:path>
            </a:pathLst>
          </a:cu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t"/>
          <a:lstStyle/>
          <a:p>
            <a:pPr algn="ctr"/>
            <a:r>
              <a:rPr lang="en-US" altLang="zh-CN" sz="5400" dirty="0" smtClean="0">
                <a:solidFill>
                  <a:srgbClr val="042B4C"/>
                </a:solidFill>
              </a:rPr>
              <a:t>04</a:t>
            </a:r>
            <a:endParaRPr lang="zh-CN" altLang="en-US" sz="5400" dirty="0">
              <a:solidFill>
                <a:srgbClr val="042B4C"/>
              </a:solidFill>
            </a:endParaRPr>
          </a:p>
        </p:txBody>
      </p:sp>
      <p:sp>
        <p:nvSpPr>
          <p:cNvPr id="15" name="矩形 14"/>
          <p:cNvSpPr/>
          <p:nvPr/>
        </p:nvSpPr>
        <p:spPr>
          <a:xfrm>
            <a:off x="7586887" y="2267561"/>
            <a:ext cx="3319761" cy="1015659"/>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dirty="0">
                <a:solidFill>
                  <a:schemeClr val="bg1"/>
                </a:solidFill>
              </a:rPr>
              <a:t>在此添加关键字</a:t>
            </a:r>
          </a:p>
          <a:p>
            <a:r>
              <a:rPr lang="en-US" altLang="zh-CN" sz="1400" dirty="0">
                <a:solidFill>
                  <a:schemeClr val="bg1"/>
                </a:solidFill>
              </a:rPr>
              <a:t>Lorem ipsum dolor sit amet, consectetuer adipiscing elit. Maecenas porttitor congue massa. </a:t>
            </a:r>
          </a:p>
        </p:txBody>
      </p:sp>
      <p:sp>
        <p:nvSpPr>
          <p:cNvPr id="16" name="矩形 15"/>
          <p:cNvSpPr/>
          <p:nvPr/>
        </p:nvSpPr>
        <p:spPr>
          <a:xfrm>
            <a:off x="7586887" y="3978541"/>
            <a:ext cx="3319761" cy="1015659"/>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dirty="0">
                <a:solidFill>
                  <a:schemeClr val="bg1"/>
                </a:solidFill>
              </a:rPr>
              <a:t>在此添加关键字</a:t>
            </a:r>
          </a:p>
          <a:p>
            <a:r>
              <a:rPr lang="en-US" altLang="zh-CN" sz="1400" dirty="0">
                <a:solidFill>
                  <a:schemeClr val="bg1"/>
                </a:solidFill>
              </a:rPr>
              <a:t>Lorem ipsum dolor sit amet, consectetuer adipiscing elit. Maecenas porttitor congue massa. </a:t>
            </a:r>
          </a:p>
        </p:txBody>
      </p:sp>
      <p:sp>
        <p:nvSpPr>
          <p:cNvPr id="17" name="矩形 16"/>
          <p:cNvSpPr/>
          <p:nvPr/>
        </p:nvSpPr>
        <p:spPr>
          <a:xfrm>
            <a:off x="895623" y="2267561"/>
            <a:ext cx="3319761" cy="1015659"/>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600" b="1" dirty="0">
                <a:solidFill>
                  <a:schemeClr val="bg1"/>
                </a:solidFill>
              </a:rPr>
              <a:t>在此添加关键字</a:t>
            </a:r>
          </a:p>
          <a:p>
            <a:pPr algn="r"/>
            <a:r>
              <a:rPr lang="en-US" altLang="zh-CN" sz="1400" dirty="0">
                <a:solidFill>
                  <a:schemeClr val="bg1"/>
                </a:solidFill>
              </a:rPr>
              <a:t>Lorem ipsum dolor sit amet, consectetuer adipiscing elit. Maecenas porttitor congue massa. </a:t>
            </a:r>
          </a:p>
        </p:txBody>
      </p:sp>
      <p:sp>
        <p:nvSpPr>
          <p:cNvPr id="18" name="矩形 17"/>
          <p:cNvSpPr/>
          <p:nvPr/>
        </p:nvSpPr>
        <p:spPr>
          <a:xfrm>
            <a:off x="895623" y="3978541"/>
            <a:ext cx="3319761" cy="1015659"/>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600" b="1" dirty="0">
                <a:solidFill>
                  <a:schemeClr val="bg1"/>
                </a:solidFill>
              </a:rPr>
              <a:t>在此添加关键字</a:t>
            </a:r>
          </a:p>
          <a:p>
            <a:pPr algn="r"/>
            <a:r>
              <a:rPr lang="en-US" altLang="zh-CN" sz="1400" dirty="0">
                <a:solidFill>
                  <a:schemeClr val="bg1"/>
                </a:solidFill>
              </a:rPr>
              <a:t>Lorem ipsum dolor sit amet, consectetuer adipiscing elit. Maecenas porttitor congue massa.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6000" b="-6000"/>
          </a:stretch>
        </a:blipFill>
        <a:effectLst/>
      </p:bgPr>
    </p:bg>
    <p:spTree>
      <p:nvGrpSpPr>
        <p:cNvPr id="1" name=""/>
        <p:cNvGrpSpPr/>
        <p:nvPr/>
      </p:nvGrpSpPr>
      <p:grpSpPr>
        <a:xfrm>
          <a:off x="0" y="0"/>
          <a:ext cx="0" cy="0"/>
          <a:chOff x="0" y="0"/>
          <a:chExt cx="0" cy="0"/>
        </a:xfrm>
      </p:grpSpPr>
      <p:grpSp>
        <p:nvGrpSpPr>
          <p:cNvPr id="13" name="组合 12"/>
          <p:cNvGrpSpPr/>
          <p:nvPr/>
        </p:nvGrpSpPr>
        <p:grpSpPr>
          <a:xfrm>
            <a:off x="1625600" y="-342086"/>
            <a:ext cx="8260621" cy="6872459"/>
            <a:chOff x="-864379" y="-3360420"/>
            <a:chExt cx="12171213" cy="10125893"/>
          </a:xfrm>
        </p:grpSpPr>
        <p:grpSp>
          <p:nvGrpSpPr>
            <p:cNvPr id="7" name="组合 6"/>
            <p:cNvGrpSpPr/>
            <p:nvPr/>
          </p:nvGrpSpPr>
          <p:grpSpPr>
            <a:xfrm rot="21442291">
              <a:off x="-864379" y="-3360420"/>
              <a:ext cx="12171213" cy="10125893"/>
              <a:chOff x="-864379" y="-2935391"/>
              <a:chExt cx="11660333" cy="9700864"/>
            </a:xfrm>
          </p:grpSpPr>
          <p:sp>
            <p:nvSpPr>
              <p:cNvPr id="4" name="等腰三角形 3"/>
              <p:cNvSpPr/>
              <p:nvPr/>
            </p:nvSpPr>
            <p:spPr>
              <a:xfrm rot="21256462">
                <a:off x="206699" y="-1738306"/>
                <a:ext cx="9518176" cy="7918688"/>
              </a:xfrm>
              <a:prstGeom prst="triangle">
                <a:avLst/>
              </a:prstGeom>
              <a:noFill/>
              <a:ln>
                <a:solidFill>
                  <a:schemeClr val="bg1">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21256462">
                <a:off x="697927" y="-1193593"/>
                <a:ext cx="8575800" cy="7134675"/>
              </a:xfrm>
              <a:prstGeom prst="triangle">
                <a:avLst/>
              </a:prstGeom>
              <a:noFill/>
              <a:ln>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rot="21256462">
                <a:off x="-864379" y="-2935391"/>
                <a:ext cx="11660333" cy="9700864"/>
              </a:xfrm>
              <a:prstGeom prst="triangle">
                <a:avLst/>
              </a:prstGeom>
              <a:no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等腰三角形 7"/>
            <p:cNvSpPr/>
            <p:nvPr/>
          </p:nvSpPr>
          <p:spPr>
            <a:xfrm rot="9847771">
              <a:off x="3210652" y="2357353"/>
              <a:ext cx="4753913" cy="3510126"/>
            </a:xfrm>
            <a:prstGeom prst="triangle">
              <a:avLst/>
            </a:prstGeom>
            <a:noFill/>
            <a:ln>
              <a:solidFill>
                <a:schemeClr val="bg1">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7363968" y="1716652"/>
              <a:ext cx="72000" cy="72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785310" y="3051676"/>
              <a:ext cx="72000" cy="72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6030096" y="5769476"/>
              <a:ext cx="72000" cy="72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文本框 11"/>
          <p:cNvSpPr txBox="1"/>
          <p:nvPr/>
        </p:nvSpPr>
        <p:spPr>
          <a:xfrm>
            <a:off x="5325248" y="2152538"/>
            <a:ext cx="1431152" cy="1446550"/>
          </a:xfrm>
          <a:prstGeom prst="rect">
            <a:avLst/>
          </a:prstGeom>
          <a:noFill/>
        </p:spPr>
        <p:txBody>
          <a:bodyPr wrap="square" rtlCol="0">
            <a:spAutoFit/>
          </a:bodyPr>
          <a:lstStyle/>
          <a:p>
            <a:pPr algn="dist"/>
            <a:r>
              <a:rPr lang="en-US" altLang="zh-CN" sz="8800" dirty="0" smtClean="0">
                <a:solidFill>
                  <a:schemeClr val="bg1"/>
                </a:solidFill>
                <a:latin typeface="Impact" panose="020B0806030902050204" pitchFamily="34" charset="0"/>
              </a:rPr>
              <a:t>04</a:t>
            </a:r>
            <a:endParaRPr lang="zh-CN" altLang="en-US" sz="8800" dirty="0">
              <a:solidFill>
                <a:schemeClr val="bg1"/>
              </a:solidFill>
              <a:latin typeface="Impact" panose="020B0806030902050204" pitchFamily="34" charset="0"/>
            </a:endParaRPr>
          </a:p>
        </p:txBody>
      </p:sp>
      <p:sp>
        <p:nvSpPr>
          <p:cNvPr id="23" name="文本框 22"/>
          <p:cNvSpPr txBox="1"/>
          <p:nvPr/>
        </p:nvSpPr>
        <p:spPr>
          <a:xfrm>
            <a:off x="4444110" y="3429000"/>
            <a:ext cx="3303780" cy="461665"/>
          </a:xfrm>
          <a:prstGeom prst="rect">
            <a:avLst/>
          </a:prstGeom>
          <a:noFill/>
        </p:spPr>
        <p:txBody>
          <a:bodyPr wrap="square" rtlCol="0">
            <a:spAutoFit/>
          </a:bodyPr>
          <a:lstStyle/>
          <a:p>
            <a:pPr algn="dist"/>
            <a:r>
              <a:rPr lang="zh-CN" altLang="en-US" sz="2400" dirty="0">
                <a:solidFill>
                  <a:schemeClr val="bg1"/>
                </a:solidFill>
                <a:latin typeface="思源黑体 CN Light" panose="020B0300000000000000" pitchFamily="34" charset="-122"/>
                <a:ea typeface="思源黑体 CN Light" panose="020B0300000000000000" pitchFamily="34" charset="-122"/>
              </a:rPr>
              <a:t>请</a:t>
            </a:r>
            <a:r>
              <a:rPr lang="zh-CN" altLang="en-US" sz="2400" dirty="0" smtClean="0">
                <a:solidFill>
                  <a:schemeClr val="bg1"/>
                </a:solidFill>
                <a:latin typeface="思源黑体 CN Light" panose="020B0300000000000000" pitchFamily="34" charset="-122"/>
                <a:ea typeface="思源黑体 CN Light" panose="020B0300000000000000" pitchFamily="34" charset="-122"/>
              </a:rPr>
              <a:t>添加精彩标题</a:t>
            </a:r>
            <a:endParaRPr lang="zh-CN" altLang="en-US" sz="2400" dirty="0">
              <a:solidFill>
                <a:schemeClr val="bg1"/>
              </a:solidFill>
              <a:latin typeface="思源黑体 CN Light" panose="020B0300000000000000" pitchFamily="34" charset="-122"/>
              <a:ea typeface="思源黑体 CN Light" panose="020B0300000000000000" pitchFamily="34" charset="-122"/>
            </a:endParaRPr>
          </a:p>
        </p:txBody>
      </p:sp>
      <p:sp>
        <p:nvSpPr>
          <p:cNvPr id="24" name="矩形 23"/>
          <p:cNvSpPr/>
          <p:nvPr/>
        </p:nvSpPr>
        <p:spPr>
          <a:xfrm>
            <a:off x="4444110" y="3903470"/>
            <a:ext cx="3303780" cy="387798"/>
          </a:xfrm>
          <a:prstGeom prst="rect">
            <a:avLst/>
          </a:prstGeom>
        </p:spPr>
        <p:txBody>
          <a:bodyPr wrap="square">
            <a:spAutoFit/>
          </a:bodyPr>
          <a:lstStyle/>
          <a:p>
            <a:pPr algn="dist">
              <a:lnSpc>
                <a:spcPct val="120000"/>
              </a:lnSpc>
              <a:spcBef>
                <a:spcPts val="300"/>
              </a:spcBef>
            </a:pPr>
            <a:r>
              <a:rPr lang="en-US" altLang="zh-CN" sz="1600" dirty="0">
                <a:solidFill>
                  <a:schemeClr val="bg1"/>
                </a:solidFill>
                <a:ea typeface="等线" panose="02010600030101010101" charset="-122"/>
              </a:rPr>
              <a:t>We have many PowerPoint </a:t>
            </a:r>
            <a:r>
              <a:rPr lang="zh-CN" altLang="en-US" sz="1600" dirty="0" smtClean="0">
                <a:solidFill>
                  <a:schemeClr val="bg1"/>
                </a:solidFill>
                <a:ea typeface="等线" panose="02010600030101010101" charset="-122"/>
              </a:rPr>
              <a:t>templates</a:t>
            </a:r>
            <a:endParaRPr lang="zh-CN" altLang="en-US" sz="1600" dirty="0">
              <a:solidFill>
                <a:schemeClr val="bg1"/>
              </a:solidFill>
              <a:ea typeface="等线" panose="02010600030101010101"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6000" b="-6000"/>
          </a:stretch>
        </a:blipFill>
        <a:effectLst/>
      </p:bgPr>
    </p:bg>
    <p:spTree>
      <p:nvGrpSpPr>
        <p:cNvPr id="1" name=""/>
        <p:cNvGrpSpPr/>
        <p:nvPr/>
      </p:nvGrpSpPr>
      <p:grpSpPr>
        <a:xfrm>
          <a:off x="0" y="0"/>
          <a:ext cx="0" cy="0"/>
          <a:chOff x="0" y="0"/>
          <a:chExt cx="0" cy="0"/>
        </a:xfrm>
      </p:grpSpPr>
      <p:sp>
        <p:nvSpPr>
          <p:cNvPr id="10" name="Freeform 6"/>
          <p:cNvSpPr>
            <a:spLocks noEditPoints="1"/>
          </p:cNvSpPr>
          <p:nvPr/>
        </p:nvSpPr>
        <p:spPr bwMode="auto">
          <a:xfrm>
            <a:off x="3944211" y="1546618"/>
            <a:ext cx="4303578" cy="4299114"/>
          </a:xfrm>
          <a:custGeom>
            <a:avLst/>
            <a:gdLst>
              <a:gd name="T0" fmla="*/ 870 w 935"/>
              <a:gd name="T1" fmla="*/ 608 h 935"/>
              <a:gd name="T2" fmla="*/ 870 w 935"/>
              <a:gd name="T3" fmla="*/ 608 h 935"/>
              <a:gd name="T4" fmla="*/ 806 w 935"/>
              <a:gd name="T5" fmla="*/ 468 h 935"/>
              <a:gd name="T6" fmla="*/ 870 w 935"/>
              <a:gd name="T7" fmla="*/ 327 h 935"/>
              <a:gd name="T8" fmla="*/ 870 w 935"/>
              <a:gd name="T9" fmla="*/ 327 h 935"/>
              <a:gd name="T10" fmla="*/ 935 w 935"/>
              <a:gd name="T11" fmla="*/ 186 h 935"/>
              <a:gd name="T12" fmla="*/ 750 w 935"/>
              <a:gd name="T13" fmla="*/ 0 h 935"/>
              <a:gd name="T14" fmla="*/ 608 w 935"/>
              <a:gd name="T15" fmla="*/ 65 h 935"/>
              <a:gd name="T16" fmla="*/ 608 w 935"/>
              <a:gd name="T17" fmla="*/ 65 h 935"/>
              <a:gd name="T18" fmla="*/ 468 w 935"/>
              <a:gd name="T19" fmla="*/ 129 h 935"/>
              <a:gd name="T20" fmla="*/ 328 w 935"/>
              <a:gd name="T21" fmla="*/ 65 h 935"/>
              <a:gd name="T22" fmla="*/ 328 w 935"/>
              <a:gd name="T23" fmla="*/ 65 h 935"/>
              <a:gd name="T24" fmla="*/ 186 w 935"/>
              <a:gd name="T25" fmla="*/ 0 h 935"/>
              <a:gd name="T26" fmla="*/ 0 w 935"/>
              <a:gd name="T27" fmla="*/ 186 h 935"/>
              <a:gd name="T28" fmla="*/ 66 w 935"/>
              <a:gd name="T29" fmla="*/ 327 h 935"/>
              <a:gd name="T30" fmla="*/ 66 w 935"/>
              <a:gd name="T31" fmla="*/ 327 h 935"/>
              <a:gd name="T32" fmla="*/ 130 w 935"/>
              <a:gd name="T33" fmla="*/ 468 h 935"/>
              <a:gd name="T34" fmla="*/ 66 w 935"/>
              <a:gd name="T35" fmla="*/ 608 h 935"/>
              <a:gd name="T36" fmla="*/ 66 w 935"/>
              <a:gd name="T37" fmla="*/ 608 h 935"/>
              <a:gd name="T38" fmla="*/ 0 w 935"/>
              <a:gd name="T39" fmla="*/ 749 h 935"/>
              <a:gd name="T40" fmla="*/ 186 w 935"/>
              <a:gd name="T41" fmla="*/ 935 h 935"/>
              <a:gd name="T42" fmla="*/ 328 w 935"/>
              <a:gd name="T43" fmla="*/ 870 h 935"/>
              <a:gd name="T44" fmla="*/ 328 w 935"/>
              <a:gd name="T45" fmla="*/ 870 h 935"/>
              <a:gd name="T46" fmla="*/ 468 w 935"/>
              <a:gd name="T47" fmla="*/ 806 h 935"/>
              <a:gd name="T48" fmla="*/ 608 w 935"/>
              <a:gd name="T49" fmla="*/ 870 h 935"/>
              <a:gd name="T50" fmla="*/ 608 w 935"/>
              <a:gd name="T51" fmla="*/ 870 h 935"/>
              <a:gd name="T52" fmla="*/ 750 w 935"/>
              <a:gd name="T53" fmla="*/ 935 h 935"/>
              <a:gd name="T54" fmla="*/ 935 w 935"/>
              <a:gd name="T55" fmla="*/ 749 h 935"/>
              <a:gd name="T56" fmla="*/ 870 w 935"/>
              <a:gd name="T57" fmla="*/ 608 h 935"/>
              <a:gd name="T58" fmla="*/ 468 w 935"/>
              <a:gd name="T59" fmla="*/ 681 h 935"/>
              <a:gd name="T60" fmla="*/ 255 w 935"/>
              <a:gd name="T61" fmla="*/ 468 h 935"/>
              <a:gd name="T62" fmla="*/ 468 w 935"/>
              <a:gd name="T63" fmla="*/ 255 h 935"/>
              <a:gd name="T64" fmla="*/ 681 w 935"/>
              <a:gd name="T65" fmla="*/ 468 h 935"/>
              <a:gd name="T66" fmla="*/ 468 w 935"/>
              <a:gd name="T67" fmla="*/ 681 h 9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935"/>
              <a:gd name="T103" fmla="*/ 0 h 935"/>
              <a:gd name="T104" fmla="*/ 935 w 935"/>
              <a:gd name="T105" fmla="*/ 935 h 93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935" h="935">
                <a:moveTo>
                  <a:pt x="870" y="608"/>
                </a:moveTo>
                <a:cubicBezTo>
                  <a:pt x="870" y="608"/>
                  <a:pt x="870" y="608"/>
                  <a:pt x="870" y="608"/>
                </a:cubicBezTo>
                <a:cubicBezTo>
                  <a:pt x="831" y="574"/>
                  <a:pt x="806" y="524"/>
                  <a:pt x="806" y="468"/>
                </a:cubicBezTo>
                <a:cubicBezTo>
                  <a:pt x="806" y="412"/>
                  <a:pt x="831" y="362"/>
                  <a:pt x="870" y="327"/>
                </a:cubicBezTo>
                <a:cubicBezTo>
                  <a:pt x="870" y="327"/>
                  <a:pt x="870" y="327"/>
                  <a:pt x="870" y="327"/>
                </a:cubicBezTo>
                <a:cubicBezTo>
                  <a:pt x="910" y="293"/>
                  <a:pt x="935" y="243"/>
                  <a:pt x="935" y="186"/>
                </a:cubicBezTo>
                <a:cubicBezTo>
                  <a:pt x="935" y="83"/>
                  <a:pt x="852" y="0"/>
                  <a:pt x="750" y="0"/>
                </a:cubicBezTo>
                <a:cubicBezTo>
                  <a:pt x="693" y="0"/>
                  <a:pt x="642" y="25"/>
                  <a:pt x="608" y="65"/>
                </a:cubicBezTo>
                <a:cubicBezTo>
                  <a:pt x="608" y="65"/>
                  <a:pt x="608" y="65"/>
                  <a:pt x="608" y="65"/>
                </a:cubicBezTo>
                <a:cubicBezTo>
                  <a:pt x="574" y="105"/>
                  <a:pt x="524" y="129"/>
                  <a:pt x="468" y="129"/>
                </a:cubicBezTo>
                <a:cubicBezTo>
                  <a:pt x="412" y="129"/>
                  <a:pt x="362" y="105"/>
                  <a:pt x="328" y="65"/>
                </a:cubicBezTo>
                <a:cubicBezTo>
                  <a:pt x="328" y="65"/>
                  <a:pt x="328" y="65"/>
                  <a:pt x="328" y="65"/>
                </a:cubicBezTo>
                <a:cubicBezTo>
                  <a:pt x="294" y="25"/>
                  <a:pt x="243" y="0"/>
                  <a:pt x="186" y="0"/>
                </a:cubicBezTo>
                <a:cubicBezTo>
                  <a:pt x="83" y="0"/>
                  <a:pt x="0" y="83"/>
                  <a:pt x="0" y="186"/>
                </a:cubicBezTo>
                <a:cubicBezTo>
                  <a:pt x="0" y="243"/>
                  <a:pt x="26" y="293"/>
                  <a:pt x="66" y="327"/>
                </a:cubicBezTo>
                <a:cubicBezTo>
                  <a:pt x="66" y="327"/>
                  <a:pt x="66" y="327"/>
                  <a:pt x="66" y="327"/>
                </a:cubicBezTo>
                <a:cubicBezTo>
                  <a:pt x="105" y="362"/>
                  <a:pt x="130" y="412"/>
                  <a:pt x="130" y="468"/>
                </a:cubicBezTo>
                <a:cubicBezTo>
                  <a:pt x="130" y="524"/>
                  <a:pt x="105" y="574"/>
                  <a:pt x="66" y="608"/>
                </a:cubicBezTo>
                <a:cubicBezTo>
                  <a:pt x="66" y="608"/>
                  <a:pt x="66" y="608"/>
                  <a:pt x="66" y="608"/>
                </a:cubicBezTo>
                <a:cubicBezTo>
                  <a:pt x="26" y="642"/>
                  <a:pt x="0" y="693"/>
                  <a:pt x="0" y="749"/>
                </a:cubicBezTo>
                <a:cubicBezTo>
                  <a:pt x="0" y="852"/>
                  <a:pt x="83" y="935"/>
                  <a:pt x="186" y="935"/>
                </a:cubicBezTo>
                <a:cubicBezTo>
                  <a:pt x="243" y="935"/>
                  <a:pt x="294" y="910"/>
                  <a:pt x="328" y="870"/>
                </a:cubicBezTo>
                <a:cubicBezTo>
                  <a:pt x="328" y="870"/>
                  <a:pt x="328" y="870"/>
                  <a:pt x="328" y="870"/>
                </a:cubicBezTo>
                <a:cubicBezTo>
                  <a:pt x="362" y="831"/>
                  <a:pt x="412" y="806"/>
                  <a:pt x="468" y="806"/>
                </a:cubicBezTo>
                <a:cubicBezTo>
                  <a:pt x="524" y="806"/>
                  <a:pt x="574" y="831"/>
                  <a:pt x="608" y="870"/>
                </a:cubicBezTo>
                <a:cubicBezTo>
                  <a:pt x="608" y="870"/>
                  <a:pt x="608" y="870"/>
                  <a:pt x="608" y="870"/>
                </a:cubicBezTo>
                <a:cubicBezTo>
                  <a:pt x="642" y="910"/>
                  <a:pt x="693" y="935"/>
                  <a:pt x="750" y="935"/>
                </a:cubicBezTo>
                <a:cubicBezTo>
                  <a:pt x="852" y="935"/>
                  <a:pt x="935" y="852"/>
                  <a:pt x="935" y="749"/>
                </a:cubicBezTo>
                <a:cubicBezTo>
                  <a:pt x="935" y="693"/>
                  <a:pt x="910" y="642"/>
                  <a:pt x="870" y="608"/>
                </a:cubicBezTo>
                <a:close/>
                <a:moveTo>
                  <a:pt x="468" y="681"/>
                </a:moveTo>
                <a:cubicBezTo>
                  <a:pt x="350" y="681"/>
                  <a:pt x="255" y="585"/>
                  <a:pt x="255" y="468"/>
                </a:cubicBezTo>
                <a:cubicBezTo>
                  <a:pt x="255" y="350"/>
                  <a:pt x="350" y="255"/>
                  <a:pt x="468" y="255"/>
                </a:cubicBezTo>
                <a:cubicBezTo>
                  <a:pt x="585" y="255"/>
                  <a:pt x="681" y="350"/>
                  <a:pt x="681" y="468"/>
                </a:cubicBezTo>
                <a:cubicBezTo>
                  <a:pt x="681" y="585"/>
                  <a:pt x="585" y="681"/>
                  <a:pt x="468" y="681"/>
                </a:cubicBezTo>
                <a:close/>
              </a:path>
            </a:pathLst>
          </a:custGeom>
          <a:solidFill>
            <a:schemeClr val="bg1">
              <a:alpha val="30000"/>
            </a:schemeClr>
          </a:solidFill>
          <a:ln w="9525">
            <a:noFill/>
            <a:round/>
          </a:ln>
        </p:spPr>
        <p:txBody>
          <a:bodyPr/>
          <a:lstStyle/>
          <a:p>
            <a:endParaRPr lang="zh-CN" altLang="en-US"/>
          </a:p>
        </p:txBody>
      </p:sp>
      <p:sp>
        <p:nvSpPr>
          <p:cNvPr id="19" name="Oval 7"/>
          <p:cNvSpPr>
            <a:spLocks noChangeArrowheads="1"/>
          </p:cNvSpPr>
          <p:nvPr/>
        </p:nvSpPr>
        <p:spPr bwMode="auto">
          <a:xfrm>
            <a:off x="6770109" y="4381444"/>
            <a:ext cx="1247770" cy="1245538"/>
          </a:xfrm>
          <a:prstGeom prst="ellipse">
            <a:avLst/>
          </a:prstGeom>
          <a:solidFill>
            <a:schemeClr val="bg1">
              <a:alpha val="90000"/>
            </a:schemeClr>
          </a:solidFill>
          <a:ln w="9525">
            <a:noFill/>
            <a:round/>
          </a:ln>
        </p:spPr>
        <p:txBody>
          <a:bodyPr/>
          <a:lstStyle/>
          <a:p>
            <a:pPr algn="ctr"/>
            <a:r>
              <a:rPr lang="en-US" altLang="zh-CN" sz="4400" dirty="0" smtClean="0">
                <a:solidFill>
                  <a:srgbClr val="042B4C"/>
                </a:solidFill>
                <a:latin typeface="+mj-lt"/>
              </a:rPr>
              <a:t>04</a:t>
            </a:r>
            <a:endParaRPr lang="zh-CN" altLang="en-US" sz="4400" dirty="0">
              <a:solidFill>
                <a:srgbClr val="042B4C"/>
              </a:solidFill>
              <a:latin typeface="+mj-lt"/>
            </a:endParaRPr>
          </a:p>
        </p:txBody>
      </p:sp>
      <p:sp>
        <p:nvSpPr>
          <p:cNvPr id="20" name="Oval 8"/>
          <p:cNvSpPr>
            <a:spLocks noChangeArrowheads="1"/>
          </p:cNvSpPr>
          <p:nvPr/>
        </p:nvSpPr>
        <p:spPr bwMode="auto">
          <a:xfrm>
            <a:off x="4178589" y="1792155"/>
            <a:ext cx="1243305" cy="1241073"/>
          </a:xfrm>
          <a:prstGeom prst="ellipse">
            <a:avLst/>
          </a:prstGeom>
          <a:solidFill>
            <a:schemeClr val="bg1">
              <a:alpha val="90000"/>
            </a:schemeClr>
          </a:solidFill>
          <a:ln w="9525">
            <a:noFill/>
            <a:round/>
          </a:ln>
        </p:spPr>
        <p:txBody>
          <a:bodyPr/>
          <a:lstStyle/>
          <a:p>
            <a:pPr algn="ctr"/>
            <a:r>
              <a:rPr lang="en-US" altLang="zh-CN" sz="4400" dirty="0" smtClean="0">
                <a:solidFill>
                  <a:srgbClr val="042B4C"/>
                </a:solidFill>
                <a:latin typeface="+mj-lt"/>
              </a:rPr>
              <a:t>01</a:t>
            </a:r>
            <a:endParaRPr lang="zh-CN" altLang="en-US" sz="4400" dirty="0">
              <a:solidFill>
                <a:srgbClr val="042B4C"/>
              </a:solidFill>
              <a:latin typeface="+mj-lt"/>
            </a:endParaRPr>
          </a:p>
        </p:txBody>
      </p:sp>
      <p:sp>
        <p:nvSpPr>
          <p:cNvPr id="21" name="Oval 9"/>
          <p:cNvSpPr>
            <a:spLocks noChangeArrowheads="1"/>
          </p:cNvSpPr>
          <p:nvPr/>
        </p:nvSpPr>
        <p:spPr bwMode="auto">
          <a:xfrm>
            <a:off x="6770109" y="1792155"/>
            <a:ext cx="1247770" cy="1241073"/>
          </a:xfrm>
          <a:prstGeom prst="ellipse">
            <a:avLst/>
          </a:prstGeom>
          <a:solidFill>
            <a:schemeClr val="bg1">
              <a:alpha val="90000"/>
            </a:schemeClr>
          </a:solidFill>
          <a:ln w="9525">
            <a:noFill/>
            <a:round/>
          </a:ln>
        </p:spPr>
        <p:txBody>
          <a:bodyPr/>
          <a:lstStyle/>
          <a:p>
            <a:pPr algn="ctr"/>
            <a:r>
              <a:rPr lang="en-US" altLang="zh-CN" sz="4400" dirty="0" smtClean="0">
                <a:solidFill>
                  <a:srgbClr val="042B4C"/>
                </a:solidFill>
                <a:latin typeface="+mj-lt"/>
              </a:rPr>
              <a:t>03</a:t>
            </a:r>
            <a:endParaRPr lang="zh-CN" altLang="en-US" sz="4400" dirty="0">
              <a:solidFill>
                <a:srgbClr val="042B4C"/>
              </a:solidFill>
              <a:latin typeface="+mj-lt"/>
            </a:endParaRPr>
          </a:p>
        </p:txBody>
      </p:sp>
      <p:sp>
        <p:nvSpPr>
          <p:cNvPr id="22" name="Oval 10"/>
          <p:cNvSpPr>
            <a:spLocks noChangeArrowheads="1"/>
          </p:cNvSpPr>
          <p:nvPr/>
        </p:nvSpPr>
        <p:spPr bwMode="auto">
          <a:xfrm>
            <a:off x="4178589" y="4381444"/>
            <a:ext cx="1243305" cy="1245538"/>
          </a:xfrm>
          <a:prstGeom prst="ellipse">
            <a:avLst/>
          </a:prstGeom>
          <a:solidFill>
            <a:schemeClr val="bg1">
              <a:alpha val="90000"/>
            </a:schemeClr>
          </a:solidFill>
          <a:ln w="9525">
            <a:noFill/>
            <a:round/>
          </a:ln>
        </p:spPr>
        <p:txBody>
          <a:bodyPr/>
          <a:lstStyle/>
          <a:p>
            <a:pPr algn="ctr"/>
            <a:r>
              <a:rPr lang="en-US" altLang="zh-CN" sz="4400" dirty="0" smtClean="0">
                <a:solidFill>
                  <a:srgbClr val="042B4C"/>
                </a:solidFill>
                <a:latin typeface="+mj-lt"/>
              </a:rPr>
              <a:t>02</a:t>
            </a:r>
            <a:endParaRPr lang="zh-CN" altLang="en-US" sz="4400" dirty="0">
              <a:solidFill>
                <a:srgbClr val="042B4C"/>
              </a:solidFill>
              <a:latin typeface="+mj-lt"/>
            </a:endParaRPr>
          </a:p>
        </p:txBody>
      </p:sp>
      <p:grpSp>
        <p:nvGrpSpPr>
          <p:cNvPr id="23" name="Group 15"/>
          <p:cNvGrpSpPr/>
          <p:nvPr/>
        </p:nvGrpSpPr>
        <p:grpSpPr bwMode="auto">
          <a:xfrm>
            <a:off x="8515647" y="4585843"/>
            <a:ext cx="308036" cy="308036"/>
            <a:chOff x="0" y="0"/>
            <a:chExt cx="205" cy="206"/>
          </a:xfrm>
          <a:solidFill>
            <a:schemeClr val="bg1"/>
          </a:solidFill>
        </p:grpSpPr>
        <p:sp>
          <p:nvSpPr>
            <p:cNvPr id="24" name="Freeform 16"/>
            <p:cNvSpPr>
              <a:spLocks noEditPoints="1"/>
            </p:cNvSpPr>
            <p:nvPr/>
          </p:nvSpPr>
          <p:spPr bwMode="auto">
            <a:xfrm>
              <a:off x="0" y="0"/>
              <a:ext cx="205" cy="206"/>
            </a:xfrm>
            <a:custGeom>
              <a:avLst/>
              <a:gdLst>
                <a:gd name="T0" fmla="*/ 70 w 140"/>
                <a:gd name="T1" fmla="*/ 0 h 140"/>
                <a:gd name="T2" fmla="*/ 0 w 140"/>
                <a:gd name="T3" fmla="*/ 70 h 140"/>
                <a:gd name="T4" fmla="*/ 70 w 140"/>
                <a:gd name="T5" fmla="*/ 140 h 140"/>
                <a:gd name="T6" fmla="*/ 140 w 140"/>
                <a:gd name="T7" fmla="*/ 70 h 140"/>
                <a:gd name="T8" fmla="*/ 70 w 140"/>
                <a:gd name="T9" fmla="*/ 0 h 140"/>
                <a:gd name="T10" fmla="*/ 70 w 140"/>
                <a:gd name="T11" fmla="*/ 128 h 140"/>
                <a:gd name="T12" fmla="*/ 12 w 140"/>
                <a:gd name="T13" fmla="*/ 70 h 140"/>
                <a:gd name="T14" fmla="*/ 70 w 140"/>
                <a:gd name="T15" fmla="*/ 12 h 140"/>
                <a:gd name="T16" fmla="*/ 128 w 140"/>
                <a:gd name="T17" fmla="*/ 70 h 140"/>
                <a:gd name="T18" fmla="*/ 70 w 140"/>
                <a:gd name="T19" fmla="*/ 128 h 1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0"/>
                <a:gd name="T31" fmla="*/ 0 h 140"/>
                <a:gd name="T32" fmla="*/ 140 w 140"/>
                <a:gd name="T33" fmla="*/ 140 h 14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0" h="140">
                  <a:moveTo>
                    <a:pt x="70" y="0"/>
                  </a:moveTo>
                  <a:cubicBezTo>
                    <a:pt x="32" y="0"/>
                    <a:pt x="0" y="32"/>
                    <a:pt x="0" y="70"/>
                  </a:cubicBezTo>
                  <a:cubicBezTo>
                    <a:pt x="0" y="109"/>
                    <a:pt x="32" y="140"/>
                    <a:pt x="70" y="140"/>
                  </a:cubicBezTo>
                  <a:cubicBezTo>
                    <a:pt x="109" y="140"/>
                    <a:pt x="140" y="109"/>
                    <a:pt x="140" y="70"/>
                  </a:cubicBezTo>
                  <a:cubicBezTo>
                    <a:pt x="140" y="32"/>
                    <a:pt x="109" y="0"/>
                    <a:pt x="70" y="0"/>
                  </a:cubicBezTo>
                  <a:close/>
                  <a:moveTo>
                    <a:pt x="70" y="128"/>
                  </a:moveTo>
                  <a:cubicBezTo>
                    <a:pt x="38" y="128"/>
                    <a:pt x="12" y="102"/>
                    <a:pt x="12" y="70"/>
                  </a:cubicBezTo>
                  <a:cubicBezTo>
                    <a:pt x="12" y="38"/>
                    <a:pt x="38" y="12"/>
                    <a:pt x="70" y="12"/>
                  </a:cubicBezTo>
                  <a:cubicBezTo>
                    <a:pt x="102" y="12"/>
                    <a:pt x="128" y="38"/>
                    <a:pt x="128" y="70"/>
                  </a:cubicBezTo>
                  <a:cubicBezTo>
                    <a:pt x="128" y="102"/>
                    <a:pt x="102" y="128"/>
                    <a:pt x="70" y="128"/>
                  </a:cubicBezTo>
                  <a:close/>
                </a:path>
              </a:pathLst>
            </a:custGeom>
            <a:grpFill/>
            <a:ln w="9525">
              <a:noFill/>
              <a:round/>
            </a:ln>
          </p:spPr>
          <p:txBody>
            <a:bodyPr/>
            <a:lstStyle/>
            <a:p>
              <a:endParaRPr lang="zh-CN" altLang="en-US"/>
            </a:p>
          </p:txBody>
        </p:sp>
        <p:sp>
          <p:nvSpPr>
            <p:cNvPr id="25" name="Freeform 17"/>
            <p:cNvSpPr/>
            <p:nvPr/>
          </p:nvSpPr>
          <p:spPr bwMode="auto">
            <a:xfrm>
              <a:off x="60" y="60"/>
              <a:ext cx="87" cy="86"/>
            </a:xfrm>
            <a:custGeom>
              <a:avLst/>
              <a:gdLst>
                <a:gd name="T0" fmla="*/ 56 w 59"/>
                <a:gd name="T1" fmla="*/ 2 h 58"/>
                <a:gd name="T2" fmla="*/ 48 w 59"/>
                <a:gd name="T3" fmla="*/ 2 h 58"/>
                <a:gd name="T4" fmla="*/ 29 w 59"/>
                <a:gd name="T5" fmla="*/ 21 h 58"/>
                <a:gd name="T6" fmla="*/ 11 w 59"/>
                <a:gd name="T7" fmla="*/ 2 h 58"/>
                <a:gd name="T8" fmla="*/ 2 w 59"/>
                <a:gd name="T9" fmla="*/ 2 h 58"/>
                <a:gd name="T10" fmla="*/ 2 w 59"/>
                <a:gd name="T11" fmla="*/ 11 h 58"/>
                <a:gd name="T12" fmla="*/ 21 w 59"/>
                <a:gd name="T13" fmla="*/ 29 h 58"/>
                <a:gd name="T14" fmla="*/ 2 w 59"/>
                <a:gd name="T15" fmla="*/ 48 h 58"/>
                <a:gd name="T16" fmla="*/ 2 w 59"/>
                <a:gd name="T17" fmla="*/ 56 h 58"/>
                <a:gd name="T18" fmla="*/ 7 w 59"/>
                <a:gd name="T19" fmla="*/ 58 h 58"/>
                <a:gd name="T20" fmla="*/ 11 w 59"/>
                <a:gd name="T21" fmla="*/ 56 h 58"/>
                <a:gd name="T22" fmla="*/ 29 w 59"/>
                <a:gd name="T23" fmla="*/ 38 h 58"/>
                <a:gd name="T24" fmla="*/ 48 w 59"/>
                <a:gd name="T25" fmla="*/ 56 h 58"/>
                <a:gd name="T26" fmla="*/ 52 w 59"/>
                <a:gd name="T27" fmla="*/ 58 h 58"/>
                <a:gd name="T28" fmla="*/ 56 w 59"/>
                <a:gd name="T29" fmla="*/ 56 h 58"/>
                <a:gd name="T30" fmla="*/ 56 w 59"/>
                <a:gd name="T31" fmla="*/ 48 h 58"/>
                <a:gd name="T32" fmla="*/ 38 w 59"/>
                <a:gd name="T33" fmla="*/ 29 h 58"/>
                <a:gd name="T34" fmla="*/ 56 w 59"/>
                <a:gd name="T35" fmla="*/ 11 h 58"/>
                <a:gd name="T36" fmla="*/ 56 w 59"/>
                <a:gd name="T37" fmla="*/ 2 h 5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9"/>
                <a:gd name="T58" fmla="*/ 0 h 58"/>
                <a:gd name="T59" fmla="*/ 59 w 59"/>
                <a:gd name="T60" fmla="*/ 58 h 5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9" h="58">
                  <a:moveTo>
                    <a:pt x="56" y="2"/>
                  </a:moveTo>
                  <a:cubicBezTo>
                    <a:pt x="54" y="0"/>
                    <a:pt x="50" y="0"/>
                    <a:pt x="48" y="2"/>
                  </a:cubicBezTo>
                  <a:cubicBezTo>
                    <a:pt x="29" y="21"/>
                    <a:pt x="29" y="21"/>
                    <a:pt x="29" y="21"/>
                  </a:cubicBezTo>
                  <a:cubicBezTo>
                    <a:pt x="11" y="2"/>
                    <a:pt x="11" y="2"/>
                    <a:pt x="11" y="2"/>
                  </a:cubicBezTo>
                  <a:cubicBezTo>
                    <a:pt x="8" y="0"/>
                    <a:pt x="5" y="0"/>
                    <a:pt x="2" y="2"/>
                  </a:cubicBezTo>
                  <a:cubicBezTo>
                    <a:pt x="0" y="5"/>
                    <a:pt x="0" y="8"/>
                    <a:pt x="2" y="11"/>
                  </a:cubicBezTo>
                  <a:cubicBezTo>
                    <a:pt x="21" y="29"/>
                    <a:pt x="21" y="29"/>
                    <a:pt x="21" y="29"/>
                  </a:cubicBezTo>
                  <a:cubicBezTo>
                    <a:pt x="2" y="48"/>
                    <a:pt x="2" y="48"/>
                    <a:pt x="2" y="48"/>
                  </a:cubicBezTo>
                  <a:cubicBezTo>
                    <a:pt x="0" y="50"/>
                    <a:pt x="0" y="54"/>
                    <a:pt x="2" y="56"/>
                  </a:cubicBezTo>
                  <a:cubicBezTo>
                    <a:pt x="3" y="58"/>
                    <a:pt x="5" y="58"/>
                    <a:pt x="7" y="58"/>
                  </a:cubicBezTo>
                  <a:cubicBezTo>
                    <a:pt x="8" y="58"/>
                    <a:pt x="10" y="58"/>
                    <a:pt x="11" y="56"/>
                  </a:cubicBezTo>
                  <a:cubicBezTo>
                    <a:pt x="29" y="38"/>
                    <a:pt x="29" y="38"/>
                    <a:pt x="29" y="38"/>
                  </a:cubicBezTo>
                  <a:cubicBezTo>
                    <a:pt x="48" y="56"/>
                    <a:pt x="48" y="56"/>
                    <a:pt x="48" y="56"/>
                  </a:cubicBezTo>
                  <a:cubicBezTo>
                    <a:pt x="49" y="58"/>
                    <a:pt x="51" y="58"/>
                    <a:pt x="52" y="58"/>
                  </a:cubicBezTo>
                  <a:cubicBezTo>
                    <a:pt x="54" y="58"/>
                    <a:pt x="55" y="58"/>
                    <a:pt x="56" y="56"/>
                  </a:cubicBezTo>
                  <a:cubicBezTo>
                    <a:pt x="59" y="54"/>
                    <a:pt x="59" y="50"/>
                    <a:pt x="56" y="48"/>
                  </a:cubicBezTo>
                  <a:cubicBezTo>
                    <a:pt x="38" y="29"/>
                    <a:pt x="38" y="29"/>
                    <a:pt x="38" y="29"/>
                  </a:cubicBezTo>
                  <a:cubicBezTo>
                    <a:pt x="56" y="11"/>
                    <a:pt x="56" y="11"/>
                    <a:pt x="56" y="11"/>
                  </a:cubicBezTo>
                  <a:cubicBezTo>
                    <a:pt x="59" y="8"/>
                    <a:pt x="59" y="5"/>
                    <a:pt x="56" y="2"/>
                  </a:cubicBezTo>
                  <a:close/>
                </a:path>
              </a:pathLst>
            </a:custGeom>
            <a:grpFill/>
            <a:ln w="9525">
              <a:noFill/>
              <a:round/>
            </a:ln>
          </p:spPr>
          <p:txBody>
            <a:bodyPr/>
            <a:lstStyle/>
            <a:p>
              <a:endParaRPr lang="zh-CN" altLang="en-US"/>
            </a:p>
          </p:txBody>
        </p:sp>
        <p:sp>
          <p:nvSpPr>
            <p:cNvPr id="26" name="Freeform 18"/>
            <p:cNvSpPr>
              <a:spLocks noEditPoints="1"/>
            </p:cNvSpPr>
            <p:nvPr/>
          </p:nvSpPr>
          <p:spPr bwMode="auto">
            <a:xfrm>
              <a:off x="0" y="0"/>
              <a:ext cx="205" cy="206"/>
            </a:xfrm>
            <a:custGeom>
              <a:avLst/>
              <a:gdLst>
                <a:gd name="T0" fmla="*/ 70 w 140"/>
                <a:gd name="T1" fmla="*/ 0 h 140"/>
                <a:gd name="T2" fmla="*/ 0 w 140"/>
                <a:gd name="T3" fmla="*/ 70 h 140"/>
                <a:gd name="T4" fmla="*/ 70 w 140"/>
                <a:gd name="T5" fmla="*/ 140 h 140"/>
                <a:gd name="T6" fmla="*/ 140 w 140"/>
                <a:gd name="T7" fmla="*/ 70 h 140"/>
                <a:gd name="T8" fmla="*/ 70 w 140"/>
                <a:gd name="T9" fmla="*/ 0 h 140"/>
                <a:gd name="T10" fmla="*/ 70 w 140"/>
                <a:gd name="T11" fmla="*/ 128 h 140"/>
                <a:gd name="T12" fmla="*/ 12 w 140"/>
                <a:gd name="T13" fmla="*/ 70 h 140"/>
                <a:gd name="T14" fmla="*/ 70 w 140"/>
                <a:gd name="T15" fmla="*/ 12 h 140"/>
                <a:gd name="T16" fmla="*/ 128 w 140"/>
                <a:gd name="T17" fmla="*/ 70 h 140"/>
                <a:gd name="T18" fmla="*/ 70 w 140"/>
                <a:gd name="T19" fmla="*/ 128 h 1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0"/>
                <a:gd name="T31" fmla="*/ 0 h 140"/>
                <a:gd name="T32" fmla="*/ 140 w 140"/>
                <a:gd name="T33" fmla="*/ 140 h 14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0" h="140">
                  <a:moveTo>
                    <a:pt x="70" y="0"/>
                  </a:moveTo>
                  <a:cubicBezTo>
                    <a:pt x="32" y="0"/>
                    <a:pt x="0" y="32"/>
                    <a:pt x="0" y="70"/>
                  </a:cubicBezTo>
                  <a:cubicBezTo>
                    <a:pt x="0" y="109"/>
                    <a:pt x="32" y="140"/>
                    <a:pt x="70" y="140"/>
                  </a:cubicBezTo>
                  <a:cubicBezTo>
                    <a:pt x="109" y="140"/>
                    <a:pt x="140" y="109"/>
                    <a:pt x="140" y="70"/>
                  </a:cubicBezTo>
                  <a:cubicBezTo>
                    <a:pt x="140" y="32"/>
                    <a:pt x="109" y="0"/>
                    <a:pt x="70" y="0"/>
                  </a:cubicBezTo>
                  <a:close/>
                  <a:moveTo>
                    <a:pt x="70" y="128"/>
                  </a:moveTo>
                  <a:cubicBezTo>
                    <a:pt x="38" y="128"/>
                    <a:pt x="12" y="102"/>
                    <a:pt x="12" y="70"/>
                  </a:cubicBezTo>
                  <a:cubicBezTo>
                    <a:pt x="12" y="38"/>
                    <a:pt x="38" y="12"/>
                    <a:pt x="70" y="12"/>
                  </a:cubicBezTo>
                  <a:cubicBezTo>
                    <a:pt x="102" y="12"/>
                    <a:pt x="128" y="38"/>
                    <a:pt x="128" y="70"/>
                  </a:cubicBezTo>
                  <a:cubicBezTo>
                    <a:pt x="128" y="102"/>
                    <a:pt x="102" y="128"/>
                    <a:pt x="70" y="128"/>
                  </a:cubicBezTo>
                  <a:close/>
                </a:path>
              </a:pathLst>
            </a:custGeom>
            <a:grpFill/>
            <a:ln w="9525">
              <a:noFill/>
              <a:round/>
            </a:ln>
          </p:spPr>
          <p:txBody>
            <a:bodyPr/>
            <a:lstStyle/>
            <a:p>
              <a:endParaRPr lang="zh-CN" altLang="en-US"/>
            </a:p>
          </p:txBody>
        </p:sp>
        <p:sp>
          <p:nvSpPr>
            <p:cNvPr id="27" name="Freeform 19"/>
            <p:cNvSpPr/>
            <p:nvPr/>
          </p:nvSpPr>
          <p:spPr bwMode="auto">
            <a:xfrm>
              <a:off x="60" y="60"/>
              <a:ext cx="87" cy="86"/>
            </a:xfrm>
            <a:custGeom>
              <a:avLst/>
              <a:gdLst>
                <a:gd name="T0" fmla="*/ 56 w 59"/>
                <a:gd name="T1" fmla="*/ 2 h 58"/>
                <a:gd name="T2" fmla="*/ 48 w 59"/>
                <a:gd name="T3" fmla="*/ 2 h 58"/>
                <a:gd name="T4" fmla="*/ 29 w 59"/>
                <a:gd name="T5" fmla="*/ 21 h 58"/>
                <a:gd name="T6" fmla="*/ 11 w 59"/>
                <a:gd name="T7" fmla="*/ 2 h 58"/>
                <a:gd name="T8" fmla="*/ 2 w 59"/>
                <a:gd name="T9" fmla="*/ 2 h 58"/>
                <a:gd name="T10" fmla="*/ 2 w 59"/>
                <a:gd name="T11" fmla="*/ 11 h 58"/>
                <a:gd name="T12" fmla="*/ 21 w 59"/>
                <a:gd name="T13" fmla="*/ 29 h 58"/>
                <a:gd name="T14" fmla="*/ 2 w 59"/>
                <a:gd name="T15" fmla="*/ 48 h 58"/>
                <a:gd name="T16" fmla="*/ 2 w 59"/>
                <a:gd name="T17" fmla="*/ 56 h 58"/>
                <a:gd name="T18" fmla="*/ 7 w 59"/>
                <a:gd name="T19" fmla="*/ 58 h 58"/>
                <a:gd name="T20" fmla="*/ 11 w 59"/>
                <a:gd name="T21" fmla="*/ 56 h 58"/>
                <a:gd name="T22" fmla="*/ 29 w 59"/>
                <a:gd name="T23" fmla="*/ 38 h 58"/>
                <a:gd name="T24" fmla="*/ 48 w 59"/>
                <a:gd name="T25" fmla="*/ 56 h 58"/>
                <a:gd name="T26" fmla="*/ 52 w 59"/>
                <a:gd name="T27" fmla="*/ 58 h 58"/>
                <a:gd name="T28" fmla="*/ 56 w 59"/>
                <a:gd name="T29" fmla="*/ 56 h 58"/>
                <a:gd name="T30" fmla="*/ 56 w 59"/>
                <a:gd name="T31" fmla="*/ 48 h 58"/>
                <a:gd name="T32" fmla="*/ 38 w 59"/>
                <a:gd name="T33" fmla="*/ 29 h 58"/>
                <a:gd name="T34" fmla="*/ 56 w 59"/>
                <a:gd name="T35" fmla="*/ 11 h 58"/>
                <a:gd name="T36" fmla="*/ 56 w 59"/>
                <a:gd name="T37" fmla="*/ 2 h 5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9"/>
                <a:gd name="T58" fmla="*/ 0 h 58"/>
                <a:gd name="T59" fmla="*/ 59 w 59"/>
                <a:gd name="T60" fmla="*/ 58 h 5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9" h="58">
                  <a:moveTo>
                    <a:pt x="56" y="2"/>
                  </a:moveTo>
                  <a:cubicBezTo>
                    <a:pt x="54" y="0"/>
                    <a:pt x="50" y="0"/>
                    <a:pt x="48" y="2"/>
                  </a:cubicBezTo>
                  <a:cubicBezTo>
                    <a:pt x="29" y="21"/>
                    <a:pt x="29" y="21"/>
                    <a:pt x="29" y="21"/>
                  </a:cubicBezTo>
                  <a:cubicBezTo>
                    <a:pt x="11" y="2"/>
                    <a:pt x="11" y="2"/>
                    <a:pt x="11" y="2"/>
                  </a:cubicBezTo>
                  <a:cubicBezTo>
                    <a:pt x="8" y="0"/>
                    <a:pt x="5" y="0"/>
                    <a:pt x="2" y="2"/>
                  </a:cubicBezTo>
                  <a:cubicBezTo>
                    <a:pt x="0" y="5"/>
                    <a:pt x="0" y="8"/>
                    <a:pt x="2" y="11"/>
                  </a:cubicBezTo>
                  <a:cubicBezTo>
                    <a:pt x="21" y="29"/>
                    <a:pt x="21" y="29"/>
                    <a:pt x="21" y="29"/>
                  </a:cubicBezTo>
                  <a:cubicBezTo>
                    <a:pt x="2" y="48"/>
                    <a:pt x="2" y="48"/>
                    <a:pt x="2" y="48"/>
                  </a:cubicBezTo>
                  <a:cubicBezTo>
                    <a:pt x="0" y="50"/>
                    <a:pt x="0" y="54"/>
                    <a:pt x="2" y="56"/>
                  </a:cubicBezTo>
                  <a:cubicBezTo>
                    <a:pt x="3" y="58"/>
                    <a:pt x="5" y="58"/>
                    <a:pt x="7" y="58"/>
                  </a:cubicBezTo>
                  <a:cubicBezTo>
                    <a:pt x="8" y="58"/>
                    <a:pt x="10" y="58"/>
                    <a:pt x="11" y="56"/>
                  </a:cubicBezTo>
                  <a:cubicBezTo>
                    <a:pt x="29" y="38"/>
                    <a:pt x="29" y="38"/>
                    <a:pt x="29" y="38"/>
                  </a:cubicBezTo>
                  <a:cubicBezTo>
                    <a:pt x="48" y="56"/>
                    <a:pt x="48" y="56"/>
                    <a:pt x="48" y="56"/>
                  </a:cubicBezTo>
                  <a:cubicBezTo>
                    <a:pt x="49" y="58"/>
                    <a:pt x="51" y="58"/>
                    <a:pt x="52" y="58"/>
                  </a:cubicBezTo>
                  <a:cubicBezTo>
                    <a:pt x="54" y="58"/>
                    <a:pt x="55" y="58"/>
                    <a:pt x="56" y="56"/>
                  </a:cubicBezTo>
                  <a:cubicBezTo>
                    <a:pt x="59" y="54"/>
                    <a:pt x="59" y="50"/>
                    <a:pt x="56" y="48"/>
                  </a:cubicBezTo>
                  <a:cubicBezTo>
                    <a:pt x="38" y="29"/>
                    <a:pt x="38" y="29"/>
                    <a:pt x="38" y="29"/>
                  </a:cubicBezTo>
                  <a:cubicBezTo>
                    <a:pt x="56" y="11"/>
                    <a:pt x="56" y="11"/>
                    <a:pt x="56" y="11"/>
                  </a:cubicBezTo>
                  <a:cubicBezTo>
                    <a:pt x="59" y="8"/>
                    <a:pt x="59" y="5"/>
                    <a:pt x="56" y="2"/>
                  </a:cubicBezTo>
                  <a:close/>
                </a:path>
              </a:pathLst>
            </a:custGeom>
            <a:grpFill/>
            <a:ln w="9525">
              <a:noFill/>
              <a:round/>
            </a:ln>
          </p:spPr>
          <p:txBody>
            <a:bodyPr/>
            <a:lstStyle/>
            <a:p>
              <a:endParaRPr lang="zh-CN" altLang="en-US"/>
            </a:p>
          </p:txBody>
        </p:sp>
      </p:grpSp>
      <p:grpSp>
        <p:nvGrpSpPr>
          <p:cNvPr id="28" name="Group 20"/>
          <p:cNvGrpSpPr/>
          <p:nvPr/>
        </p:nvGrpSpPr>
        <p:grpSpPr bwMode="auto">
          <a:xfrm>
            <a:off x="3381711" y="1945214"/>
            <a:ext cx="308036" cy="308036"/>
            <a:chOff x="0" y="0"/>
            <a:chExt cx="205" cy="206"/>
          </a:xfrm>
          <a:solidFill>
            <a:schemeClr val="bg1"/>
          </a:solidFill>
        </p:grpSpPr>
        <p:sp>
          <p:nvSpPr>
            <p:cNvPr id="29" name="Freeform 21"/>
            <p:cNvSpPr>
              <a:spLocks noEditPoints="1"/>
            </p:cNvSpPr>
            <p:nvPr/>
          </p:nvSpPr>
          <p:spPr bwMode="auto">
            <a:xfrm>
              <a:off x="0" y="0"/>
              <a:ext cx="205" cy="206"/>
            </a:xfrm>
            <a:custGeom>
              <a:avLst/>
              <a:gdLst>
                <a:gd name="T0" fmla="*/ 0 w 205"/>
                <a:gd name="T1" fmla="*/ 0 h 206"/>
                <a:gd name="T2" fmla="*/ 0 w 205"/>
                <a:gd name="T3" fmla="*/ 206 h 206"/>
                <a:gd name="T4" fmla="*/ 205 w 205"/>
                <a:gd name="T5" fmla="*/ 206 h 206"/>
                <a:gd name="T6" fmla="*/ 205 w 205"/>
                <a:gd name="T7" fmla="*/ 0 h 206"/>
                <a:gd name="T8" fmla="*/ 0 w 205"/>
                <a:gd name="T9" fmla="*/ 0 h 206"/>
                <a:gd name="T10" fmla="*/ 188 w 205"/>
                <a:gd name="T11" fmla="*/ 188 h 206"/>
                <a:gd name="T12" fmla="*/ 17 w 205"/>
                <a:gd name="T13" fmla="*/ 188 h 206"/>
                <a:gd name="T14" fmla="*/ 17 w 205"/>
                <a:gd name="T15" fmla="*/ 17 h 206"/>
                <a:gd name="T16" fmla="*/ 188 w 205"/>
                <a:gd name="T17" fmla="*/ 17 h 206"/>
                <a:gd name="T18" fmla="*/ 188 w 205"/>
                <a:gd name="T19" fmla="*/ 188 h 2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5"/>
                <a:gd name="T31" fmla="*/ 0 h 206"/>
                <a:gd name="T32" fmla="*/ 205 w 205"/>
                <a:gd name="T33" fmla="*/ 206 h 20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5" h="206">
                  <a:moveTo>
                    <a:pt x="0" y="0"/>
                  </a:moveTo>
                  <a:lnTo>
                    <a:pt x="0" y="206"/>
                  </a:lnTo>
                  <a:lnTo>
                    <a:pt x="205" y="206"/>
                  </a:lnTo>
                  <a:lnTo>
                    <a:pt x="205" y="0"/>
                  </a:lnTo>
                  <a:lnTo>
                    <a:pt x="0" y="0"/>
                  </a:lnTo>
                  <a:close/>
                  <a:moveTo>
                    <a:pt x="188" y="188"/>
                  </a:moveTo>
                  <a:lnTo>
                    <a:pt x="17" y="188"/>
                  </a:lnTo>
                  <a:lnTo>
                    <a:pt x="17" y="17"/>
                  </a:lnTo>
                  <a:lnTo>
                    <a:pt x="188" y="17"/>
                  </a:lnTo>
                  <a:lnTo>
                    <a:pt x="188" y="188"/>
                  </a:lnTo>
                  <a:close/>
                </a:path>
              </a:pathLst>
            </a:custGeom>
            <a:grpFill/>
            <a:ln w="9525">
              <a:noFill/>
              <a:round/>
            </a:ln>
          </p:spPr>
          <p:txBody>
            <a:bodyPr/>
            <a:lstStyle/>
            <a:p>
              <a:endParaRPr lang="zh-CN" altLang="en-US"/>
            </a:p>
          </p:txBody>
        </p:sp>
        <p:sp>
          <p:nvSpPr>
            <p:cNvPr id="30" name="Freeform 22"/>
            <p:cNvSpPr/>
            <p:nvPr/>
          </p:nvSpPr>
          <p:spPr bwMode="auto">
            <a:xfrm>
              <a:off x="48" y="60"/>
              <a:ext cx="112" cy="90"/>
            </a:xfrm>
            <a:custGeom>
              <a:avLst/>
              <a:gdLst>
                <a:gd name="T0" fmla="*/ 112 w 112"/>
                <a:gd name="T1" fmla="*/ 12 h 90"/>
                <a:gd name="T2" fmla="*/ 99 w 112"/>
                <a:gd name="T3" fmla="*/ 0 h 90"/>
                <a:gd name="T4" fmla="*/ 44 w 112"/>
                <a:gd name="T5" fmla="*/ 66 h 90"/>
                <a:gd name="T6" fmla="*/ 10 w 112"/>
                <a:gd name="T7" fmla="*/ 38 h 90"/>
                <a:gd name="T8" fmla="*/ 0 w 112"/>
                <a:gd name="T9" fmla="*/ 53 h 90"/>
                <a:gd name="T10" fmla="*/ 47 w 112"/>
                <a:gd name="T11" fmla="*/ 90 h 90"/>
                <a:gd name="T12" fmla="*/ 112 w 112"/>
                <a:gd name="T13" fmla="*/ 12 h 90"/>
                <a:gd name="T14" fmla="*/ 0 60000 65536"/>
                <a:gd name="T15" fmla="*/ 0 60000 65536"/>
                <a:gd name="T16" fmla="*/ 0 60000 65536"/>
                <a:gd name="T17" fmla="*/ 0 60000 65536"/>
                <a:gd name="T18" fmla="*/ 0 60000 65536"/>
                <a:gd name="T19" fmla="*/ 0 60000 65536"/>
                <a:gd name="T20" fmla="*/ 0 60000 65536"/>
                <a:gd name="T21" fmla="*/ 0 w 112"/>
                <a:gd name="T22" fmla="*/ 0 h 90"/>
                <a:gd name="T23" fmla="*/ 112 w 112"/>
                <a:gd name="T24" fmla="*/ 90 h 9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2" h="90">
                  <a:moveTo>
                    <a:pt x="112" y="12"/>
                  </a:moveTo>
                  <a:lnTo>
                    <a:pt x="99" y="0"/>
                  </a:lnTo>
                  <a:lnTo>
                    <a:pt x="44" y="66"/>
                  </a:lnTo>
                  <a:lnTo>
                    <a:pt x="10" y="38"/>
                  </a:lnTo>
                  <a:lnTo>
                    <a:pt x="0" y="53"/>
                  </a:lnTo>
                  <a:lnTo>
                    <a:pt x="47" y="90"/>
                  </a:lnTo>
                  <a:lnTo>
                    <a:pt x="112" y="12"/>
                  </a:lnTo>
                  <a:close/>
                </a:path>
              </a:pathLst>
            </a:custGeom>
            <a:grpFill/>
            <a:ln w="9525">
              <a:noFill/>
              <a:round/>
            </a:ln>
          </p:spPr>
          <p:txBody>
            <a:bodyPr/>
            <a:lstStyle/>
            <a:p>
              <a:endParaRPr lang="zh-CN" altLang="en-US"/>
            </a:p>
          </p:txBody>
        </p:sp>
      </p:grpSp>
      <p:grpSp>
        <p:nvGrpSpPr>
          <p:cNvPr id="31" name="Group 23"/>
          <p:cNvGrpSpPr/>
          <p:nvPr/>
        </p:nvGrpSpPr>
        <p:grpSpPr bwMode="auto">
          <a:xfrm>
            <a:off x="3381711" y="4563521"/>
            <a:ext cx="308036" cy="312500"/>
            <a:chOff x="0" y="0"/>
            <a:chExt cx="205" cy="208"/>
          </a:xfrm>
          <a:solidFill>
            <a:schemeClr val="bg1"/>
          </a:solidFill>
        </p:grpSpPr>
        <p:sp>
          <p:nvSpPr>
            <p:cNvPr id="32" name="Freeform 24"/>
            <p:cNvSpPr>
              <a:spLocks noEditPoints="1"/>
            </p:cNvSpPr>
            <p:nvPr/>
          </p:nvSpPr>
          <p:spPr bwMode="auto">
            <a:xfrm>
              <a:off x="0" y="0"/>
              <a:ext cx="205" cy="208"/>
            </a:xfrm>
            <a:custGeom>
              <a:avLst/>
              <a:gdLst>
                <a:gd name="T0" fmla="*/ 136 w 140"/>
                <a:gd name="T1" fmla="*/ 55 h 141"/>
                <a:gd name="T2" fmla="*/ 122 w 140"/>
                <a:gd name="T3" fmla="*/ 46 h 141"/>
                <a:gd name="T4" fmla="*/ 127 w 140"/>
                <a:gd name="T5" fmla="*/ 29 h 141"/>
                <a:gd name="T6" fmla="*/ 106 w 140"/>
                <a:gd name="T7" fmla="*/ 14 h 141"/>
                <a:gd name="T8" fmla="*/ 90 w 140"/>
                <a:gd name="T9" fmla="*/ 17 h 141"/>
                <a:gd name="T10" fmla="*/ 81 w 140"/>
                <a:gd name="T11" fmla="*/ 2 h 141"/>
                <a:gd name="T12" fmla="*/ 55 w 140"/>
                <a:gd name="T13" fmla="*/ 6 h 141"/>
                <a:gd name="T14" fmla="*/ 46 w 140"/>
                <a:gd name="T15" fmla="*/ 19 h 141"/>
                <a:gd name="T16" fmla="*/ 29 w 140"/>
                <a:gd name="T17" fmla="*/ 14 h 141"/>
                <a:gd name="T18" fmla="*/ 13 w 140"/>
                <a:gd name="T19" fmla="*/ 36 h 141"/>
                <a:gd name="T20" fmla="*/ 16 w 140"/>
                <a:gd name="T21" fmla="*/ 51 h 141"/>
                <a:gd name="T22" fmla="*/ 1 w 140"/>
                <a:gd name="T23" fmla="*/ 60 h 141"/>
                <a:gd name="T24" fmla="*/ 1 w 140"/>
                <a:gd name="T25" fmla="*/ 81 h 141"/>
                <a:gd name="T26" fmla="*/ 16 w 140"/>
                <a:gd name="T27" fmla="*/ 90 h 141"/>
                <a:gd name="T28" fmla="*/ 13 w 140"/>
                <a:gd name="T29" fmla="*/ 106 h 141"/>
                <a:gd name="T30" fmla="*/ 29 w 140"/>
                <a:gd name="T31" fmla="*/ 127 h 141"/>
                <a:gd name="T32" fmla="*/ 46 w 140"/>
                <a:gd name="T33" fmla="*/ 123 h 141"/>
                <a:gd name="T34" fmla="*/ 55 w 140"/>
                <a:gd name="T35" fmla="*/ 136 h 141"/>
                <a:gd name="T36" fmla="*/ 70 w 140"/>
                <a:gd name="T37" fmla="*/ 141 h 141"/>
                <a:gd name="T38" fmla="*/ 86 w 140"/>
                <a:gd name="T39" fmla="*/ 136 h 141"/>
                <a:gd name="T40" fmla="*/ 95 w 140"/>
                <a:gd name="T41" fmla="*/ 123 h 141"/>
                <a:gd name="T42" fmla="*/ 112 w 140"/>
                <a:gd name="T43" fmla="*/ 127 h 141"/>
                <a:gd name="T44" fmla="*/ 127 w 140"/>
                <a:gd name="T45" fmla="*/ 106 h 141"/>
                <a:gd name="T46" fmla="*/ 125 w 140"/>
                <a:gd name="T47" fmla="*/ 90 h 141"/>
                <a:gd name="T48" fmla="*/ 139 w 140"/>
                <a:gd name="T49" fmla="*/ 81 h 141"/>
                <a:gd name="T50" fmla="*/ 139 w 140"/>
                <a:gd name="T51" fmla="*/ 60 h 141"/>
                <a:gd name="T52" fmla="*/ 118 w 140"/>
                <a:gd name="T53" fmla="*/ 80 h 141"/>
                <a:gd name="T54" fmla="*/ 110 w 140"/>
                <a:gd name="T55" fmla="*/ 92 h 141"/>
                <a:gd name="T56" fmla="*/ 115 w 140"/>
                <a:gd name="T57" fmla="*/ 108 h 141"/>
                <a:gd name="T58" fmla="*/ 98 w 140"/>
                <a:gd name="T59" fmla="*/ 111 h 141"/>
                <a:gd name="T60" fmla="*/ 83 w 140"/>
                <a:gd name="T61" fmla="*/ 114 h 141"/>
                <a:gd name="T62" fmla="*/ 76 w 140"/>
                <a:gd name="T63" fmla="*/ 128 h 141"/>
                <a:gd name="T64" fmla="*/ 61 w 140"/>
                <a:gd name="T65" fmla="*/ 118 h 141"/>
                <a:gd name="T66" fmla="*/ 49 w 140"/>
                <a:gd name="T67" fmla="*/ 111 h 141"/>
                <a:gd name="T68" fmla="*/ 33 w 140"/>
                <a:gd name="T69" fmla="*/ 115 h 141"/>
                <a:gd name="T70" fmla="*/ 31 w 140"/>
                <a:gd name="T71" fmla="*/ 98 h 141"/>
                <a:gd name="T72" fmla="*/ 27 w 140"/>
                <a:gd name="T73" fmla="*/ 84 h 141"/>
                <a:gd name="T74" fmla="*/ 13 w 140"/>
                <a:gd name="T75" fmla="*/ 76 h 141"/>
                <a:gd name="T76" fmla="*/ 13 w 140"/>
                <a:gd name="T77" fmla="*/ 65 h 141"/>
                <a:gd name="T78" fmla="*/ 27 w 140"/>
                <a:gd name="T79" fmla="*/ 58 h 141"/>
                <a:gd name="T80" fmla="*/ 31 w 140"/>
                <a:gd name="T81" fmla="*/ 44 h 141"/>
                <a:gd name="T82" fmla="*/ 33 w 140"/>
                <a:gd name="T83" fmla="*/ 26 h 141"/>
                <a:gd name="T84" fmla="*/ 49 w 140"/>
                <a:gd name="T85" fmla="*/ 31 h 141"/>
                <a:gd name="T86" fmla="*/ 61 w 140"/>
                <a:gd name="T87" fmla="*/ 23 h 141"/>
                <a:gd name="T88" fmla="*/ 76 w 140"/>
                <a:gd name="T89" fmla="*/ 13 h 141"/>
                <a:gd name="T90" fmla="*/ 83 w 140"/>
                <a:gd name="T91" fmla="*/ 27 h 141"/>
                <a:gd name="T92" fmla="*/ 98 w 140"/>
                <a:gd name="T93" fmla="*/ 31 h 141"/>
                <a:gd name="T94" fmla="*/ 115 w 140"/>
                <a:gd name="T95" fmla="*/ 34 h 141"/>
                <a:gd name="T96" fmla="*/ 110 w 140"/>
                <a:gd name="T97" fmla="*/ 49 h 141"/>
                <a:gd name="T98" fmla="*/ 118 w 140"/>
                <a:gd name="T99" fmla="*/ 62 h 141"/>
                <a:gd name="T100" fmla="*/ 128 w 140"/>
                <a:gd name="T101" fmla="*/ 71 h 14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40"/>
                <a:gd name="T154" fmla="*/ 0 h 141"/>
                <a:gd name="T155" fmla="*/ 140 w 140"/>
                <a:gd name="T156" fmla="*/ 141 h 14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40" h="141">
                  <a:moveTo>
                    <a:pt x="139" y="60"/>
                  </a:moveTo>
                  <a:cubicBezTo>
                    <a:pt x="139" y="58"/>
                    <a:pt x="138" y="56"/>
                    <a:pt x="136" y="55"/>
                  </a:cubicBezTo>
                  <a:cubicBezTo>
                    <a:pt x="125" y="51"/>
                    <a:pt x="125" y="51"/>
                    <a:pt x="125" y="51"/>
                  </a:cubicBezTo>
                  <a:cubicBezTo>
                    <a:pt x="124" y="50"/>
                    <a:pt x="123" y="48"/>
                    <a:pt x="122" y="46"/>
                  </a:cubicBezTo>
                  <a:cubicBezTo>
                    <a:pt x="127" y="36"/>
                    <a:pt x="127" y="36"/>
                    <a:pt x="127" y="36"/>
                  </a:cubicBezTo>
                  <a:cubicBezTo>
                    <a:pt x="128" y="34"/>
                    <a:pt x="128" y="31"/>
                    <a:pt x="127" y="29"/>
                  </a:cubicBezTo>
                  <a:cubicBezTo>
                    <a:pt x="123" y="24"/>
                    <a:pt x="117" y="19"/>
                    <a:pt x="112" y="14"/>
                  </a:cubicBezTo>
                  <a:cubicBezTo>
                    <a:pt x="110" y="13"/>
                    <a:pt x="108" y="13"/>
                    <a:pt x="106" y="14"/>
                  </a:cubicBezTo>
                  <a:cubicBezTo>
                    <a:pt x="95" y="19"/>
                    <a:pt x="95" y="19"/>
                    <a:pt x="95" y="19"/>
                  </a:cubicBezTo>
                  <a:cubicBezTo>
                    <a:pt x="93" y="18"/>
                    <a:pt x="91" y="17"/>
                    <a:pt x="90" y="17"/>
                  </a:cubicBezTo>
                  <a:cubicBezTo>
                    <a:pt x="86" y="6"/>
                    <a:pt x="86" y="6"/>
                    <a:pt x="86" y="6"/>
                  </a:cubicBezTo>
                  <a:cubicBezTo>
                    <a:pt x="85" y="4"/>
                    <a:pt x="83" y="2"/>
                    <a:pt x="81" y="2"/>
                  </a:cubicBezTo>
                  <a:cubicBezTo>
                    <a:pt x="73" y="0"/>
                    <a:pt x="67" y="0"/>
                    <a:pt x="60" y="2"/>
                  </a:cubicBezTo>
                  <a:cubicBezTo>
                    <a:pt x="58" y="2"/>
                    <a:pt x="56" y="4"/>
                    <a:pt x="55" y="6"/>
                  </a:cubicBezTo>
                  <a:cubicBezTo>
                    <a:pt x="51" y="17"/>
                    <a:pt x="51" y="17"/>
                    <a:pt x="51" y="17"/>
                  </a:cubicBezTo>
                  <a:cubicBezTo>
                    <a:pt x="49" y="17"/>
                    <a:pt x="47" y="18"/>
                    <a:pt x="46" y="19"/>
                  </a:cubicBezTo>
                  <a:cubicBezTo>
                    <a:pt x="35" y="14"/>
                    <a:pt x="35" y="14"/>
                    <a:pt x="35" y="14"/>
                  </a:cubicBezTo>
                  <a:cubicBezTo>
                    <a:pt x="33" y="13"/>
                    <a:pt x="31" y="13"/>
                    <a:pt x="29" y="14"/>
                  </a:cubicBezTo>
                  <a:cubicBezTo>
                    <a:pt x="23" y="19"/>
                    <a:pt x="18" y="24"/>
                    <a:pt x="14" y="29"/>
                  </a:cubicBezTo>
                  <a:cubicBezTo>
                    <a:pt x="13" y="31"/>
                    <a:pt x="12" y="34"/>
                    <a:pt x="13" y="36"/>
                  </a:cubicBezTo>
                  <a:cubicBezTo>
                    <a:pt x="18" y="46"/>
                    <a:pt x="18" y="46"/>
                    <a:pt x="18" y="46"/>
                  </a:cubicBezTo>
                  <a:cubicBezTo>
                    <a:pt x="18" y="48"/>
                    <a:pt x="17" y="50"/>
                    <a:pt x="16" y="51"/>
                  </a:cubicBezTo>
                  <a:cubicBezTo>
                    <a:pt x="5" y="55"/>
                    <a:pt x="5" y="55"/>
                    <a:pt x="5" y="55"/>
                  </a:cubicBezTo>
                  <a:cubicBezTo>
                    <a:pt x="3" y="56"/>
                    <a:pt x="2" y="58"/>
                    <a:pt x="1" y="60"/>
                  </a:cubicBezTo>
                  <a:cubicBezTo>
                    <a:pt x="1" y="64"/>
                    <a:pt x="0" y="67"/>
                    <a:pt x="0" y="71"/>
                  </a:cubicBezTo>
                  <a:cubicBezTo>
                    <a:pt x="0" y="74"/>
                    <a:pt x="1" y="77"/>
                    <a:pt x="1" y="81"/>
                  </a:cubicBezTo>
                  <a:cubicBezTo>
                    <a:pt x="2" y="84"/>
                    <a:pt x="3" y="85"/>
                    <a:pt x="5" y="86"/>
                  </a:cubicBezTo>
                  <a:cubicBezTo>
                    <a:pt x="16" y="90"/>
                    <a:pt x="16" y="90"/>
                    <a:pt x="16" y="90"/>
                  </a:cubicBezTo>
                  <a:cubicBezTo>
                    <a:pt x="17" y="92"/>
                    <a:pt x="18" y="94"/>
                    <a:pt x="18" y="95"/>
                  </a:cubicBezTo>
                  <a:cubicBezTo>
                    <a:pt x="13" y="106"/>
                    <a:pt x="13" y="106"/>
                    <a:pt x="13" y="106"/>
                  </a:cubicBezTo>
                  <a:cubicBezTo>
                    <a:pt x="12" y="108"/>
                    <a:pt x="13" y="110"/>
                    <a:pt x="14" y="112"/>
                  </a:cubicBezTo>
                  <a:cubicBezTo>
                    <a:pt x="18" y="118"/>
                    <a:pt x="23" y="123"/>
                    <a:pt x="29" y="127"/>
                  </a:cubicBezTo>
                  <a:cubicBezTo>
                    <a:pt x="31" y="128"/>
                    <a:pt x="33" y="129"/>
                    <a:pt x="35" y="128"/>
                  </a:cubicBezTo>
                  <a:cubicBezTo>
                    <a:pt x="46" y="123"/>
                    <a:pt x="46" y="123"/>
                    <a:pt x="46" y="123"/>
                  </a:cubicBezTo>
                  <a:cubicBezTo>
                    <a:pt x="47" y="124"/>
                    <a:pt x="49" y="124"/>
                    <a:pt x="51" y="125"/>
                  </a:cubicBezTo>
                  <a:cubicBezTo>
                    <a:pt x="55" y="136"/>
                    <a:pt x="55" y="136"/>
                    <a:pt x="55" y="136"/>
                  </a:cubicBezTo>
                  <a:cubicBezTo>
                    <a:pt x="56" y="138"/>
                    <a:pt x="58" y="140"/>
                    <a:pt x="60" y="140"/>
                  </a:cubicBezTo>
                  <a:cubicBezTo>
                    <a:pt x="64" y="140"/>
                    <a:pt x="67" y="141"/>
                    <a:pt x="70" y="141"/>
                  </a:cubicBezTo>
                  <a:cubicBezTo>
                    <a:pt x="74" y="141"/>
                    <a:pt x="77" y="140"/>
                    <a:pt x="81" y="140"/>
                  </a:cubicBezTo>
                  <a:cubicBezTo>
                    <a:pt x="83" y="140"/>
                    <a:pt x="85" y="138"/>
                    <a:pt x="86" y="136"/>
                  </a:cubicBezTo>
                  <a:cubicBezTo>
                    <a:pt x="90" y="125"/>
                    <a:pt x="90" y="125"/>
                    <a:pt x="90" y="125"/>
                  </a:cubicBezTo>
                  <a:cubicBezTo>
                    <a:pt x="91" y="124"/>
                    <a:pt x="93" y="124"/>
                    <a:pt x="95" y="123"/>
                  </a:cubicBezTo>
                  <a:cubicBezTo>
                    <a:pt x="106" y="128"/>
                    <a:pt x="106" y="128"/>
                    <a:pt x="106" y="128"/>
                  </a:cubicBezTo>
                  <a:cubicBezTo>
                    <a:pt x="108" y="129"/>
                    <a:pt x="110" y="128"/>
                    <a:pt x="112" y="127"/>
                  </a:cubicBezTo>
                  <a:cubicBezTo>
                    <a:pt x="117" y="123"/>
                    <a:pt x="123" y="118"/>
                    <a:pt x="127" y="112"/>
                  </a:cubicBezTo>
                  <a:cubicBezTo>
                    <a:pt x="128" y="110"/>
                    <a:pt x="128" y="108"/>
                    <a:pt x="127" y="106"/>
                  </a:cubicBezTo>
                  <a:cubicBezTo>
                    <a:pt x="122" y="95"/>
                    <a:pt x="122" y="95"/>
                    <a:pt x="122" y="95"/>
                  </a:cubicBezTo>
                  <a:cubicBezTo>
                    <a:pt x="123" y="94"/>
                    <a:pt x="124" y="92"/>
                    <a:pt x="125" y="90"/>
                  </a:cubicBezTo>
                  <a:cubicBezTo>
                    <a:pt x="136" y="86"/>
                    <a:pt x="136" y="86"/>
                    <a:pt x="136" y="86"/>
                  </a:cubicBezTo>
                  <a:cubicBezTo>
                    <a:pt x="138" y="85"/>
                    <a:pt x="139" y="84"/>
                    <a:pt x="139" y="81"/>
                  </a:cubicBezTo>
                  <a:cubicBezTo>
                    <a:pt x="140" y="77"/>
                    <a:pt x="140" y="74"/>
                    <a:pt x="140" y="71"/>
                  </a:cubicBezTo>
                  <a:cubicBezTo>
                    <a:pt x="140" y="67"/>
                    <a:pt x="140" y="64"/>
                    <a:pt x="139" y="60"/>
                  </a:cubicBezTo>
                  <a:close/>
                  <a:moveTo>
                    <a:pt x="128" y="76"/>
                  </a:moveTo>
                  <a:cubicBezTo>
                    <a:pt x="118" y="80"/>
                    <a:pt x="118" y="80"/>
                    <a:pt x="118" y="80"/>
                  </a:cubicBezTo>
                  <a:cubicBezTo>
                    <a:pt x="116" y="80"/>
                    <a:pt x="115" y="82"/>
                    <a:pt x="114" y="84"/>
                  </a:cubicBezTo>
                  <a:cubicBezTo>
                    <a:pt x="113" y="87"/>
                    <a:pt x="112" y="90"/>
                    <a:pt x="110" y="92"/>
                  </a:cubicBezTo>
                  <a:cubicBezTo>
                    <a:pt x="109" y="94"/>
                    <a:pt x="109" y="96"/>
                    <a:pt x="110" y="98"/>
                  </a:cubicBezTo>
                  <a:cubicBezTo>
                    <a:pt x="115" y="108"/>
                    <a:pt x="115" y="108"/>
                    <a:pt x="115" y="108"/>
                  </a:cubicBezTo>
                  <a:cubicBezTo>
                    <a:pt x="113" y="111"/>
                    <a:pt x="110" y="113"/>
                    <a:pt x="107" y="115"/>
                  </a:cubicBezTo>
                  <a:cubicBezTo>
                    <a:pt x="98" y="111"/>
                    <a:pt x="98" y="111"/>
                    <a:pt x="98" y="111"/>
                  </a:cubicBezTo>
                  <a:cubicBezTo>
                    <a:pt x="96" y="110"/>
                    <a:pt x="94" y="110"/>
                    <a:pt x="92" y="111"/>
                  </a:cubicBezTo>
                  <a:cubicBezTo>
                    <a:pt x="89" y="112"/>
                    <a:pt x="86" y="113"/>
                    <a:pt x="83" y="114"/>
                  </a:cubicBezTo>
                  <a:cubicBezTo>
                    <a:pt x="81" y="115"/>
                    <a:pt x="80" y="116"/>
                    <a:pt x="79" y="118"/>
                  </a:cubicBezTo>
                  <a:cubicBezTo>
                    <a:pt x="76" y="128"/>
                    <a:pt x="76" y="128"/>
                    <a:pt x="76" y="128"/>
                  </a:cubicBezTo>
                  <a:cubicBezTo>
                    <a:pt x="72" y="129"/>
                    <a:pt x="69" y="129"/>
                    <a:pt x="65" y="128"/>
                  </a:cubicBezTo>
                  <a:cubicBezTo>
                    <a:pt x="61" y="118"/>
                    <a:pt x="61" y="118"/>
                    <a:pt x="61" y="118"/>
                  </a:cubicBezTo>
                  <a:cubicBezTo>
                    <a:pt x="61" y="116"/>
                    <a:pt x="59" y="115"/>
                    <a:pt x="57" y="114"/>
                  </a:cubicBezTo>
                  <a:cubicBezTo>
                    <a:pt x="54" y="113"/>
                    <a:pt x="51" y="112"/>
                    <a:pt x="49" y="111"/>
                  </a:cubicBezTo>
                  <a:cubicBezTo>
                    <a:pt x="47" y="110"/>
                    <a:pt x="45" y="110"/>
                    <a:pt x="43" y="111"/>
                  </a:cubicBezTo>
                  <a:cubicBezTo>
                    <a:pt x="33" y="115"/>
                    <a:pt x="33" y="115"/>
                    <a:pt x="33" y="115"/>
                  </a:cubicBezTo>
                  <a:cubicBezTo>
                    <a:pt x="31" y="113"/>
                    <a:pt x="28" y="111"/>
                    <a:pt x="26" y="108"/>
                  </a:cubicBezTo>
                  <a:cubicBezTo>
                    <a:pt x="31" y="98"/>
                    <a:pt x="31" y="98"/>
                    <a:pt x="31" y="98"/>
                  </a:cubicBezTo>
                  <a:cubicBezTo>
                    <a:pt x="31" y="96"/>
                    <a:pt x="31" y="94"/>
                    <a:pt x="30" y="92"/>
                  </a:cubicBezTo>
                  <a:cubicBezTo>
                    <a:pt x="29" y="90"/>
                    <a:pt x="28" y="87"/>
                    <a:pt x="27" y="84"/>
                  </a:cubicBezTo>
                  <a:cubicBezTo>
                    <a:pt x="26" y="82"/>
                    <a:pt x="25" y="80"/>
                    <a:pt x="23" y="80"/>
                  </a:cubicBezTo>
                  <a:cubicBezTo>
                    <a:pt x="13" y="76"/>
                    <a:pt x="13" y="76"/>
                    <a:pt x="13" y="76"/>
                  </a:cubicBezTo>
                  <a:cubicBezTo>
                    <a:pt x="12" y="74"/>
                    <a:pt x="12" y="72"/>
                    <a:pt x="12" y="71"/>
                  </a:cubicBezTo>
                  <a:cubicBezTo>
                    <a:pt x="12" y="69"/>
                    <a:pt x="12" y="67"/>
                    <a:pt x="13" y="65"/>
                  </a:cubicBezTo>
                  <a:cubicBezTo>
                    <a:pt x="23" y="62"/>
                    <a:pt x="23" y="62"/>
                    <a:pt x="23" y="62"/>
                  </a:cubicBezTo>
                  <a:cubicBezTo>
                    <a:pt x="25" y="61"/>
                    <a:pt x="26" y="60"/>
                    <a:pt x="27" y="58"/>
                  </a:cubicBezTo>
                  <a:cubicBezTo>
                    <a:pt x="28" y="55"/>
                    <a:pt x="29" y="52"/>
                    <a:pt x="30" y="49"/>
                  </a:cubicBezTo>
                  <a:cubicBezTo>
                    <a:pt x="31" y="47"/>
                    <a:pt x="31" y="45"/>
                    <a:pt x="31" y="44"/>
                  </a:cubicBezTo>
                  <a:cubicBezTo>
                    <a:pt x="26" y="34"/>
                    <a:pt x="26" y="34"/>
                    <a:pt x="26" y="34"/>
                  </a:cubicBezTo>
                  <a:cubicBezTo>
                    <a:pt x="28" y="31"/>
                    <a:pt x="31" y="28"/>
                    <a:pt x="33" y="26"/>
                  </a:cubicBezTo>
                  <a:cubicBezTo>
                    <a:pt x="43" y="31"/>
                    <a:pt x="43" y="31"/>
                    <a:pt x="43" y="31"/>
                  </a:cubicBezTo>
                  <a:cubicBezTo>
                    <a:pt x="45" y="32"/>
                    <a:pt x="47" y="32"/>
                    <a:pt x="49" y="31"/>
                  </a:cubicBezTo>
                  <a:cubicBezTo>
                    <a:pt x="51" y="29"/>
                    <a:pt x="54" y="28"/>
                    <a:pt x="57" y="27"/>
                  </a:cubicBezTo>
                  <a:cubicBezTo>
                    <a:pt x="59" y="27"/>
                    <a:pt x="61" y="25"/>
                    <a:pt x="61" y="23"/>
                  </a:cubicBezTo>
                  <a:cubicBezTo>
                    <a:pt x="65" y="13"/>
                    <a:pt x="65" y="13"/>
                    <a:pt x="65" y="13"/>
                  </a:cubicBezTo>
                  <a:cubicBezTo>
                    <a:pt x="69" y="13"/>
                    <a:pt x="72" y="13"/>
                    <a:pt x="76" y="13"/>
                  </a:cubicBezTo>
                  <a:cubicBezTo>
                    <a:pt x="79" y="23"/>
                    <a:pt x="79" y="23"/>
                    <a:pt x="79" y="23"/>
                  </a:cubicBezTo>
                  <a:cubicBezTo>
                    <a:pt x="80" y="25"/>
                    <a:pt x="81" y="27"/>
                    <a:pt x="83" y="27"/>
                  </a:cubicBezTo>
                  <a:cubicBezTo>
                    <a:pt x="86" y="28"/>
                    <a:pt x="89" y="29"/>
                    <a:pt x="92" y="31"/>
                  </a:cubicBezTo>
                  <a:cubicBezTo>
                    <a:pt x="94" y="32"/>
                    <a:pt x="96" y="32"/>
                    <a:pt x="98" y="31"/>
                  </a:cubicBezTo>
                  <a:cubicBezTo>
                    <a:pt x="107" y="26"/>
                    <a:pt x="107" y="26"/>
                    <a:pt x="107" y="26"/>
                  </a:cubicBezTo>
                  <a:cubicBezTo>
                    <a:pt x="110" y="28"/>
                    <a:pt x="113" y="31"/>
                    <a:pt x="115" y="34"/>
                  </a:cubicBezTo>
                  <a:cubicBezTo>
                    <a:pt x="110" y="44"/>
                    <a:pt x="110" y="44"/>
                    <a:pt x="110" y="44"/>
                  </a:cubicBezTo>
                  <a:cubicBezTo>
                    <a:pt x="109" y="45"/>
                    <a:pt x="109" y="47"/>
                    <a:pt x="110" y="49"/>
                  </a:cubicBezTo>
                  <a:cubicBezTo>
                    <a:pt x="112" y="52"/>
                    <a:pt x="113" y="55"/>
                    <a:pt x="114" y="58"/>
                  </a:cubicBezTo>
                  <a:cubicBezTo>
                    <a:pt x="115" y="60"/>
                    <a:pt x="116" y="61"/>
                    <a:pt x="118" y="62"/>
                  </a:cubicBezTo>
                  <a:cubicBezTo>
                    <a:pt x="128" y="65"/>
                    <a:pt x="128" y="65"/>
                    <a:pt x="128" y="65"/>
                  </a:cubicBezTo>
                  <a:cubicBezTo>
                    <a:pt x="128" y="67"/>
                    <a:pt x="128" y="69"/>
                    <a:pt x="128" y="71"/>
                  </a:cubicBezTo>
                  <a:cubicBezTo>
                    <a:pt x="128" y="72"/>
                    <a:pt x="128" y="74"/>
                    <a:pt x="128" y="76"/>
                  </a:cubicBezTo>
                  <a:close/>
                </a:path>
              </a:pathLst>
            </a:custGeom>
            <a:grpFill/>
            <a:ln w="9525">
              <a:noFill/>
              <a:round/>
            </a:ln>
          </p:spPr>
          <p:txBody>
            <a:bodyPr/>
            <a:lstStyle/>
            <a:p>
              <a:endParaRPr lang="zh-CN" altLang="en-US"/>
            </a:p>
          </p:txBody>
        </p:sp>
        <p:sp>
          <p:nvSpPr>
            <p:cNvPr id="33" name="Freeform 25"/>
            <p:cNvSpPr>
              <a:spLocks noEditPoints="1"/>
            </p:cNvSpPr>
            <p:nvPr/>
          </p:nvSpPr>
          <p:spPr bwMode="auto">
            <a:xfrm>
              <a:off x="63" y="62"/>
              <a:ext cx="81" cy="81"/>
            </a:xfrm>
            <a:custGeom>
              <a:avLst/>
              <a:gdLst>
                <a:gd name="T0" fmla="*/ 27 w 55"/>
                <a:gd name="T1" fmla="*/ 0 h 55"/>
                <a:gd name="T2" fmla="*/ 0 w 55"/>
                <a:gd name="T3" fmla="*/ 27 h 55"/>
                <a:gd name="T4" fmla="*/ 27 w 55"/>
                <a:gd name="T5" fmla="*/ 55 h 55"/>
                <a:gd name="T6" fmla="*/ 55 w 55"/>
                <a:gd name="T7" fmla="*/ 27 h 55"/>
                <a:gd name="T8" fmla="*/ 27 w 55"/>
                <a:gd name="T9" fmla="*/ 0 h 55"/>
                <a:gd name="T10" fmla="*/ 27 w 55"/>
                <a:gd name="T11" fmla="*/ 43 h 55"/>
                <a:gd name="T12" fmla="*/ 12 w 55"/>
                <a:gd name="T13" fmla="*/ 27 h 55"/>
                <a:gd name="T14" fmla="*/ 27 w 55"/>
                <a:gd name="T15" fmla="*/ 12 h 55"/>
                <a:gd name="T16" fmla="*/ 43 w 55"/>
                <a:gd name="T17" fmla="*/ 27 h 55"/>
                <a:gd name="T18" fmla="*/ 27 w 55"/>
                <a:gd name="T19" fmla="*/ 43 h 5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5"/>
                <a:gd name="T31" fmla="*/ 0 h 55"/>
                <a:gd name="T32" fmla="*/ 55 w 55"/>
                <a:gd name="T33" fmla="*/ 55 h 5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5" h="55">
                  <a:moveTo>
                    <a:pt x="27" y="0"/>
                  </a:moveTo>
                  <a:cubicBezTo>
                    <a:pt x="12" y="0"/>
                    <a:pt x="0" y="12"/>
                    <a:pt x="0" y="27"/>
                  </a:cubicBezTo>
                  <a:cubicBezTo>
                    <a:pt x="0" y="43"/>
                    <a:pt x="12" y="55"/>
                    <a:pt x="27" y="55"/>
                  </a:cubicBezTo>
                  <a:cubicBezTo>
                    <a:pt x="43" y="55"/>
                    <a:pt x="55" y="43"/>
                    <a:pt x="55" y="27"/>
                  </a:cubicBezTo>
                  <a:cubicBezTo>
                    <a:pt x="55" y="12"/>
                    <a:pt x="43" y="0"/>
                    <a:pt x="27" y="0"/>
                  </a:cubicBezTo>
                  <a:close/>
                  <a:moveTo>
                    <a:pt x="27" y="43"/>
                  </a:moveTo>
                  <a:cubicBezTo>
                    <a:pt x="19" y="43"/>
                    <a:pt x="12" y="36"/>
                    <a:pt x="12" y="27"/>
                  </a:cubicBezTo>
                  <a:cubicBezTo>
                    <a:pt x="12" y="19"/>
                    <a:pt x="19" y="12"/>
                    <a:pt x="27" y="12"/>
                  </a:cubicBezTo>
                  <a:cubicBezTo>
                    <a:pt x="36" y="12"/>
                    <a:pt x="43" y="19"/>
                    <a:pt x="43" y="27"/>
                  </a:cubicBezTo>
                  <a:cubicBezTo>
                    <a:pt x="43" y="36"/>
                    <a:pt x="36" y="43"/>
                    <a:pt x="27" y="43"/>
                  </a:cubicBezTo>
                  <a:close/>
                </a:path>
              </a:pathLst>
            </a:custGeom>
            <a:grpFill/>
            <a:ln w="9525">
              <a:noFill/>
              <a:round/>
            </a:ln>
          </p:spPr>
          <p:txBody>
            <a:bodyPr/>
            <a:lstStyle/>
            <a:p>
              <a:endParaRPr lang="zh-CN" altLang="en-US"/>
            </a:p>
          </p:txBody>
        </p:sp>
      </p:grpSp>
      <p:grpSp>
        <p:nvGrpSpPr>
          <p:cNvPr id="34" name="Group 26"/>
          <p:cNvGrpSpPr/>
          <p:nvPr/>
        </p:nvGrpSpPr>
        <p:grpSpPr bwMode="auto">
          <a:xfrm>
            <a:off x="8515647" y="1945214"/>
            <a:ext cx="308036" cy="308036"/>
            <a:chOff x="0" y="0"/>
            <a:chExt cx="205" cy="207"/>
          </a:xfrm>
          <a:solidFill>
            <a:schemeClr val="bg1"/>
          </a:solidFill>
        </p:grpSpPr>
        <p:sp>
          <p:nvSpPr>
            <p:cNvPr id="35" name="Freeform 27"/>
            <p:cNvSpPr>
              <a:spLocks noEditPoints="1"/>
            </p:cNvSpPr>
            <p:nvPr/>
          </p:nvSpPr>
          <p:spPr bwMode="auto">
            <a:xfrm>
              <a:off x="0" y="0"/>
              <a:ext cx="205" cy="207"/>
            </a:xfrm>
            <a:custGeom>
              <a:avLst/>
              <a:gdLst>
                <a:gd name="T0" fmla="*/ 70 w 140"/>
                <a:gd name="T1" fmla="*/ 140 h 140"/>
                <a:gd name="T2" fmla="*/ 0 w 140"/>
                <a:gd name="T3" fmla="*/ 70 h 140"/>
                <a:gd name="T4" fmla="*/ 70 w 140"/>
                <a:gd name="T5" fmla="*/ 0 h 140"/>
                <a:gd name="T6" fmla="*/ 140 w 140"/>
                <a:gd name="T7" fmla="*/ 70 h 140"/>
                <a:gd name="T8" fmla="*/ 70 w 140"/>
                <a:gd name="T9" fmla="*/ 140 h 140"/>
                <a:gd name="T10" fmla="*/ 70 w 140"/>
                <a:gd name="T11" fmla="*/ 12 h 140"/>
                <a:gd name="T12" fmla="*/ 12 w 140"/>
                <a:gd name="T13" fmla="*/ 70 h 140"/>
                <a:gd name="T14" fmla="*/ 70 w 140"/>
                <a:gd name="T15" fmla="*/ 128 h 140"/>
                <a:gd name="T16" fmla="*/ 128 w 140"/>
                <a:gd name="T17" fmla="*/ 70 h 140"/>
                <a:gd name="T18" fmla="*/ 70 w 140"/>
                <a:gd name="T19" fmla="*/ 12 h 1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0"/>
                <a:gd name="T31" fmla="*/ 0 h 140"/>
                <a:gd name="T32" fmla="*/ 140 w 140"/>
                <a:gd name="T33" fmla="*/ 140 h 14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0" h="140">
                  <a:moveTo>
                    <a:pt x="70" y="140"/>
                  </a:moveTo>
                  <a:cubicBezTo>
                    <a:pt x="32" y="140"/>
                    <a:pt x="0" y="109"/>
                    <a:pt x="0" y="70"/>
                  </a:cubicBezTo>
                  <a:cubicBezTo>
                    <a:pt x="0" y="32"/>
                    <a:pt x="32" y="0"/>
                    <a:pt x="70" y="0"/>
                  </a:cubicBezTo>
                  <a:cubicBezTo>
                    <a:pt x="109" y="0"/>
                    <a:pt x="140" y="32"/>
                    <a:pt x="140" y="70"/>
                  </a:cubicBezTo>
                  <a:cubicBezTo>
                    <a:pt x="140" y="109"/>
                    <a:pt x="109" y="140"/>
                    <a:pt x="70" y="140"/>
                  </a:cubicBezTo>
                  <a:close/>
                  <a:moveTo>
                    <a:pt x="70" y="12"/>
                  </a:moveTo>
                  <a:cubicBezTo>
                    <a:pt x="38" y="12"/>
                    <a:pt x="12" y="38"/>
                    <a:pt x="12" y="70"/>
                  </a:cubicBezTo>
                  <a:cubicBezTo>
                    <a:pt x="12" y="102"/>
                    <a:pt x="38" y="128"/>
                    <a:pt x="70" y="128"/>
                  </a:cubicBezTo>
                  <a:cubicBezTo>
                    <a:pt x="102" y="128"/>
                    <a:pt x="128" y="102"/>
                    <a:pt x="128" y="70"/>
                  </a:cubicBezTo>
                  <a:cubicBezTo>
                    <a:pt x="128" y="38"/>
                    <a:pt x="102" y="12"/>
                    <a:pt x="70" y="12"/>
                  </a:cubicBezTo>
                  <a:close/>
                </a:path>
              </a:pathLst>
            </a:custGeom>
            <a:grpFill/>
            <a:ln w="9525">
              <a:noFill/>
              <a:round/>
            </a:ln>
          </p:spPr>
          <p:txBody>
            <a:bodyPr/>
            <a:lstStyle/>
            <a:p>
              <a:endParaRPr lang="zh-CN" altLang="en-US"/>
            </a:p>
          </p:txBody>
        </p:sp>
        <p:sp>
          <p:nvSpPr>
            <p:cNvPr id="36" name="Freeform 28"/>
            <p:cNvSpPr/>
            <p:nvPr/>
          </p:nvSpPr>
          <p:spPr bwMode="auto">
            <a:xfrm>
              <a:off x="94" y="40"/>
              <a:ext cx="63" cy="72"/>
            </a:xfrm>
            <a:custGeom>
              <a:avLst/>
              <a:gdLst>
                <a:gd name="T0" fmla="*/ 37 w 43"/>
                <a:gd name="T1" fmla="*/ 49 h 49"/>
                <a:gd name="T2" fmla="*/ 6 w 43"/>
                <a:gd name="T3" fmla="*/ 49 h 49"/>
                <a:gd name="T4" fmla="*/ 0 w 43"/>
                <a:gd name="T5" fmla="*/ 43 h 49"/>
                <a:gd name="T6" fmla="*/ 0 w 43"/>
                <a:gd name="T7" fmla="*/ 6 h 49"/>
                <a:gd name="T8" fmla="*/ 6 w 43"/>
                <a:gd name="T9" fmla="*/ 0 h 49"/>
                <a:gd name="T10" fmla="*/ 12 w 43"/>
                <a:gd name="T11" fmla="*/ 6 h 49"/>
                <a:gd name="T12" fmla="*/ 12 w 43"/>
                <a:gd name="T13" fmla="*/ 37 h 49"/>
                <a:gd name="T14" fmla="*/ 37 w 43"/>
                <a:gd name="T15" fmla="*/ 37 h 49"/>
                <a:gd name="T16" fmla="*/ 43 w 43"/>
                <a:gd name="T17" fmla="*/ 43 h 49"/>
                <a:gd name="T18" fmla="*/ 37 w 43"/>
                <a:gd name="T19" fmla="*/ 49 h 4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
                <a:gd name="T31" fmla="*/ 0 h 49"/>
                <a:gd name="T32" fmla="*/ 43 w 43"/>
                <a:gd name="T33" fmla="*/ 49 h 4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 h="49">
                  <a:moveTo>
                    <a:pt x="37" y="49"/>
                  </a:moveTo>
                  <a:cubicBezTo>
                    <a:pt x="6" y="49"/>
                    <a:pt x="6" y="49"/>
                    <a:pt x="6" y="49"/>
                  </a:cubicBezTo>
                  <a:cubicBezTo>
                    <a:pt x="3" y="49"/>
                    <a:pt x="0" y="46"/>
                    <a:pt x="0" y="43"/>
                  </a:cubicBezTo>
                  <a:cubicBezTo>
                    <a:pt x="0" y="6"/>
                    <a:pt x="0" y="6"/>
                    <a:pt x="0" y="6"/>
                  </a:cubicBezTo>
                  <a:cubicBezTo>
                    <a:pt x="0" y="3"/>
                    <a:pt x="3" y="0"/>
                    <a:pt x="6" y="0"/>
                  </a:cubicBezTo>
                  <a:cubicBezTo>
                    <a:pt x="10" y="0"/>
                    <a:pt x="12" y="3"/>
                    <a:pt x="12" y="6"/>
                  </a:cubicBezTo>
                  <a:cubicBezTo>
                    <a:pt x="12" y="37"/>
                    <a:pt x="12" y="37"/>
                    <a:pt x="12" y="37"/>
                  </a:cubicBezTo>
                  <a:cubicBezTo>
                    <a:pt x="37" y="37"/>
                    <a:pt x="37" y="37"/>
                    <a:pt x="37" y="37"/>
                  </a:cubicBezTo>
                  <a:cubicBezTo>
                    <a:pt x="40" y="37"/>
                    <a:pt x="43" y="40"/>
                    <a:pt x="43" y="43"/>
                  </a:cubicBezTo>
                  <a:cubicBezTo>
                    <a:pt x="43" y="46"/>
                    <a:pt x="40" y="49"/>
                    <a:pt x="37" y="49"/>
                  </a:cubicBezTo>
                  <a:close/>
                </a:path>
              </a:pathLst>
            </a:custGeom>
            <a:grpFill/>
            <a:ln w="9525">
              <a:noFill/>
              <a:round/>
            </a:ln>
          </p:spPr>
          <p:txBody>
            <a:bodyPr/>
            <a:lstStyle/>
            <a:p>
              <a:endParaRPr lang="zh-CN" altLang="en-US"/>
            </a:p>
          </p:txBody>
        </p:sp>
      </p:grpSp>
      <p:sp>
        <p:nvSpPr>
          <p:cNvPr id="37" name="TextBox 170"/>
          <p:cNvSpPr txBox="1"/>
          <p:nvPr/>
        </p:nvSpPr>
        <p:spPr>
          <a:xfrm>
            <a:off x="857717" y="1967647"/>
            <a:ext cx="2430227" cy="343593"/>
          </a:xfrm>
          <a:prstGeom prst="rect">
            <a:avLst/>
          </a:prstGeom>
          <a:noFill/>
        </p:spPr>
        <p:txBody>
          <a:bodyPr wrap="square" lIns="96431" tIns="48215" rIns="96431" bIns="48215" rtlCol="0">
            <a:spAutoFit/>
          </a:bodyPr>
          <a:lstStyle/>
          <a:p>
            <a:pPr algn="r"/>
            <a:r>
              <a:rPr lang="zh-CN" altLang="en-US" sz="1600" dirty="0">
                <a:solidFill>
                  <a:schemeClr val="bg1"/>
                </a:solidFill>
                <a:ea typeface="微软雅黑" panose="020B0503020204020204" pitchFamily="34" charset="-122"/>
              </a:rPr>
              <a:t>请替换文字内容</a:t>
            </a:r>
          </a:p>
        </p:txBody>
      </p:sp>
      <p:sp>
        <p:nvSpPr>
          <p:cNvPr id="38" name="TextBox 171"/>
          <p:cNvSpPr txBox="1"/>
          <p:nvPr/>
        </p:nvSpPr>
        <p:spPr>
          <a:xfrm>
            <a:off x="857717" y="2296514"/>
            <a:ext cx="2430227" cy="859119"/>
          </a:xfrm>
          <a:prstGeom prst="rect">
            <a:avLst/>
          </a:prstGeom>
          <a:noFill/>
        </p:spPr>
        <p:txBody>
          <a:bodyPr wrap="square" lIns="96431" tIns="48215" rIns="96431" bIns="48215" rtlCol="0">
            <a:spAutoFit/>
          </a:bodyPr>
          <a:lstStyle/>
          <a:p>
            <a:pPr algn="r">
              <a:lnSpc>
                <a:spcPct val="150000"/>
              </a:lnSpc>
            </a:pPr>
            <a:r>
              <a:rPr lang="zh-CN" altLang="en-US" sz="11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a:t>
            </a:r>
            <a:r>
              <a:rPr lang="zh-CN" altLang="en-US" sz="1100" dirty="0" smtClean="0">
                <a:solidFill>
                  <a:schemeClr val="bg1"/>
                </a:solidFill>
                <a:latin typeface="微软雅黑" panose="020B0503020204020204" pitchFamily="34" charset="-122"/>
                <a:ea typeface="微软雅黑" panose="020B0503020204020204" pitchFamily="34" charset="-122"/>
                <a:cs typeface="+mn-ea"/>
                <a:sym typeface="+mn-lt"/>
              </a:rPr>
              <a:t>文字</a:t>
            </a:r>
            <a:endParaRPr lang="en-GB" altLang="zh-CN" sz="11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9" name="TextBox 170"/>
          <p:cNvSpPr txBox="1"/>
          <p:nvPr/>
        </p:nvSpPr>
        <p:spPr>
          <a:xfrm>
            <a:off x="857717" y="4577497"/>
            <a:ext cx="2430227" cy="343593"/>
          </a:xfrm>
          <a:prstGeom prst="rect">
            <a:avLst/>
          </a:prstGeom>
          <a:noFill/>
        </p:spPr>
        <p:txBody>
          <a:bodyPr wrap="square" lIns="96431" tIns="48215" rIns="96431" bIns="48215" rtlCol="0">
            <a:spAutoFit/>
          </a:bodyPr>
          <a:lstStyle/>
          <a:p>
            <a:pPr algn="r"/>
            <a:r>
              <a:rPr lang="zh-CN" altLang="en-US" sz="1600" dirty="0">
                <a:solidFill>
                  <a:schemeClr val="bg1"/>
                </a:solidFill>
                <a:ea typeface="微软雅黑" panose="020B0503020204020204" pitchFamily="34" charset="-122"/>
              </a:rPr>
              <a:t>请替换文字内容</a:t>
            </a:r>
          </a:p>
        </p:txBody>
      </p:sp>
      <p:sp>
        <p:nvSpPr>
          <p:cNvPr id="40" name="TextBox 171"/>
          <p:cNvSpPr txBox="1"/>
          <p:nvPr/>
        </p:nvSpPr>
        <p:spPr>
          <a:xfrm>
            <a:off x="857717" y="4906364"/>
            <a:ext cx="2430227" cy="859119"/>
          </a:xfrm>
          <a:prstGeom prst="rect">
            <a:avLst/>
          </a:prstGeom>
          <a:noFill/>
        </p:spPr>
        <p:txBody>
          <a:bodyPr wrap="square" lIns="96431" tIns="48215" rIns="96431" bIns="48215" rtlCol="0">
            <a:spAutoFit/>
          </a:bodyPr>
          <a:lstStyle/>
          <a:p>
            <a:pPr algn="r">
              <a:lnSpc>
                <a:spcPct val="150000"/>
              </a:lnSpc>
            </a:pPr>
            <a:r>
              <a:rPr lang="zh-CN" altLang="en-US" sz="11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a:t>
            </a:r>
            <a:r>
              <a:rPr lang="zh-CN" altLang="en-US" sz="1100" dirty="0" smtClean="0">
                <a:solidFill>
                  <a:schemeClr val="bg1"/>
                </a:solidFill>
                <a:latin typeface="微软雅黑" panose="020B0503020204020204" pitchFamily="34" charset="-122"/>
                <a:ea typeface="微软雅黑" panose="020B0503020204020204" pitchFamily="34" charset="-122"/>
                <a:cs typeface="+mn-ea"/>
                <a:sym typeface="+mn-lt"/>
              </a:rPr>
              <a:t>文字</a:t>
            </a:r>
            <a:endParaRPr lang="en-GB" altLang="zh-CN" sz="11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41" name="TextBox 170"/>
          <p:cNvSpPr txBox="1"/>
          <p:nvPr/>
        </p:nvSpPr>
        <p:spPr>
          <a:xfrm>
            <a:off x="8849192" y="1967647"/>
            <a:ext cx="2430227" cy="343593"/>
          </a:xfrm>
          <a:prstGeom prst="rect">
            <a:avLst/>
          </a:prstGeom>
          <a:noFill/>
        </p:spPr>
        <p:txBody>
          <a:bodyPr wrap="square" lIns="96431" tIns="48215" rIns="96431" bIns="48215" rtlCol="0">
            <a:spAutoFit/>
          </a:bodyPr>
          <a:lstStyle/>
          <a:p>
            <a:r>
              <a:rPr lang="zh-CN" altLang="en-US" sz="1600" dirty="0">
                <a:solidFill>
                  <a:schemeClr val="bg1"/>
                </a:solidFill>
                <a:ea typeface="微软雅黑" panose="020B0503020204020204" pitchFamily="34" charset="-122"/>
              </a:rPr>
              <a:t>请替换文字内容</a:t>
            </a:r>
          </a:p>
        </p:txBody>
      </p:sp>
      <p:sp>
        <p:nvSpPr>
          <p:cNvPr id="42" name="TextBox 171"/>
          <p:cNvSpPr txBox="1"/>
          <p:nvPr/>
        </p:nvSpPr>
        <p:spPr>
          <a:xfrm>
            <a:off x="8849192" y="2296514"/>
            <a:ext cx="2430227" cy="859119"/>
          </a:xfrm>
          <a:prstGeom prst="rect">
            <a:avLst/>
          </a:prstGeom>
          <a:noFill/>
        </p:spPr>
        <p:txBody>
          <a:bodyPr wrap="square" lIns="96431" tIns="48215" rIns="96431" bIns="48215" rtlCol="0">
            <a:spAutoFit/>
          </a:bodyPr>
          <a:lstStyle/>
          <a:p>
            <a:pPr>
              <a:lnSpc>
                <a:spcPct val="150000"/>
              </a:lnSpc>
            </a:pPr>
            <a:r>
              <a:rPr lang="zh-CN" altLang="en-US" sz="11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a:t>
            </a:r>
            <a:r>
              <a:rPr lang="zh-CN" altLang="en-US" sz="1100" dirty="0" smtClean="0">
                <a:solidFill>
                  <a:schemeClr val="bg1"/>
                </a:solidFill>
                <a:latin typeface="微软雅黑" panose="020B0503020204020204" pitchFamily="34" charset="-122"/>
                <a:ea typeface="微软雅黑" panose="020B0503020204020204" pitchFamily="34" charset="-122"/>
                <a:cs typeface="+mn-ea"/>
                <a:sym typeface="+mn-lt"/>
              </a:rPr>
              <a:t>文字</a:t>
            </a:r>
            <a:endParaRPr lang="en-GB" altLang="zh-CN" sz="11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43" name="TextBox 170"/>
          <p:cNvSpPr txBox="1"/>
          <p:nvPr/>
        </p:nvSpPr>
        <p:spPr>
          <a:xfrm>
            <a:off x="8849192" y="4577497"/>
            <a:ext cx="2430227" cy="343593"/>
          </a:xfrm>
          <a:prstGeom prst="rect">
            <a:avLst/>
          </a:prstGeom>
          <a:noFill/>
        </p:spPr>
        <p:txBody>
          <a:bodyPr wrap="square" lIns="96431" tIns="48215" rIns="96431" bIns="48215" rtlCol="0">
            <a:spAutoFit/>
          </a:bodyPr>
          <a:lstStyle/>
          <a:p>
            <a:r>
              <a:rPr lang="zh-CN" altLang="en-US" sz="1600" dirty="0">
                <a:solidFill>
                  <a:schemeClr val="bg1"/>
                </a:solidFill>
                <a:ea typeface="微软雅黑" panose="020B0503020204020204" pitchFamily="34" charset="-122"/>
              </a:rPr>
              <a:t>请替换文字内容</a:t>
            </a:r>
          </a:p>
        </p:txBody>
      </p:sp>
      <p:sp>
        <p:nvSpPr>
          <p:cNvPr id="44" name="TextBox 171"/>
          <p:cNvSpPr txBox="1"/>
          <p:nvPr/>
        </p:nvSpPr>
        <p:spPr>
          <a:xfrm>
            <a:off x="8849192" y="4906364"/>
            <a:ext cx="2430227" cy="859119"/>
          </a:xfrm>
          <a:prstGeom prst="rect">
            <a:avLst/>
          </a:prstGeom>
          <a:noFill/>
        </p:spPr>
        <p:txBody>
          <a:bodyPr wrap="square" lIns="96431" tIns="48215" rIns="96431" bIns="48215" rtlCol="0">
            <a:spAutoFit/>
          </a:bodyPr>
          <a:lstStyle/>
          <a:p>
            <a:pPr>
              <a:lnSpc>
                <a:spcPct val="150000"/>
              </a:lnSpc>
            </a:pPr>
            <a:r>
              <a:rPr lang="zh-CN" altLang="en-US" sz="11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a:t>
            </a:r>
            <a:r>
              <a:rPr lang="zh-CN" altLang="en-US" sz="1100" dirty="0" smtClean="0">
                <a:solidFill>
                  <a:schemeClr val="bg1"/>
                </a:solidFill>
                <a:latin typeface="微软雅黑" panose="020B0503020204020204" pitchFamily="34" charset="-122"/>
                <a:ea typeface="微软雅黑" panose="020B0503020204020204" pitchFamily="34" charset="-122"/>
                <a:cs typeface="+mn-ea"/>
                <a:sym typeface="+mn-lt"/>
              </a:rPr>
              <a:t>文字</a:t>
            </a:r>
            <a:endParaRPr lang="en-GB" altLang="zh-CN" sz="1100" dirty="0">
              <a:solidFill>
                <a:schemeClr val="bg1"/>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6000" b="-6000"/>
          </a:stretch>
        </a:blipFill>
        <a:effectLst/>
      </p:bgPr>
    </p:bg>
    <p:spTree>
      <p:nvGrpSpPr>
        <p:cNvPr id="1" name=""/>
        <p:cNvGrpSpPr/>
        <p:nvPr/>
      </p:nvGrpSpPr>
      <p:grpSpPr>
        <a:xfrm>
          <a:off x="0" y="0"/>
          <a:ext cx="0" cy="0"/>
          <a:chOff x="0" y="0"/>
          <a:chExt cx="0" cy="0"/>
        </a:xfrm>
      </p:grpSpPr>
      <p:grpSp>
        <p:nvGrpSpPr>
          <p:cNvPr id="13" name="组合 12"/>
          <p:cNvGrpSpPr/>
          <p:nvPr/>
        </p:nvGrpSpPr>
        <p:grpSpPr>
          <a:xfrm>
            <a:off x="-2286000" y="-298939"/>
            <a:ext cx="8260621" cy="6872459"/>
            <a:chOff x="-864379" y="-3360420"/>
            <a:chExt cx="12171213" cy="10125893"/>
          </a:xfrm>
        </p:grpSpPr>
        <p:grpSp>
          <p:nvGrpSpPr>
            <p:cNvPr id="7" name="组合 6"/>
            <p:cNvGrpSpPr/>
            <p:nvPr/>
          </p:nvGrpSpPr>
          <p:grpSpPr>
            <a:xfrm rot="21442291">
              <a:off x="-864379" y="-3360420"/>
              <a:ext cx="12171213" cy="10125893"/>
              <a:chOff x="-864379" y="-2935391"/>
              <a:chExt cx="11660333" cy="9700864"/>
            </a:xfrm>
          </p:grpSpPr>
          <p:sp>
            <p:nvSpPr>
              <p:cNvPr id="4" name="等腰三角形 3"/>
              <p:cNvSpPr/>
              <p:nvPr/>
            </p:nvSpPr>
            <p:spPr>
              <a:xfrm rot="21256462">
                <a:off x="206699" y="-1738306"/>
                <a:ext cx="9518176" cy="7918688"/>
              </a:xfrm>
              <a:prstGeom prst="triangle">
                <a:avLst/>
              </a:prstGeom>
              <a:noFill/>
              <a:ln>
                <a:solidFill>
                  <a:schemeClr val="bg1">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21256462">
                <a:off x="697927" y="-1193593"/>
                <a:ext cx="8575800" cy="7134675"/>
              </a:xfrm>
              <a:prstGeom prst="triangle">
                <a:avLst/>
              </a:prstGeom>
              <a:noFill/>
              <a:ln>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rot="21256462">
                <a:off x="-864379" y="-2935391"/>
                <a:ext cx="11660333" cy="9700864"/>
              </a:xfrm>
              <a:prstGeom prst="triangle">
                <a:avLst/>
              </a:prstGeom>
              <a:no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等腰三角形 7"/>
            <p:cNvSpPr/>
            <p:nvPr/>
          </p:nvSpPr>
          <p:spPr>
            <a:xfrm rot="9847771">
              <a:off x="3210652" y="2357353"/>
              <a:ext cx="4753913" cy="3510126"/>
            </a:xfrm>
            <a:prstGeom prst="triangle">
              <a:avLst/>
            </a:prstGeom>
            <a:noFill/>
            <a:ln>
              <a:solidFill>
                <a:schemeClr val="bg1">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7363968" y="1716652"/>
              <a:ext cx="72000" cy="72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785310" y="3051676"/>
              <a:ext cx="72000" cy="72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6030096" y="5769476"/>
              <a:ext cx="72000" cy="72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文本框 11"/>
          <p:cNvSpPr txBox="1"/>
          <p:nvPr/>
        </p:nvSpPr>
        <p:spPr>
          <a:xfrm>
            <a:off x="1492839" y="3094144"/>
            <a:ext cx="2846414" cy="830997"/>
          </a:xfrm>
          <a:prstGeom prst="rect">
            <a:avLst/>
          </a:prstGeom>
          <a:noFill/>
        </p:spPr>
        <p:txBody>
          <a:bodyPr wrap="square" rtlCol="0">
            <a:spAutoFit/>
          </a:bodyPr>
          <a:lstStyle/>
          <a:p>
            <a:pPr algn="dist"/>
            <a:r>
              <a:rPr lang="en-US" altLang="zh-CN" sz="4800" dirty="0" smtClean="0">
                <a:solidFill>
                  <a:schemeClr val="bg1"/>
                </a:solidFill>
                <a:latin typeface="Impact" panose="020B0806030902050204" pitchFamily="34" charset="0"/>
              </a:rPr>
              <a:t>CONTENT</a:t>
            </a:r>
            <a:endParaRPr lang="zh-CN" altLang="en-US" sz="4800" dirty="0">
              <a:solidFill>
                <a:schemeClr val="bg1"/>
              </a:solidFill>
              <a:latin typeface="Impact" panose="020B0806030902050204" pitchFamily="34" charset="0"/>
            </a:endParaRPr>
          </a:p>
        </p:txBody>
      </p:sp>
      <p:sp>
        <p:nvSpPr>
          <p:cNvPr id="14" name="文本框 13"/>
          <p:cNvSpPr txBox="1"/>
          <p:nvPr/>
        </p:nvSpPr>
        <p:spPr>
          <a:xfrm>
            <a:off x="849435" y="2440784"/>
            <a:ext cx="1286808" cy="707886"/>
          </a:xfrm>
          <a:prstGeom prst="rect">
            <a:avLst/>
          </a:prstGeom>
          <a:noFill/>
        </p:spPr>
        <p:txBody>
          <a:bodyPr wrap="square" rtlCol="0">
            <a:spAutoFit/>
          </a:bodyPr>
          <a:lstStyle/>
          <a:p>
            <a:pPr algn="dist"/>
            <a:r>
              <a:rPr lang="zh-CN" altLang="en-US" sz="4000" dirty="0">
                <a:solidFill>
                  <a:schemeClr val="bg1"/>
                </a:solidFill>
                <a:latin typeface="思源黑体 CN Light" panose="020B0300000000000000" pitchFamily="34" charset="-122"/>
                <a:ea typeface="思源黑体 CN Light" panose="020B0300000000000000" pitchFamily="34" charset="-122"/>
              </a:rPr>
              <a:t>目录</a:t>
            </a:r>
          </a:p>
        </p:txBody>
      </p:sp>
      <p:sp>
        <p:nvSpPr>
          <p:cNvPr id="15" name="文本框 14"/>
          <p:cNvSpPr txBox="1"/>
          <p:nvPr/>
        </p:nvSpPr>
        <p:spPr>
          <a:xfrm>
            <a:off x="6523414" y="1979119"/>
            <a:ext cx="3303780" cy="461665"/>
          </a:xfrm>
          <a:prstGeom prst="rect">
            <a:avLst/>
          </a:prstGeom>
          <a:noFill/>
        </p:spPr>
        <p:txBody>
          <a:bodyPr wrap="square" rtlCol="0">
            <a:spAutoFit/>
          </a:bodyPr>
          <a:lstStyle/>
          <a:p>
            <a:pPr algn="dist"/>
            <a:r>
              <a:rPr lang="zh-CN" altLang="en-US" sz="2400" dirty="0">
                <a:solidFill>
                  <a:schemeClr val="bg1"/>
                </a:solidFill>
                <a:latin typeface="思源黑体 CN Light" panose="020B0300000000000000" pitchFamily="34" charset="-122"/>
                <a:ea typeface="思源黑体 CN Light" panose="020B0300000000000000" pitchFamily="34" charset="-122"/>
              </a:rPr>
              <a:t>请</a:t>
            </a:r>
            <a:r>
              <a:rPr lang="zh-CN" altLang="en-US" sz="2400" dirty="0" smtClean="0">
                <a:solidFill>
                  <a:schemeClr val="bg1"/>
                </a:solidFill>
                <a:latin typeface="思源黑体 CN Light" panose="020B0300000000000000" pitchFamily="34" charset="-122"/>
                <a:ea typeface="思源黑体 CN Light" panose="020B0300000000000000" pitchFamily="34" charset="-122"/>
              </a:rPr>
              <a:t>添加精彩标题</a:t>
            </a:r>
            <a:endParaRPr lang="zh-CN" altLang="en-US" sz="2400" dirty="0">
              <a:solidFill>
                <a:schemeClr val="bg1"/>
              </a:solidFill>
              <a:latin typeface="思源黑体 CN Light" panose="020B0300000000000000" pitchFamily="34" charset="-122"/>
              <a:ea typeface="思源黑体 CN Light" panose="020B0300000000000000" pitchFamily="34" charset="-122"/>
            </a:endParaRPr>
          </a:p>
        </p:txBody>
      </p:sp>
      <p:sp>
        <p:nvSpPr>
          <p:cNvPr id="16" name="文本框 15"/>
          <p:cNvSpPr txBox="1"/>
          <p:nvPr/>
        </p:nvSpPr>
        <p:spPr>
          <a:xfrm>
            <a:off x="6163374" y="1961096"/>
            <a:ext cx="459816" cy="461665"/>
          </a:xfrm>
          <a:prstGeom prst="rect">
            <a:avLst/>
          </a:prstGeom>
          <a:noFill/>
        </p:spPr>
        <p:txBody>
          <a:bodyPr wrap="square" rtlCol="0">
            <a:spAutoFit/>
          </a:bodyPr>
          <a:lstStyle/>
          <a:p>
            <a:pPr algn="dist"/>
            <a:r>
              <a:rPr lang="en-US" altLang="zh-CN" sz="2400" dirty="0" smtClean="0">
                <a:solidFill>
                  <a:schemeClr val="bg1"/>
                </a:solidFill>
                <a:latin typeface="Agency FB" panose="020B0503020202020204" pitchFamily="34" charset="0"/>
                <a:ea typeface="思源黑体 CN Light" panose="020B0300000000000000" pitchFamily="34" charset="-122"/>
              </a:rPr>
              <a:t>1</a:t>
            </a:r>
            <a:endParaRPr lang="zh-CN" altLang="en-US" sz="2400" dirty="0">
              <a:solidFill>
                <a:schemeClr val="bg1"/>
              </a:solidFill>
              <a:latin typeface="Agency FB" panose="020B0503020202020204" pitchFamily="34" charset="0"/>
              <a:ea typeface="思源黑体 CN Light" panose="020B0300000000000000" pitchFamily="34" charset="-122"/>
            </a:endParaRPr>
          </a:p>
        </p:txBody>
      </p:sp>
      <p:sp>
        <p:nvSpPr>
          <p:cNvPr id="17" name="文本框 16"/>
          <p:cNvSpPr txBox="1"/>
          <p:nvPr/>
        </p:nvSpPr>
        <p:spPr>
          <a:xfrm>
            <a:off x="6516831" y="2883228"/>
            <a:ext cx="3303780" cy="461665"/>
          </a:xfrm>
          <a:prstGeom prst="rect">
            <a:avLst/>
          </a:prstGeom>
          <a:noFill/>
        </p:spPr>
        <p:txBody>
          <a:bodyPr wrap="square" rtlCol="0">
            <a:spAutoFit/>
          </a:bodyPr>
          <a:lstStyle/>
          <a:p>
            <a:pPr algn="dist"/>
            <a:r>
              <a:rPr lang="zh-CN" altLang="en-US" sz="2400" dirty="0">
                <a:solidFill>
                  <a:schemeClr val="bg1"/>
                </a:solidFill>
                <a:latin typeface="思源黑体 CN Light" panose="020B0300000000000000" pitchFamily="34" charset="-122"/>
                <a:ea typeface="思源黑体 CN Light" panose="020B0300000000000000" pitchFamily="34" charset="-122"/>
              </a:rPr>
              <a:t>请</a:t>
            </a:r>
            <a:r>
              <a:rPr lang="zh-CN" altLang="en-US" sz="2400" dirty="0" smtClean="0">
                <a:solidFill>
                  <a:schemeClr val="bg1"/>
                </a:solidFill>
                <a:latin typeface="思源黑体 CN Light" panose="020B0300000000000000" pitchFamily="34" charset="-122"/>
                <a:ea typeface="思源黑体 CN Light" panose="020B0300000000000000" pitchFamily="34" charset="-122"/>
              </a:rPr>
              <a:t>添加精彩标题</a:t>
            </a:r>
            <a:endParaRPr lang="zh-CN" altLang="en-US" sz="2400" dirty="0">
              <a:solidFill>
                <a:schemeClr val="bg1"/>
              </a:solidFill>
              <a:latin typeface="思源黑体 CN Light" panose="020B0300000000000000" pitchFamily="34" charset="-122"/>
              <a:ea typeface="思源黑体 CN Light" panose="020B0300000000000000" pitchFamily="34" charset="-122"/>
            </a:endParaRPr>
          </a:p>
        </p:txBody>
      </p:sp>
      <p:sp>
        <p:nvSpPr>
          <p:cNvPr id="18" name="文本框 17"/>
          <p:cNvSpPr txBox="1"/>
          <p:nvPr/>
        </p:nvSpPr>
        <p:spPr>
          <a:xfrm>
            <a:off x="6156791" y="2865205"/>
            <a:ext cx="459816" cy="461665"/>
          </a:xfrm>
          <a:prstGeom prst="rect">
            <a:avLst/>
          </a:prstGeom>
          <a:noFill/>
        </p:spPr>
        <p:txBody>
          <a:bodyPr wrap="square" rtlCol="0">
            <a:spAutoFit/>
          </a:bodyPr>
          <a:lstStyle/>
          <a:p>
            <a:pPr algn="dist"/>
            <a:r>
              <a:rPr lang="en-US" altLang="zh-CN" sz="2400" dirty="0" smtClean="0">
                <a:solidFill>
                  <a:schemeClr val="bg1"/>
                </a:solidFill>
                <a:latin typeface="Agency FB" panose="020B0503020202020204" pitchFamily="34" charset="0"/>
                <a:ea typeface="思源黑体 CN Light" panose="020B0300000000000000" pitchFamily="34" charset="-122"/>
              </a:rPr>
              <a:t>2</a:t>
            </a:r>
            <a:endParaRPr lang="zh-CN" altLang="en-US" sz="2400" dirty="0">
              <a:solidFill>
                <a:schemeClr val="bg1"/>
              </a:solidFill>
              <a:latin typeface="Agency FB" panose="020B0503020202020204" pitchFamily="34" charset="0"/>
              <a:ea typeface="思源黑体 CN Light" panose="020B0300000000000000" pitchFamily="34" charset="-122"/>
            </a:endParaRPr>
          </a:p>
        </p:txBody>
      </p:sp>
      <p:sp>
        <p:nvSpPr>
          <p:cNvPr id="19" name="文本框 18"/>
          <p:cNvSpPr txBox="1"/>
          <p:nvPr/>
        </p:nvSpPr>
        <p:spPr>
          <a:xfrm>
            <a:off x="6516831" y="3769314"/>
            <a:ext cx="3303780" cy="461665"/>
          </a:xfrm>
          <a:prstGeom prst="rect">
            <a:avLst/>
          </a:prstGeom>
          <a:noFill/>
        </p:spPr>
        <p:txBody>
          <a:bodyPr wrap="square" rtlCol="0">
            <a:spAutoFit/>
          </a:bodyPr>
          <a:lstStyle/>
          <a:p>
            <a:pPr algn="dist"/>
            <a:r>
              <a:rPr lang="zh-CN" altLang="en-US" sz="2400" dirty="0">
                <a:solidFill>
                  <a:schemeClr val="bg1"/>
                </a:solidFill>
                <a:latin typeface="思源黑体 CN Light" panose="020B0300000000000000" pitchFamily="34" charset="-122"/>
                <a:ea typeface="思源黑体 CN Light" panose="020B0300000000000000" pitchFamily="34" charset="-122"/>
              </a:rPr>
              <a:t>请</a:t>
            </a:r>
            <a:r>
              <a:rPr lang="zh-CN" altLang="en-US" sz="2400" dirty="0" smtClean="0">
                <a:solidFill>
                  <a:schemeClr val="bg1"/>
                </a:solidFill>
                <a:latin typeface="思源黑体 CN Light" panose="020B0300000000000000" pitchFamily="34" charset="-122"/>
                <a:ea typeface="思源黑体 CN Light" panose="020B0300000000000000" pitchFamily="34" charset="-122"/>
              </a:rPr>
              <a:t>添加精彩标题</a:t>
            </a:r>
            <a:endParaRPr lang="zh-CN" altLang="en-US" sz="2400" dirty="0">
              <a:solidFill>
                <a:schemeClr val="bg1"/>
              </a:solidFill>
              <a:latin typeface="思源黑体 CN Light" panose="020B0300000000000000" pitchFamily="34" charset="-122"/>
              <a:ea typeface="思源黑体 CN Light" panose="020B0300000000000000" pitchFamily="34" charset="-122"/>
            </a:endParaRPr>
          </a:p>
        </p:txBody>
      </p:sp>
      <p:sp>
        <p:nvSpPr>
          <p:cNvPr id="20" name="文本框 19"/>
          <p:cNvSpPr txBox="1"/>
          <p:nvPr/>
        </p:nvSpPr>
        <p:spPr>
          <a:xfrm>
            <a:off x="6156791" y="3751291"/>
            <a:ext cx="459816" cy="461665"/>
          </a:xfrm>
          <a:prstGeom prst="rect">
            <a:avLst/>
          </a:prstGeom>
          <a:noFill/>
        </p:spPr>
        <p:txBody>
          <a:bodyPr wrap="square" rtlCol="0">
            <a:spAutoFit/>
          </a:bodyPr>
          <a:lstStyle/>
          <a:p>
            <a:pPr algn="dist"/>
            <a:r>
              <a:rPr lang="en-US" altLang="zh-CN" sz="2400" dirty="0" smtClean="0">
                <a:solidFill>
                  <a:schemeClr val="bg1"/>
                </a:solidFill>
                <a:latin typeface="Agency FB" panose="020B0503020202020204" pitchFamily="34" charset="0"/>
                <a:ea typeface="思源黑体 CN Light" panose="020B0300000000000000" pitchFamily="34" charset="-122"/>
              </a:rPr>
              <a:t>3</a:t>
            </a:r>
            <a:endParaRPr lang="zh-CN" altLang="en-US" sz="2400" dirty="0">
              <a:solidFill>
                <a:schemeClr val="bg1"/>
              </a:solidFill>
              <a:latin typeface="Agency FB" panose="020B0503020202020204" pitchFamily="34" charset="0"/>
              <a:ea typeface="思源黑体 CN Light" panose="020B0300000000000000" pitchFamily="34" charset="-122"/>
            </a:endParaRPr>
          </a:p>
        </p:txBody>
      </p:sp>
      <p:sp>
        <p:nvSpPr>
          <p:cNvPr id="21" name="文本框 20"/>
          <p:cNvSpPr txBox="1"/>
          <p:nvPr/>
        </p:nvSpPr>
        <p:spPr>
          <a:xfrm>
            <a:off x="6516831" y="4637377"/>
            <a:ext cx="3303780" cy="461665"/>
          </a:xfrm>
          <a:prstGeom prst="rect">
            <a:avLst/>
          </a:prstGeom>
          <a:noFill/>
        </p:spPr>
        <p:txBody>
          <a:bodyPr wrap="square" rtlCol="0">
            <a:spAutoFit/>
          </a:bodyPr>
          <a:lstStyle/>
          <a:p>
            <a:pPr algn="dist"/>
            <a:r>
              <a:rPr lang="zh-CN" altLang="en-US" sz="2400" dirty="0">
                <a:solidFill>
                  <a:schemeClr val="bg1"/>
                </a:solidFill>
                <a:latin typeface="思源黑体 CN Light" panose="020B0300000000000000" pitchFamily="34" charset="-122"/>
                <a:ea typeface="思源黑体 CN Light" panose="020B0300000000000000" pitchFamily="34" charset="-122"/>
              </a:rPr>
              <a:t>请</a:t>
            </a:r>
            <a:r>
              <a:rPr lang="zh-CN" altLang="en-US" sz="2400" dirty="0" smtClean="0">
                <a:solidFill>
                  <a:schemeClr val="bg1"/>
                </a:solidFill>
                <a:latin typeface="思源黑体 CN Light" panose="020B0300000000000000" pitchFamily="34" charset="-122"/>
                <a:ea typeface="思源黑体 CN Light" panose="020B0300000000000000" pitchFamily="34" charset="-122"/>
              </a:rPr>
              <a:t>添加精彩标题</a:t>
            </a:r>
            <a:endParaRPr lang="zh-CN" altLang="en-US" sz="2400" dirty="0">
              <a:solidFill>
                <a:schemeClr val="bg1"/>
              </a:solidFill>
              <a:latin typeface="思源黑体 CN Light" panose="020B0300000000000000" pitchFamily="34" charset="-122"/>
              <a:ea typeface="思源黑体 CN Light" panose="020B0300000000000000" pitchFamily="34" charset="-122"/>
            </a:endParaRPr>
          </a:p>
        </p:txBody>
      </p:sp>
      <p:sp>
        <p:nvSpPr>
          <p:cNvPr id="22" name="文本框 21"/>
          <p:cNvSpPr txBox="1"/>
          <p:nvPr/>
        </p:nvSpPr>
        <p:spPr>
          <a:xfrm>
            <a:off x="6156791" y="4619354"/>
            <a:ext cx="459816" cy="461665"/>
          </a:xfrm>
          <a:prstGeom prst="rect">
            <a:avLst/>
          </a:prstGeom>
          <a:noFill/>
        </p:spPr>
        <p:txBody>
          <a:bodyPr wrap="square" rtlCol="0">
            <a:spAutoFit/>
          </a:bodyPr>
          <a:lstStyle/>
          <a:p>
            <a:pPr algn="dist"/>
            <a:r>
              <a:rPr lang="en-US" altLang="zh-CN" sz="2400" dirty="0" smtClean="0">
                <a:solidFill>
                  <a:schemeClr val="bg1"/>
                </a:solidFill>
                <a:latin typeface="Agency FB" panose="020B0503020202020204" pitchFamily="34" charset="0"/>
                <a:ea typeface="思源黑体 CN Light" panose="020B0300000000000000" pitchFamily="34" charset="-122"/>
              </a:rPr>
              <a:t>4</a:t>
            </a:r>
            <a:endParaRPr lang="zh-CN" altLang="en-US" sz="2400" dirty="0">
              <a:solidFill>
                <a:schemeClr val="bg1"/>
              </a:solidFill>
              <a:latin typeface="Agency FB" panose="020B0503020202020204" pitchFamily="34" charset="0"/>
              <a:ea typeface="思源黑体 CN Light" panose="020B0300000000000000" pitchFamily="34"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6000" b="-6000"/>
          </a:stretch>
        </a:blipFill>
        <a:effectLst/>
      </p:bgPr>
    </p:bg>
    <p:spTree>
      <p:nvGrpSpPr>
        <p:cNvPr id="1" name=""/>
        <p:cNvGrpSpPr/>
        <p:nvPr/>
      </p:nvGrpSpPr>
      <p:grpSpPr>
        <a:xfrm>
          <a:off x="0" y="0"/>
          <a:ext cx="0" cy="0"/>
          <a:chOff x="0" y="0"/>
          <a:chExt cx="0" cy="0"/>
        </a:xfrm>
      </p:grpSpPr>
      <p:sp>
        <p:nvSpPr>
          <p:cNvPr id="45" name="Round Same Side Corner Rectangle 4"/>
          <p:cNvSpPr/>
          <p:nvPr/>
        </p:nvSpPr>
        <p:spPr bwMode="auto">
          <a:xfrm rot="16200000">
            <a:off x="1158643" y="2663974"/>
            <a:ext cx="3165193" cy="2583089"/>
          </a:xfrm>
          <a:custGeom>
            <a:avLst/>
            <a:gdLst>
              <a:gd name="T0" fmla="*/ 157403 w 2623766"/>
              <a:gd name="T1" fmla="*/ 0 h 2142108"/>
              <a:gd name="T2" fmla="*/ 2466734 w 2623766"/>
              <a:gd name="T3" fmla="*/ 0 h 2142108"/>
              <a:gd name="T4" fmla="*/ 2624137 w 2623766"/>
              <a:gd name="T5" fmla="*/ 157339 h 2142108"/>
              <a:gd name="T6" fmla="*/ 2624137 w 2623766"/>
              <a:gd name="T7" fmla="*/ 2141538 h 2142108"/>
              <a:gd name="T8" fmla="*/ 2624137 w 2623766"/>
              <a:gd name="T9" fmla="*/ 2141538 h 2142108"/>
              <a:gd name="T10" fmla="*/ 0 w 2623766"/>
              <a:gd name="T11" fmla="*/ 2141538 h 2142108"/>
              <a:gd name="T12" fmla="*/ 0 w 2623766"/>
              <a:gd name="T13" fmla="*/ 2141538 h 2142108"/>
              <a:gd name="T14" fmla="*/ 0 w 2623766"/>
              <a:gd name="T15" fmla="*/ 157339 h 2142108"/>
              <a:gd name="T16" fmla="*/ 157403 w 2623766"/>
              <a:gd name="T17" fmla="*/ 0 h 21421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23766" h="2142108">
                <a:moveTo>
                  <a:pt x="157381" y="0"/>
                </a:moveTo>
                <a:lnTo>
                  <a:pt x="2466385" y="0"/>
                </a:lnTo>
                <a:cubicBezTo>
                  <a:pt x="2553304" y="0"/>
                  <a:pt x="2623766" y="70462"/>
                  <a:pt x="2623766" y="157381"/>
                </a:cubicBezTo>
                <a:lnTo>
                  <a:pt x="2623766" y="2142108"/>
                </a:lnTo>
                <a:lnTo>
                  <a:pt x="0" y="2142108"/>
                </a:lnTo>
                <a:lnTo>
                  <a:pt x="0" y="157381"/>
                </a:lnTo>
                <a:cubicBezTo>
                  <a:pt x="0" y="70462"/>
                  <a:pt x="70462" y="0"/>
                  <a:pt x="157381" y="0"/>
                </a:cubicBezTo>
                <a:close/>
              </a:path>
            </a:pathLst>
          </a:custGeom>
          <a:solidFill>
            <a:schemeClr val="bg1">
              <a:alpha val="85000"/>
            </a:schemeClr>
          </a:solidFill>
          <a:ln>
            <a:noFill/>
          </a:ln>
        </p:spPr>
        <p:txBody>
          <a:bodyPr anchor="ctr"/>
          <a:lstStyle/>
          <a:p>
            <a:endParaRPr lang="zh-CN" altLang="en-US"/>
          </a:p>
        </p:txBody>
      </p:sp>
      <p:sp>
        <p:nvSpPr>
          <p:cNvPr id="46" name="Rectangle 9"/>
          <p:cNvSpPr>
            <a:spLocks noChangeArrowheads="1"/>
          </p:cNvSpPr>
          <p:nvPr/>
        </p:nvSpPr>
        <p:spPr bwMode="auto">
          <a:xfrm>
            <a:off x="1449695" y="3454793"/>
            <a:ext cx="2586919" cy="5553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en-US" altLang="zh-CN" sz="2300">
              <a:solidFill>
                <a:srgbClr val="FFFFFF"/>
              </a:solidFill>
            </a:endParaRPr>
          </a:p>
        </p:txBody>
      </p:sp>
      <p:sp>
        <p:nvSpPr>
          <p:cNvPr id="47" name="Freeform 116"/>
          <p:cNvSpPr>
            <a:spLocks noEditPoints="1"/>
          </p:cNvSpPr>
          <p:nvPr/>
        </p:nvSpPr>
        <p:spPr bwMode="auto">
          <a:xfrm>
            <a:off x="2493271" y="2660144"/>
            <a:ext cx="495937" cy="400196"/>
          </a:xfrm>
          <a:custGeom>
            <a:avLst/>
            <a:gdLst>
              <a:gd name="T0" fmla="*/ 396735 w 57"/>
              <a:gd name="T1" fmla="*/ 194745 h 46"/>
              <a:gd name="T2" fmla="*/ 389522 w 57"/>
              <a:gd name="T3" fmla="*/ 194745 h 46"/>
              <a:gd name="T4" fmla="*/ 389522 w 57"/>
              <a:gd name="T5" fmla="*/ 194745 h 46"/>
              <a:gd name="T6" fmla="*/ 382309 w 57"/>
              <a:gd name="T7" fmla="*/ 194745 h 46"/>
              <a:gd name="T8" fmla="*/ 201974 w 57"/>
              <a:gd name="T9" fmla="*/ 43277 h 46"/>
              <a:gd name="T10" fmla="*/ 28853 w 57"/>
              <a:gd name="T11" fmla="*/ 194745 h 46"/>
              <a:gd name="T12" fmla="*/ 21640 w 57"/>
              <a:gd name="T13" fmla="*/ 194745 h 46"/>
              <a:gd name="T14" fmla="*/ 14427 w 57"/>
              <a:gd name="T15" fmla="*/ 194745 h 46"/>
              <a:gd name="T16" fmla="*/ 0 w 57"/>
              <a:gd name="T17" fmla="*/ 173106 h 46"/>
              <a:gd name="T18" fmla="*/ 0 w 57"/>
              <a:gd name="T19" fmla="*/ 165894 h 46"/>
              <a:gd name="T20" fmla="*/ 187548 w 57"/>
              <a:gd name="T21" fmla="*/ 7213 h 46"/>
              <a:gd name="T22" fmla="*/ 223614 w 57"/>
              <a:gd name="T23" fmla="*/ 7213 h 46"/>
              <a:gd name="T24" fmla="*/ 288535 w 57"/>
              <a:gd name="T25" fmla="*/ 57702 h 46"/>
              <a:gd name="T26" fmla="*/ 288535 w 57"/>
              <a:gd name="T27" fmla="*/ 7213 h 46"/>
              <a:gd name="T28" fmla="*/ 295748 w 57"/>
              <a:gd name="T29" fmla="*/ 0 h 46"/>
              <a:gd name="T30" fmla="*/ 346242 w 57"/>
              <a:gd name="T31" fmla="*/ 0 h 46"/>
              <a:gd name="T32" fmla="*/ 353455 w 57"/>
              <a:gd name="T33" fmla="*/ 7213 h 46"/>
              <a:gd name="T34" fmla="*/ 353455 w 57"/>
              <a:gd name="T35" fmla="*/ 115404 h 46"/>
              <a:gd name="T36" fmla="*/ 411162 w 57"/>
              <a:gd name="T37" fmla="*/ 165894 h 46"/>
              <a:gd name="T38" fmla="*/ 411162 w 57"/>
              <a:gd name="T39" fmla="*/ 173106 h 46"/>
              <a:gd name="T40" fmla="*/ 396735 w 57"/>
              <a:gd name="T41" fmla="*/ 194745 h 46"/>
              <a:gd name="T42" fmla="*/ 353455 w 57"/>
              <a:gd name="T43" fmla="*/ 317361 h 46"/>
              <a:gd name="T44" fmla="*/ 339028 w 57"/>
              <a:gd name="T45" fmla="*/ 331787 h 46"/>
              <a:gd name="T46" fmla="*/ 238041 w 57"/>
              <a:gd name="T47" fmla="*/ 331787 h 46"/>
              <a:gd name="T48" fmla="*/ 238041 w 57"/>
              <a:gd name="T49" fmla="*/ 230808 h 46"/>
              <a:gd name="T50" fmla="*/ 173121 w 57"/>
              <a:gd name="T51" fmla="*/ 230808 h 46"/>
              <a:gd name="T52" fmla="*/ 173121 w 57"/>
              <a:gd name="T53" fmla="*/ 331787 h 46"/>
              <a:gd name="T54" fmla="*/ 72134 w 57"/>
              <a:gd name="T55" fmla="*/ 331787 h 46"/>
              <a:gd name="T56" fmla="*/ 57707 w 57"/>
              <a:gd name="T57" fmla="*/ 317361 h 46"/>
              <a:gd name="T58" fmla="*/ 57707 w 57"/>
              <a:gd name="T59" fmla="*/ 194745 h 46"/>
              <a:gd name="T60" fmla="*/ 57707 w 57"/>
              <a:gd name="T61" fmla="*/ 187532 h 46"/>
              <a:gd name="T62" fmla="*/ 201974 w 57"/>
              <a:gd name="T63" fmla="*/ 64915 h 46"/>
              <a:gd name="T64" fmla="*/ 353455 w 57"/>
              <a:gd name="T65" fmla="*/ 187532 h 46"/>
              <a:gd name="T66" fmla="*/ 353455 w 57"/>
              <a:gd name="T67" fmla="*/ 194745 h 46"/>
              <a:gd name="T68" fmla="*/ 353455 w 57"/>
              <a:gd name="T69" fmla="*/ 317361 h 4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rgbClr val="042B4C"/>
          </a:solidFill>
          <a:ln>
            <a:noFill/>
          </a:ln>
        </p:spPr>
        <p:txBody>
          <a:bodyPr lIns="91262" tIns="45631" rIns="91262" bIns="45631"/>
          <a:lstStyle/>
          <a:p>
            <a:endParaRPr lang="zh-CN" altLang="en-US"/>
          </a:p>
        </p:txBody>
      </p:sp>
      <p:sp>
        <p:nvSpPr>
          <p:cNvPr id="48" name="Rectangle 8"/>
          <p:cNvSpPr>
            <a:spLocks noChangeArrowheads="1"/>
          </p:cNvSpPr>
          <p:nvPr/>
        </p:nvSpPr>
        <p:spPr bwMode="auto">
          <a:xfrm>
            <a:off x="1951632" y="3089063"/>
            <a:ext cx="15995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r>
              <a:rPr lang="zh-CN" altLang="en-US" b="1" dirty="0">
                <a:solidFill>
                  <a:srgbClr val="042B4C"/>
                </a:solidFill>
                <a:latin typeface="微软雅黑" panose="020B0503020204020204" pitchFamily="34" charset="-122"/>
                <a:ea typeface="微软雅黑" panose="020B0503020204020204" pitchFamily="34" charset="-122"/>
              </a:rPr>
              <a:t>单击编辑标题</a:t>
            </a:r>
            <a:endParaRPr lang="en-US" b="1" dirty="0">
              <a:solidFill>
                <a:srgbClr val="042B4C"/>
              </a:solidFill>
              <a:latin typeface="微软雅黑" panose="020B0503020204020204" pitchFamily="34" charset="-122"/>
              <a:ea typeface="微软雅黑" panose="020B0503020204020204" pitchFamily="34" charset="-122"/>
            </a:endParaRPr>
          </a:p>
        </p:txBody>
      </p:sp>
      <p:sp>
        <p:nvSpPr>
          <p:cNvPr id="49" name="Round Same Side Corner Rectangle 12"/>
          <p:cNvSpPr/>
          <p:nvPr/>
        </p:nvSpPr>
        <p:spPr bwMode="auto">
          <a:xfrm rot="5400000" flipH="1">
            <a:off x="7868162" y="2663974"/>
            <a:ext cx="3165193" cy="2583089"/>
          </a:xfrm>
          <a:custGeom>
            <a:avLst/>
            <a:gdLst>
              <a:gd name="T0" fmla="*/ 157403 w 2623766"/>
              <a:gd name="T1" fmla="*/ 0 h 2142108"/>
              <a:gd name="T2" fmla="*/ 2466734 w 2623766"/>
              <a:gd name="T3" fmla="*/ 0 h 2142108"/>
              <a:gd name="T4" fmla="*/ 2624137 w 2623766"/>
              <a:gd name="T5" fmla="*/ 157339 h 2142108"/>
              <a:gd name="T6" fmla="*/ 2624137 w 2623766"/>
              <a:gd name="T7" fmla="*/ 2141538 h 2142108"/>
              <a:gd name="T8" fmla="*/ 2624137 w 2623766"/>
              <a:gd name="T9" fmla="*/ 2141538 h 2142108"/>
              <a:gd name="T10" fmla="*/ 0 w 2623766"/>
              <a:gd name="T11" fmla="*/ 2141538 h 2142108"/>
              <a:gd name="T12" fmla="*/ 0 w 2623766"/>
              <a:gd name="T13" fmla="*/ 2141538 h 2142108"/>
              <a:gd name="T14" fmla="*/ 0 w 2623766"/>
              <a:gd name="T15" fmla="*/ 157339 h 2142108"/>
              <a:gd name="T16" fmla="*/ 157403 w 2623766"/>
              <a:gd name="T17" fmla="*/ 0 h 21421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23766" h="2142108">
                <a:moveTo>
                  <a:pt x="157381" y="0"/>
                </a:moveTo>
                <a:lnTo>
                  <a:pt x="2466385" y="0"/>
                </a:lnTo>
                <a:cubicBezTo>
                  <a:pt x="2553304" y="0"/>
                  <a:pt x="2623766" y="70462"/>
                  <a:pt x="2623766" y="157381"/>
                </a:cubicBezTo>
                <a:lnTo>
                  <a:pt x="2623766" y="2142108"/>
                </a:lnTo>
                <a:lnTo>
                  <a:pt x="0" y="2142108"/>
                </a:lnTo>
                <a:lnTo>
                  <a:pt x="0" y="157381"/>
                </a:lnTo>
                <a:cubicBezTo>
                  <a:pt x="0" y="70462"/>
                  <a:pt x="70462" y="0"/>
                  <a:pt x="157381" y="0"/>
                </a:cubicBezTo>
                <a:close/>
              </a:path>
            </a:pathLst>
          </a:custGeom>
          <a:solidFill>
            <a:schemeClr val="bg1">
              <a:alpha val="80000"/>
            </a:schemeClr>
          </a:solidFill>
          <a:ln>
            <a:noFill/>
          </a:ln>
        </p:spPr>
        <p:txBody>
          <a:bodyPr anchor="ctr"/>
          <a:lstStyle/>
          <a:p>
            <a:endParaRPr lang="zh-CN" altLang="en-US"/>
          </a:p>
        </p:txBody>
      </p:sp>
      <p:sp>
        <p:nvSpPr>
          <p:cNvPr id="50" name="Rectangle 13"/>
          <p:cNvSpPr>
            <a:spLocks noChangeArrowheads="1"/>
          </p:cNvSpPr>
          <p:nvPr/>
        </p:nvSpPr>
        <p:spPr bwMode="auto">
          <a:xfrm flipH="1">
            <a:off x="8155385" y="3454793"/>
            <a:ext cx="2586919" cy="5553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en-US" altLang="zh-CN" sz="2300">
              <a:solidFill>
                <a:srgbClr val="FFFFFF"/>
              </a:solidFill>
            </a:endParaRPr>
          </a:p>
        </p:txBody>
      </p:sp>
      <p:sp>
        <p:nvSpPr>
          <p:cNvPr id="51" name="Freeform 122"/>
          <p:cNvSpPr>
            <a:spLocks noEditPoints="1"/>
          </p:cNvSpPr>
          <p:nvPr/>
        </p:nvSpPr>
        <p:spPr bwMode="auto">
          <a:xfrm>
            <a:off x="9220024" y="2686952"/>
            <a:ext cx="457642" cy="359986"/>
          </a:xfrm>
          <a:custGeom>
            <a:avLst/>
            <a:gdLst>
              <a:gd name="T0" fmla="*/ 296254 w 73"/>
              <a:gd name="T1" fmla="*/ 193731 h 57"/>
              <a:gd name="T2" fmla="*/ 197503 w 73"/>
              <a:gd name="T3" fmla="*/ 293214 h 57"/>
              <a:gd name="T4" fmla="*/ 176713 w 73"/>
              <a:gd name="T5" fmla="*/ 298450 h 57"/>
              <a:gd name="T6" fmla="*/ 161121 w 73"/>
              <a:gd name="T7" fmla="*/ 293214 h 57"/>
              <a:gd name="T8" fmla="*/ 20790 w 73"/>
              <a:gd name="T9" fmla="*/ 146607 h 57"/>
              <a:gd name="T10" fmla="*/ 0 w 73"/>
              <a:gd name="T11" fmla="*/ 104719 h 57"/>
              <a:gd name="T12" fmla="*/ 0 w 73"/>
              <a:gd name="T13" fmla="*/ 20944 h 57"/>
              <a:gd name="T14" fmla="*/ 25987 w 73"/>
              <a:gd name="T15" fmla="*/ 0 h 57"/>
              <a:gd name="T16" fmla="*/ 109146 w 73"/>
              <a:gd name="T17" fmla="*/ 0 h 57"/>
              <a:gd name="T18" fmla="*/ 150726 w 73"/>
              <a:gd name="T19" fmla="*/ 15708 h 57"/>
              <a:gd name="T20" fmla="*/ 296254 w 73"/>
              <a:gd name="T21" fmla="*/ 157079 h 57"/>
              <a:gd name="T22" fmla="*/ 301451 w 73"/>
              <a:gd name="T23" fmla="*/ 178023 h 57"/>
              <a:gd name="T24" fmla="*/ 296254 w 73"/>
              <a:gd name="T25" fmla="*/ 193731 h 57"/>
              <a:gd name="T26" fmla="*/ 67567 w 73"/>
              <a:gd name="T27" fmla="*/ 36652 h 57"/>
              <a:gd name="T28" fmla="*/ 41580 w 73"/>
              <a:gd name="T29" fmla="*/ 62832 h 57"/>
              <a:gd name="T30" fmla="*/ 67567 w 73"/>
              <a:gd name="T31" fmla="*/ 89011 h 57"/>
              <a:gd name="T32" fmla="*/ 88356 w 73"/>
              <a:gd name="T33" fmla="*/ 62832 h 57"/>
              <a:gd name="T34" fmla="*/ 67567 w 73"/>
              <a:gd name="T35" fmla="*/ 36652 h 57"/>
              <a:gd name="T36" fmla="*/ 369018 w 73"/>
              <a:gd name="T37" fmla="*/ 193731 h 57"/>
              <a:gd name="T38" fmla="*/ 270267 w 73"/>
              <a:gd name="T39" fmla="*/ 293214 h 57"/>
              <a:gd name="T40" fmla="*/ 254674 w 73"/>
              <a:gd name="T41" fmla="*/ 298450 h 57"/>
              <a:gd name="T42" fmla="*/ 233885 w 73"/>
              <a:gd name="T43" fmla="*/ 287978 h 57"/>
              <a:gd name="T44" fmla="*/ 327439 w 73"/>
              <a:gd name="T45" fmla="*/ 193731 h 57"/>
              <a:gd name="T46" fmla="*/ 332636 w 73"/>
              <a:gd name="T47" fmla="*/ 178023 h 57"/>
              <a:gd name="T48" fmla="*/ 327439 w 73"/>
              <a:gd name="T49" fmla="*/ 157079 h 57"/>
              <a:gd name="T50" fmla="*/ 181910 w 73"/>
              <a:gd name="T51" fmla="*/ 15708 h 57"/>
              <a:gd name="T52" fmla="*/ 140331 w 73"/>
              <a:gd name="T53" fmla="*/ 0 h 57"/>
              <a:gd name="T54" fmla="*/ 187108 w 73"/>
              <a:gd name="T55" fmla="*/ 0 h 57"/>
              <a:gd name="T56" fmla="*/ 228687 w 73"/>
              <a:gd name="T57" fmla="*/ 15708 h 57"/>
              <a:gd name="T58" fmla="*/ 369018 w 73"/>
              <a:gd name="T59" fmla="*/ 157079 h 57"/>
              <a:gd name="T60" fmla="*/ 379413 w 73"/>
              <a:gd name="T61" fmla="*/ 178023 h 57"/>
              <a:gd name="T62" fmla="*/ 369018 w 73"/>
              <a:gd name="T63" fmla="*/ 193731 h 5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 h="57">
                <a:moveTo>
                  <a:pt x="57" y="37"/>
                </a:moveTo>
                <a:cubicBezTo>
                  <a:pt x="38" y="56"/>
                  <a:pt x="38" y="56"/>
                  <a:pt x="38" y="56"/>
                </a:cubicBezTo>
                <a:cubicBezTo>
                  <a:pt x="37" y="57"/>
                  <a:pt x="36" y="57"/>
                  <a:pt x="34" y="57"/>
                </a:cubicBezTo>
                <a:cubicBezTo>
                  <a:pt x="33" y="57"/>
                  <a:pt x="32" y="57"/>
                  <a:pt x="31" y="56"/>
                </a:cubicBezTo>
                <a:cubicBezTo>
                  <a:pt x="4" y="28"/>
                  <a:pt x="4" y="28"/>
                  <a:pt x="4" y="28"/>
                </a:cubicBezTo>
                <a:cubicBezTo>
                  <a:pt x="2" y="27"/>
                  <a:pt x="0" y="23"/>
                  <a:pt x="0" y="20"/>
                </a:cubicBezTo>
                <a:cubicBezTo>
                  <a:pt x="0" y="4"/>
                  <a:pt x="0" y="4"/>
                  <a:pt x="0" y="4"/>
                </a:cubicBezTo>
                <a:cubicBezTo>
                  <a:pt x="0" y="2"/>
                  <a:pt x="3" y="0"/>
                  <a:pt x="5" y="0"/>
                </a:cubicBezTo>
                <a:cubicBezTo>
                  <a:pt x="21" y="0"/>
                  <a:pt x="21" y="0"/>
                  <a:pt x="21" y="0"/>
                </a:cubicBezTo>
                <a:cubicBezTo>
                  <a:pt x="24" y="0"/>
                  <a:pt x="27" y="1"/>
                  <a:pt x="29" y="3"/>
                </a:cubicBezTo>
                <a:cubicBezTo>
                  <a:pt x="57" y="30"/>
                  <a:pt x="57" y="30"/>
                  <a:pt x="57" y="30"/>
                </a:cubicBezTo>
                <a:cubicBezTo>
                  <a:pt x="57" y="31"/>
                  <a:pt x="58" y="32"/>
                  <a:pt x="58" y="34"/>
                </a:cubicBezTo>
                <a:cubicBezTo>
                  <a:pt x="58" y="35"/>
                  <a:pt x="57" y="36"/>
                  <a:pt x="57" y="37"/>
                </a:cubicBezTo>
                <a:close/>
                <a:moveTo>
                  <a:pt x="13" y="7"/>
                </a:moveTo>
                <a:cubicBezTo>
                  <a:pt x="10" y="7"/>
                  <a:pt x="8" y="9"/>
                  <a:pt x="8" y="12"/>
                </a:cubicBezTo>
                <a:cubicBezTo>
                  <a:pt x="8" y="14"/>
                  <a:pt x="10" y="17"/>
                  <a:pt x="13" y="17"/>
                </a:cubicBezTo>
                <a:cubicBezTo>
                  <a:pt x="15" y="17"/>
                  <a:pt x="17" y="14"/>
                  <a:pt x="17" y="12"/>
                </a:cubicBezTo>
                <a:cubicBezTo>
                  <a:pt x="17" y="9"/>
                  <a:pt x="15" y="7"/>
                  <a:pt x="13" y="7"/>
                </a:cubicBezTo>
                <a:close/>
                <a:moveTo>
                  <a:pt x="71" y="37"/>
                </a:moveTo>
                <a:cubicBezTo>
                  <a:pt x="52" y="56"/>
                  <a:pt x="52" y="56"/>
                  <a:pt x="52" y="56"/>
                </a:cubicBezTo>
                <a:cubicBezTo>
                  <a:pt x="52" y="57"/>
                  <a:pt x="50" y="57"/>
                  <a:pt x="49" y="57"/>
                </a:cubicBezTo>
                <a:cubicBezTo>
                  <a:pt x="47" y="57"/>
                  <a:pt x="46" y="56"/>
                  <a:pt x="45" y="55"/>
                </a:cubicBezTo>
                <a:cubicBezTo>
                  <a:pt x="63" y="37"/>
                  <a:pt x="63" y="37"/>
                  <a:pt x="63" y="37"/>
                </a:cubicBezTo>
                <a:cubicBezTo>
                  <a:pt x="63" y="36"/>
                  <a:pt x="64" y="35"/>
                  <a:pt x="64" y="34"/>
                </a:cubicBezTo>
                <a:cubicBezTo>
                  <a:pt x="64" y="32"/>
                  <a:pt x="63" y="31"/>
                  <a:pt x="63" y="30"/>
                </a:cubicBezTo>
                <a:cubicBezTo>
                  <a:pt x="35" y="3"/>
                  <a:pt x="35" y="3"/>
                  <a:pt x="35" y="3"/>
                </a:cubicBezTo>
                <a:cubicBezTo>
                  <a:pt x="34" y="1"/>
                  <a:pt x="30" y="0"/>
                  <a:pt x="27" y="0"/>
                </a:cubicBezTo>
                <a:cubicBezTo>
                  <a:pt x="36" y="0"/>
                  <a:pt x="36" y="0"/>
                  <a:pt x="36" y="0"/>
                </a:cubicBezTo>
                <a:cubicBezTo>
                  <a:pt x="38" y="0"/>
                  <a:pt x="42" y="1"/>
                  <a:pt x="44" y="3"/>
                </a:cubicBezTo>
                <a:cubicBezTo>
                  <a:pt x="71" y="30"/>
                  <a:pt x="71" y="30"/>
                  <a:pt x="71" y="30"/>
                </a:cubicBezTo>
                <a:cubicBezTo>
                  <a:pt x="72" y="31"/>
                  <a:pt x="73" y="32"/>
                  <a:pt x="73" y="34"/>
                </a:cubicBezTo>
                <a:cubicBezTo>
                  <a:pt x="73" y="35"/>
                  <a:pt x="72" y="36"/>
                  <a:pt x="71" y="37"/>
                </a:cubicBezTo>
                <a:close/>
              </a:path>
            </a:pathLst>
          </a:custGeom>
          <a:solidFill>
            <a:srgbClr val="042B4C"/>
          </a:solidFill>
          <a:ln>
            <a:noFill/>
          </a:ln>
        </p:spPr>
        <p:txBody>
          <a:bodyPr lIns="91262" tIns="45631" rIns="91262" bIns="45631"/>
          <a:lstStyle/>
          <a:p>
            <a:endParaRPr lang="zh-CN" altLang="en-US"/>
          </a:p>
        </p:txBody>
      </p:sp>
      <p:sp>
        <p:nvSpPr>
          <p:cNvPr id="52" name="Rectangle 8"/>
          <p:cNvSpPr>
            <a:spLocks noChangeArrowheads="1"/>
          </p:cNvSpPr>
          <p:nvPr/>
        </p:nvSpPr>
        <p:spPr bwMode="auto">
          <a:xfrm>
            <a:off x="8659236" y="3060340"/>
            <a:ext cx="15995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r>
              <a:rPr lang="zh-CN" altLang="en-US" b="1" dirty="0">
                <a:solidFill>
                  <a:srgbClr val="042B4C"/>
                </a:solidFill>
                <a:latin typeface="微软雅黑" panose="020B0503020204020204" pitchFamily="34" charset="-122"/>
                <a:ea typeface="微软雅黑" panose="020B0503020204020204" pitchFamily="34" charset="-122"/>
              </a:rPr>
              <a:t>单击编辑标题</a:t>
            </a:r>
            <a:endParaRPr lang="en-US" b="1" dirty="0">
              <a:solidFill>
                <a:srgbClr val="042B4C"/>
              </a:solidFill>
              <a:latin typeface="微软雅黑" panose="020B0503020204020204" pitchFamily="34" charset="-122"/>
              <a:ea typeface="微软雅黑" panose="020B0503020204020204" pitchFamily="34" charset="-122"/>
            </a:endParaRPr>
          </a:p>
        </p:txBody>
      </p:sp>
      <p:sp>
        <p:nvSpPr>
          <p:cNvPr id="53" name="矩形 12"/>
          <p:cNvSpPr>
            <a:spLocks noChangeArrowheads="1"/>
          </p:cNvSpPr>
          <p:nvPr/>
        </p:nvSpPr>
        <p:spPr bwMode="auto">
          <a:xfrm>
            <a:off x="1752506" y="3773731"/>
            <a:ext cx="1933429"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911225">
              <a:defRPr>
                <a:solidFill>
                  <a:schemeClr val="tx1"/>
                </a:solidFill>
                <a:latin typeface="Calibri" panose="020F0502020204030204" charset="0"/>
                <a:ea typeface="宋体" panose="02010600030101010101" pitchFamily="2" charset="-122"/>
              </a:defRPr>
            </a:lvl1pPr>
            <a:lvl2pPr marL="742950" indent="-285750" defTabSz="911225">
              <a:defRPr>
                <a:solidFill>
                  <a:schemeClr val="tx1"/>
                </a:solidFill>
                <a:latin typeface="Calibri" panose="020F0502020204030204" charset="0"/>
                <a:ea typeface="宋体" panose="02010600030101010101" pitchFamily="2" charset="-122"/>
              </a:defRPr>
            </a:lvl2pPr>
            <a:lvl3pPr marL="1143000" indent="-228600" defTabSz="911225">
              <a:defRPr>
                <a:solidFill>
                  <a:schemeClr val="tx1"/>
                </a:solidFill>
                <a:latin typeface="Calibri" panose="020F0502020204030204" charset="0"/>
                <a:ea typeface="宋体" panose="02010600030101010101" pitchFamily="2" charset="-122"/>
              </a:defRPr>
            </a:lvl3pPr>
            <a:lvl4pPr marL="1600200" indent="-228600" defTabSz="911225">
              <a:defRPr>
                <a:solidFill>
                  <a:schemeClr val="tx1"/>
                </a:solidFill>
                <a:latin typeface="Calibri" panose="020F0502020204030204" charset="0"/>
                <a:ea typeface="宋体" panose="02010600030101010101" pitchFamily="2" charset="-122"/>
              </a:defRPr>
            </a:lvl4pPr>
            <a:lvl5pPr marL="2057400" indent="-228600" defTabSz="911225">
              <a:defRPr>
                <a:solidFill>
                  <a:schemeClr val="tx1"/>
                </a:solidFill>
                <a:latin typeface="Calibri" panose="020F0502020204030204" charset="0"/>
                <a:ea typeface="宋体" panose="02010600030101010101" pitchFamily="2" charset="-122"/>
              </a:defRPr>
            </a:lvl5pPr>
            <a:lvl6pPr marL="25146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lnSpc>
                <a:spcPct val="120000"/>
              </a:lnSpc>
              <a:spcBef>
                <a:spcPct val="20000"/>
              </a:spcBef>
            </a:pPr>
            <a:r>
              <a:rPr lang="zh-CN" altLang="en-US" sz="1200" dirty="0">
                <a:solidFill>
                  <a:srgbClr val="042B4C"/>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a:t>
            </a:r>
            <a:endParaRPr lang="en-US" sz="1200" dirty="0">
              <a:solidFill>
                <a:srgbClr val="042B4C"/>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4" name="矩形 13"/>
          <p:cNvSpPr>
            <a:spLocks noChangeArrowheads="1"/>
          </p:cNvSpPr>
          <p:nvPr/>
        </p:nvSpPr>
        <p:spPr bwMode="auto">
          <a:xfrm>
            <a:off x="8498408" y="3773731"/>
            <a:ext cx="1933427"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911225">
              <a:defRPr>
                <a:solidFill>
                  <a:schemeClr val="tx1"/>
                </a:solidFill>
                <a:latin typeface="Calibri" panose="020F0502020204030204" charset="0"/>
                <a:ea typeface="宋体" panose="02010600030101010101" pitchFamily="2" charset="-122"/>
              </a:defRPr>
            </a:lvl1pPr>
            <a:lvl2pPr marL="742950" indent="-285750" defTabSz="911225">
              <a:defRPr>
                <a:solidFill>
                  <a:schemeClr val="tx1"/>
                </a:solidFill>
                <a:latin typeface="Calibri" panose="020F0502020204030204" charset="0"/>
                <a:ea typeface="宋体" panose="02010600030101010101" pitchFamily="2" charset="-122"/>
              </a:defRPr>
            </a:lvl2pPr>
            <a:lvl3pPr marL="1143000" indent="-228600" defTabSz="911225">
              <a:defRPr>
                <a:solidFill>
                  <a:schemeClr val="tx1"/>
                </a:solidFill>
                <a:latin typeface="Calibri" panose="020F0502020204030204" charset="0"/>
                <a:ea typeface="宋体" panose="02010600030101010101" pitchFamily="2" charset="-122"/>
              </a:defRPr>
            </a:lvl3pPr>
            <a:lvl4pPr marL="1600200" indent="-228600" defTabSz="911225">
              <a:defRPr>
                <a:solidFill>
                  <a:schemeClr val="tx1"/>
                </a:solidFill>
                <a:latin typeface="Calibri" panose="020F0502020204030204" charset="0"/>
                <a:ea typeface="宋体" panose="02010600030101010101" pitchFamily="2" charset="-122"/>
              </a:defRPr>
            </a:lvl4pPr>
            <a:lvl5pPr marL="2057400" indent="-228600" defTabSz="911225">
              <a:defRPr>
                <a:solidFill>
                  <a:schemeClr val="tx1"/>
                </a:solidFill>
                <a:latin typeface="Calibri" panose="020F0502020204030204" charset="0"/>
                <a:ea typeface="宋体" panose="02010600030101010101" pitchFamily="2" charset="-122"/>
              </a:defRPr>
            </a:lvl5pPr>
            <a:lvl6pPr marL="25146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lnSpc>
                <a:spcPct val="120000"/>
              </a:lnSpc>
              <a:spcBef>
                <a:spcPct val="20000"/>
              </a:spcBef>
            </a:pPr>
            <a:r>
              <a:rPr lang="zh-CN" altLang="en-US" sz="1200">
                <a:solidFill>
                  <a:srgbClr val="042B4C"/>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a:t>
            </a:r>
            <a:endParaRPr lang="en-US" sz="1200">
              <a:solidFill>
                <a:srgbClr val="042B4C"/>
              </a:solidFill>
              <a:latin typeface="微软雅黑" panose="020B0503020204020204" pitchFamily="34" charset="-122"/>
              <a:ea typeface="微软雅黑" panose="020B0503020204020204" pitchFamily="34" charset="-122"/>
              <a:sym typeface="Arial" panose="020B0604020202020204" pitchFamily="34" charset="0"/>
            </a:endParaRPr>
          </a:p>
        </p:txBody>
      </p:sp>
      <p:pic>
        <p:nvPicPr>
          <p:cNvPr id="55" name="图片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48532" y="1742946"/>
            <a:ext cx="4203023" cy="4160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6000" b="-6000"/>
          </a:stretch>
        </a:blipFill>
        <a:effectLst/>
      </p:bgPr>
    </p:bg>
    <p:spTree>
      <p:nvGrpSpPr>
        <p:cNvPr id="1" name=""/>
        <p:cNvGrpSpPr/>
        <p:nvPr/>
      </p:nvGrpSpPr>
      <p:grpSpPr>
        <a:xfrm>
          <a:off x="0" y="0"/>
          <a:ext cx="0" cy="0"/>
          <a:chOff x="0" y="0"/>
          <a:chExt cx="0" cy="0"/>
        </a:xfrm>
      </p:grpSpPr>
      <p:sp>
        <p:nvSpPr>
          <p:cNvPr id="13" name="矩形 12"/>
          <p:cNvSpPr/>
          <p:nvPr/>
        </p:nvSpPr>
        <p:spPr>
          <a:xfrm rot="2567970">
            <a:off x="5892071" y="3756214"/>
            <a:ext cx="37461" cy="589944"/>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a:spLocks noChangeAspect="1"/>
          </p:cNvSpPr>
          <p:nvPr/>
        </p:nvSpPr>
        <p:spPr>
          <a:xfrm rot="2700000">
            <a:off x="6640167" y="1795465"/>
            <a:ext cx="1202426" cy="1775980"/>
          </a:xfrm>
          <a:custGeom>
            <a:avLst/>
            <a:gdLst>
              <a:gd name="connsiteX0" fmla="*/ 214911 w 1467506"/>
              <a:gd name="connsiteY0" fmla="*/ 214911 h 2167502"/>
              <a:gd name="connsiteX1" fmla="*/ 733753 w 1467506"/>
              <a:gd name="connsiteY1" fmla="*/ 0 h 2167502"/>
              <a:gd name="connsiteX2" fmla="*/ 1467506 w 1467506"/>
              <a:gd name="connsiteY2" fmla="*/ 733753 h 2167502"/>
              <a:gd name="connsiteX3" fmla="*/ 1467506 w 1467506"/>
              <a:gd name="connsiteY3" fmla="*/ 2102543 h 2167502"/>
              <a:gd name="connsiteX4" fmla="*/ 1380034 w 1467506"/>
              <a:gd name="connsiteY4" fmla="*/ 2038235 h 2167502"/>
              <a:gd name="connsiteX5" fmla="*/ 70029 w 1467506"/>
              <a:gd name="connsiteY5" fmla="*/ 2104206 h 2167502"/>
              <a:gd name="connsiteX6" fmla="*/ 0 w 1467506"/>
              <a:gd name="connsiteY6" fmla="*/ 2167502 h 2167502"/>
              <a:gd name="connsiteX7" fmla="*/ 0 w 1467506"/>
              <a:gd name="connsiteY7" fmla="*/ 733753 h 2167502"/>
              <a:gd name="connsiteX8" fmla="*/ 214911 w 1467506"/>
              <a:gd name="connsiteY8" fmla="*/ 214911 h 2167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67506" h="2167502">
                <a:moveTo>
                  <a:pt x="214911" y="214911"/>
                </a:moveTo>
                <a:cubicBezTo>
                  <a:pt x="347694" y="82128"/>
                  <a:pt x="531133" y="0"/>
                  <a:pt x="733753" y="0"/>
                </a:cubicBezTo>
                <a:cubicBezTo>
                  <a:pt x="1138994" y="0"/>
                  <a:pt x="1467506" y="328512"/>
                  <a:pt x="1467506" y="733753"/>
                </a:cubicBezTo>
                <a:lnTo>
                  <a:pt x="1467506" y="2102543"/>
                </a:lnTo>
                <a:lnTo>
                  <a:pt x="1380034" y="2038235"/>
                </a:lnTo>
                <a:cubicBezTo>
                  <a:pt x="980369" y="1774352"/>
                  <a:pt x="447491" y="1796343"/>
                  <a:pt x="70029" y="2104206"/>
                </a:cubicBezTo>
                <a:lnTo>
                  <a:pt x="0" y="2167502"/>
                </a:lnTo>
                <a:lnTo>
                  <a:pt x="0" y="733753"/>
                </a:lnTo>
                <a:cubicBezTo>
                  <a:pt x="0" y="531132"/>
                  <a:pt x="82128" y="347694"/>
                  <a:pt x="214911" y="214911"/>
                </a:cubicBezTo>
                <a:close/>
              </a:path>
            </a:pathLst>
          </a:custGeom>
          <a:solidFill>
            <a:schemeClr val="bg1">
              <a:alpha val="50000"/>
            </a:schemeClr>
          </a:solidFill>
          <a:ln>
            <a:noFill/>
          </a:ln>
          <a:effectLst>
            <a:outerShdw blurRad="50800" dist="254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15" name="任意多边形 14"/>
          <p:cNvSpPr>
            <a:spLocks noChangeAspect="1"/>
          </p:cNvSpPr>
          <p:nvPr/>
        </p:nvSpPr>
        <p:spPr>
          <a:xfrm rot="8100000">
            <a:off x="6688219" y="4245617"/>
            <a:ext cx="1202426" cy="1628491"/>
          </a:xfrm>
          <a:custGeom>
            <a:avLst/>
            <a:gdLst>
              <a:gd name="connsiteX0" fmla="*/ 0 w 1202426"/>
              <a:gd name="connsiteY0" fmla="*/ 1570242 h 1628491"/>
              <a:gd name="connsiteX1" fmla="*/ 0 w 1202426"/>
              <a:gd name="connsiteY1" fmla="*/ 601213 h 1628491"/>
              <a:gd name="connsiteX2" fmla="*/ 176091 w 1202426"/>
              <a:gd name="connsiteY2" fmla="*/ 176091 h 1628491"/>
              <a:gd name="connsiteX3" fmla="*/ 601213 w 1202426"/>
              <a:gd name="connsiteY3" fmla="*/ 0 h 1628491"/>
              <a:gd name="connsiteX4" fmla="*/ 1202426 w 1202426"/>
              <a:gd name="connsiteY4" fmla="*/ 601213 h 1628491"/>
              <a:gd name="connsiteX5" fmla="*/ 1202426 w 1202426"/>
              <a:gd name="connsiteY5" fmla="*/ 1628491 h 1628491"/>
              <a:gd name="connsiteX6" fmla="*/ 1145728 w 1202426"/>
              <a:gd name="connsiteY6" fmla="*/ 1586808 h 1628491"/>
              <a:gd name="connsiteX7" fmla="*/ 62828 w 1202426"/>
              <a:gd name="connsiteY7" fmla="*/ 1533115 h 1628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2426" h="1628491">
                <a:moveTo>
                  <a:pt x="0" y="1570242"/>
                </a:moveTo>
                <a:lnTo>
                  <a:pt x="0" y="601213"/>
                </a:lnTo>
                <a:cubicBezTo>
                  <a:pt x="0" y="435192"/>
                  <a:pt x="67293" y="284889"/>
                  <a:pt x="176091" y="176091"/>
                </a:cubicBezTo>
                <a:cubicBezTo>
                  <a:pt x="284889" y="67293"/>
                  <a:pt x="435193" y="0"/>
                  <a:pt x="601213" y="0"/>
                </a:cubicBezTo>
                <a:cubicBezTo>
                  <a:pt x="933254" y="0"/>
                  <a:pt x="1202426" y="269172"/>
                  <a:pt x="1202426" y="601213"/>
                </a:cubicBezTo>
                <a:lnTo>
                  <a:pt x="1202426" y="1628491"/>
                </a:lnTo>
                <a:lnTo>
                  <a:pt x="1145728" y="1586808"/>
                </a:lnTo>
                <a:cubicBezTo>
                  <a:pt x="820439" y="1372033"/>
                  <a:pt x="403407" y="1354135"/>
                  <a:pt x="62828" y="1533115"/>
                </a:cubicBezTo>
                <a:close/>
              </a:path>
            </a:pathLst>
          </a:custGeom>
          <a:solidFill>
            <a:schemeClr val="bg1">
              <a:alpha val="9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16" name="任意多边形 15"/>
          <p:cNvSpPr>
            <a:spLocks noChangeAspect="1"/>
          </p:cNvSpPr>
          <p:nvPr/>
        </p:nvSpPr>
        <p:spPr>
          <a:xfrm rot="13500000">
            <a:off x="4345016" y="4119728"/>
            <a:ext cx="1202426" cy="1775980"/>
          </a:xfrm>
          <a:custGeom>
            <a:avLst/>
            <a:gdLst>
              <a:gd name="connsiteX0" fmla="*/ 214911 w 1467506"/>
              <a:gd name="connsiteY0" fmla="*/ 214911 h 2167502"/>
              <a:gd name="connsiteX1" fmla="*/ 733753 w 1467506"/>
              <a:gd name="connsiteY1" fmla="*/ 0 h 2167502"/>
              <a:gd name="connsiteX2" fmla="*/ 1467506 w 1467506"/>
              <a:gd name="connsiteY2" fmla="*/ 733753 h 2167502"/>
              <a:gd name="connsiteX3" fmla="*/ 1467506 w 1467506"/>
              <a:gd name="connsiteY3" fmla="*/ 2102543 h 2167502"/>
              <a:gd name="connsiteX4" fmla="*/ 1380034 w 1467506"/>
              <a:gd name="connsiteY4" fmla="*/ 2038235 h 2167502"/>
              <a:gd name="connsiteX5" fmla="*/ 70029 w 1467506"/>
              <a:gd name="connsiteY5" fmla="*/ 2104206 h 2167502"/>
              <a:gd name="connsiteX6" fmla="*/ 0 w 1467506"/>
              <a:gd name="connsiteY6" fmla="*/ 2167502 h 2167502"/>
              <a:gd name="connsiteX7" fmla="*/ 0 w 1467506"/>
              <a:gd name="connsiteY7" fmla="*/ 733753 h 2167502"/>
              <a:gd name="connsiteX8" fmla="*/ 214911 w 1467506"/>
              <a:gd name="connsiteY8" fmla="*/ 214911 h 2167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67506" h="2167502">
                <a:moveTo>
                  <a:pt x="214911" y="214911"/>
                </a:moveTo>
                <a:cubicBezTo>
                  <a:pt x="347694" y="82128"/>
                  <a:pt x="531133" y="0"/>
                  <a:pt x="733753" y="0"/>
                </a:cubicBezTo>
                <a:cubicBezTo>
                  <a:pt x="1138994" y="0"/>
                  <a:pt x="1467506" y="328512"/>
                  <a:pt x="1467506" y="733753"/>
                </a:cubicBezTo>
                <a:lnTo>
                  <a:pt x="1467506" y="2102543"/>
                </a:lnTo>
                <a:lnTo>
                  <a:pt x="1380034" y="2038235"/>
                </a:lnTo>
                <a:cubicBezTo>
                  <a:pt x="980369" y="1774352"/>
                  <a:pt x="447491" y="1796343"/>
                  <a:pt x="70029" y="2104206"/>
                </a:cubicBezTo>
                <a:lnTo>
                  <a:pt x="0" y="2167502"/>
                </a:lnTo>
                <a:lnTo>
                  <a:pt x="0" y="733753"/>
                </a:lnTo>
                <a:cubicBezTo>
                  <a:pt x="0" y="531132"/>
                  <a:pt x="82128" y="347694"/>
                  <a:pt x="214911" y="214911"/>
                </a:cubicBezTo>
                <a:close/>
              </a:path>
            </a:pathLst>
          </a:custGeom>
          <a:solidFill>
            <a:schemeClr val="bg1">
              <a:alpha val="50000"/>
            </a:schemeClr>
          </a:solidFill>
          <a:ln>
            <a:noFill/>
          </a:ln>
          <a:effectLst>
            <a:outerShdw blurRad="50800" dist="25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17" name="任意多边形 16"/>
          <p:cNvSpPr>
            <a:spLocks noChangeAspect="1"/>
          </p:cNvSpPr>
          <p:nvPr/>
        </p:nvSpPr>
        <p:spPr>
          <a:xfrm rot="18900000">
            <a:off x="4309493" y="1814060"/>
            <a:ext cx="1202426" cy="1675505"/>
          </a:xfrm>
          <a:custGeom>
            <a:avLst/>
            <a:gdLst>
              <a:gd name="connsiteX0" fmla="*/ 1026335 w 1202426"/>
              <a:gd name="connsiteY0" fmla="*/ 176091 h 1675505"/>
              <a:gd name="connsiteX1" fmla="*/ 1202426 w 1202426"/>
              <a:gd name="connsiteY1" fmla="*/ 601213 h 1675505"/>
              <a:gd name="connsiteX2" fmla="*/ 1202426 w 1202426"/>
              <a:gd name="connsiteY2" fmla="*/ 1646083 h 1675505"/>
              <a:gd name="connsiteX3" fmla="*/ 1117859 w 1202426"/>
              <a:gd name="connsiteY3" fmla="*/ 1596110 h 1675505"/>
              <a:gd name="connsiteX4" fmla="*/ 34959 w 1202426"/>
              <a:gd name="connsiteY4" fmla="*/ 1649804 h 1675505"/>
              <a:gd name="connsiteX5" fmla="*/ 0 w 1202426"/>
              <a:gd name="connsiteY5" fmla="*/ 1675505 h 1675505"/>
              <a:gd name="connsiteX6" fmla="*/ 0 w 1202426"/>
              <a:gd name="connsiteY6" fmla="*/ 601213 h 1675505"/>
              <a:gd name="connsiteX7" fmla="*/ 176091 w 1202426"/>
              <a:gd name="connsiteY7" fmla="*/ 176091 h 1675505"/>
              <a:gd name="connsiteX8" fmla="*/ 601213 w 1202426"/>
              <a:gd name="connsiteY8" fmla="*/ 0 h 1675505"/>
              <a:gd name="connsiteX9" fmla="*/ 1026335 w 1202426"/>
              <a:gd name="connsiteY9" fmla="*/ 176091 h 1675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2426" h="1675505">
                <a:moveTo>
                  <a:pt x="1026335" y="176091"/>
                </a:moveTo>
                <a:cubicBezTo>
                  <a:pt x="1135133" y="284889"/>
                  <a:pt x="1202426" y="435193"/>
                  <a:pt x="1202426" y="601213"/>
                </a:cubicBezTo>
                <a:lnTo>
                  <a:pt x="1202426" y="1646083"/>
                </a:lnTo>
                <a:lnTo>
                  <a:pt x="1117859" y="1596110"/>
                </a:lnTo>
                <a:cubicBezTo>
                  <a:pt x="777280" y="1417130"/>
                  <a:pt x="360248" y="1435028"/>
                  <a:pt x="34959" y="1649804"/>
                </a:cubicBezTo>
                <a:lnTo>
                  <a:pt x="0" y="1675505"/>
                </a:lnTo>
                <a:lnTo>
                  <a:pt x="0" y="601213"/>
                </a:lnTo>
                <a:cubicBezTo>
                  <a:pt x="0" y="435192"/>
                  <a:pt x="67293" y="284889"/>
                  <a:pt x="176091" y="176091"/>
                </a:cubicBezTo>
                <a:cubicBezTo>
                  <a:pt x="284889" y="67293"/>
                  <a:pt x="435193" y="0"/>
                  <a:pt x="601213" y="0"/>
                </a:cubicBezTo>
                <a:cubicBezTo>
                  <a:pt x="767234" y="0"/>
                  <a:pt x="917537" y="67293"/>
                  <a:pt x="1026335" y="176091"/>
                </a:cubicBezTo>
                <a:close/>
              </a:path>
            </a:pathLst>
          </a:custGeom>
          <a:solidFill>
            <a:schemeClr val="bg1">
              <a:alpha val="9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18" name="任意多边形 17"/>
          <p:cNvSpPr/>
          <p:nvPr/>
        </p:nvSpPr>
        <p:spPr>
          <a:xfrm>
            <a:off x="6136302" y="2774775"/>
            <a:ext cx="1073461" cy="1072752"/>
          </a:xfrm>
          <a:custGeom>
            <a:avLst/>
            <a:gdLst>
              <a:gd name="connsiteX0" fmla="*/ 8369 w 1310110"/>
              <a:gd name="connsiteY0" fmla="*/ 0 h 1309244"/>
              <a:gd name="connsiteX1" fmla="*/ 0 w 1310110"/>
              <a:gd name="connsiteY1" fmla="*/ 423 h 1309244"/>
              <a:gd name="connsiteX2" fmla="*/ 0 w 1310110"/>
              <a:gd name="connsiteY2" fmla="*/ 340195 h 1309244"/>
              <a:gd name="connsiteX3" fmla="*/ 8369 w 1310110"/>
              <a:gd name="connsiteY3" fmla="*/ 339772 h 1309244"/>
              <a:gd name="connsiteX4" fmla="*/ 970337 w 1310110"/>
              <a:gd name="connsiteY4" fmla="*/ 1301740 h 1309244"/>
              <a:gd name="connsiteX5" fmla="*/ 969958 w 1310110"/>
              <a:gd name="connsiteY5" fmla="*/ 1309244 h 1309244"/>
              <a:gd name="connsiteX6" fmla="*/ 1309731 w 1310110"/>
              <a:gd name="connsiteY6" fmla="*/ 1309244 h 1309244"/>
              <a:gd name="connsiteX7" fmla="*/ 1310110 w 1310110"/>
              <a:gd name="connsiteY7" fmla="*/ 1301741 h 1309244"/>
              <a:gd name="connsiteX8" fmla="*/ 8369 w 1310110"/>
              <a:gd name="connsiteY8" fmla="*/ 0 h 130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0110" h="1309244">
                <a:moveTo>
                  <a:pt x="8369" y="0"/>
                </a:moveTo>
                <a:lnTo>
                  <a:pt x="0" y="423"/>
                </a:lnTo>
                <a:lnTo>
                  <a:pt x="0" y="340195"/>
                </a:lnTo>
                <a:lnTo>
                  <a:pt x="8369" y="339772"/>
                </a:lnTo>
                <a:cubicBezTo>
                  <a:pt x="539649" y="339772"/>
                  <a:pt x="970337" y="770460"/>
                  <a:pt x="970337" y="1301740"/>
                </a:cubicBezTo>
                <a:lnTo>
                  <a:pt x="969958" y="1309244"/>
                </a:lnTo>
                <a:lnTo>
                  <a:pt x="1309731" y="1309244"/>
                </a:lnTo>
                <a:lnTo>
                  <a:pt x="1310110" y="1301741"/>
                </a:lnTo>
                <a:cubicBezTo>
                  <a:pt x="1310110" y="582809"/>
                  <a:pt x="727301" y="0"/>
                  <a:pt x="8369" y="0"/>
                </a:cubicBezTo>
                <a:close/>
              </a:path>
            </a:pathLst>
          </a:custGeom>
          <a:solidFill>
            <a:schemeClr val="bg1"/>
          </a:solidFill>
          <a:ln w="25400">
            <a:noFill/>
          </a:ln>
          <a:effectLst>
            <a:outerShdw blurRad="127000" dist="254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flipH="1" flipV="1">
            <a:off x="5062841" y="3847526"/>
            <a:ext cx="1073461" cy="1072752"/>
          </a:xfrm>
          <a:custGeom>
            <a:avLst/>
            <a:gdLst>
              <a:gd name="connsiteX0" fmla="*/ 8369 w 1310110"/>
              <a:gd name="connsiteY0" fmla="*/ 0 h 1309244"/>
              <a:gd name="connsiteX1" fmla="*/ 0 w 1310110"/>
              <a:gd name="connsiteY1" fmla="*/ 423 h 1309244"/>
              <a:gd name="connsiteX2" fmla="*/ 0 w 1310110"/>
              <a:gd name="connsiteY2" fmla="*/ 340195 h 1309244"/>
              <a:gd name="connsiteX3" fmla="*/ 8369 w 1310110"/>
              <a:gd name="connsiteY3" fmla="*/ 339772 h 1309244"/>
              <a:gd name="connsiteX4" fmla="*/ 970337 w 1310110"/>
              <a:gd name="connsiteY4" fmla="*/ 1301740 h 1309244"/>
              <a:gd name="connsiteX5" fmla="*/ 969958 w 1310110"/>
              <a:gd name="connsiteY5" fmla="*/ 1309244 h 1309244"/>
              <a:gd name="connsiteX6" fmla="*/ 1309731 w 1310110"/>
              <a:gd name="connsiteY6" fmla="*/ 1309244 h 1309244"/>
              <a:gd name="connsiteX7" fmla="*/ 1310110 w 1310110"/>
              <a:gd name="connsiteY7" fmla="*/ 1301741 h 1309244"/>
              <a:gd name="connsiteX8" fmla="*/ 8369 w 1310110"/>
              <a:gd name="connsiteY8" fmla="*/ 0 h 130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0110" h="1309244">
                <a:moveTo>
                  <a:pt x="8369" y="0"/>
                </a:moveTo>
                <a:lnTo>
                  <a:pt x="0" y="423"/>
                </a:lnTo>
                <a:lnTo>
                  <a:pt x="0" y="340195"/>
                </a:lnTo>
                <a:lnTo>
                  <a:pt x="8369" y="339772"/>
                </a:lnTo>
                <a:cubicBezTo>
                  <a:pt x="539649" y="339772"/>
                  <a:pt x="970337" y="770460"/>
                  <a:pt x="970337" y="1301740"/>
                </a:cubicBezTo>
                <a:lnTo>
                  <a:pt x="969958" y="1309244"/>
                </a:lnTo>
                <a:lnTo>
                  <a:pt x="1309731" y="1309244"/>
                </a:lnTo>
                <a:lnTo>
                  <a:pt x="1310110" y="1301741"/>
                </a:lnTo>
                <a:cubicBezTo>
                  <a:pt x="1310110" y="582809"/>
                  <a:pt x="727301" y="0"/>
                  <a:pt x="8369" y="0"/>
                </a:cubicBezTo>
                <a:close/>
              </a:path>
            </a:pathLst>
          </a:custGeom>
          <a:solidFill>
            <a:schemeClr val="bg1"/>
          </a:solidFill>
          <a:ln w="25400">
            <a:noFill/>
          </a:ln>
          <a:effectLst>
            <a:outerShdw blurRad="127000" dist="25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19"/>
          <p:cNvSpPr>
            <a:spLocks noChangeAspect="1"/>
          </p:cNvSpPr>
          <p:nvPr/>
        </p:nvSpPr>
        <p:spPr>
          <a:xfrm>
            <a:off x="6068845" y="3347132"/>
            <a:ext cx="113440" cy="471956"/>
          </a:xfrm>
          <a:prstGeom prst="roundRect">
            <a:avLst>
              <a:gd name="adj" fmla="val 5000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1" name="圆角矩形 20"/>
          <p:cNvSpPr>
            <a:spLocks noChangeAspect="1"/>
          </p:cNvSpPr>
          <p:nvPr/>
        </p:nvSpPr>
        <p:spPr>
          <a:xfrm rot="18840000">
            <a:off x="6238151" y="3764305"/>
            <a:ext cx="88492" cy="458873"/>
          </a:xfrm>
          <a:prstGeom prst="roundRect">
            <a:avLst>
              <a:gd name="adj" fmla="val 50000"/>
            </a:avLst>
          </a:prstGeom>
          <a:solidFill>
            <a:srgbClr val="FEFEFE">
              <a:alpha val="5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 name="椭圆 21"/>
          <p:cNvSpPr>
            <a:spLocks noChangeAspect="1"/>
          </p:cNvSpPr>
          <p:nvPr/>
        </p:nvSpPr>
        <p:spPr>
          <a:xfrm>
            <a:off x="6052571" y="3780834"/>
            <a:ext cx="147486" cy="147486"/>
          </a:xfrm>
          <a:prstGeom prst="ellipse">
            <a:avLst/>
          </a:prstGeom>
          <a:solidFill>
            <a:schemeClr val="bg1"/>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a:grpSpLocks noChangeAspect="1"/>
          </p:cNvGrpSpPr>
          <p:nvPr/>
        </p:nvGrpSpPr>
        <p:grpSpPr>
          <a:xfrm>
            <a:off x="7242734" y="2215356"/>
            <a:ext cx="504000" cy="382943"/>
            <a:chOff x="4268086" y="4221191"/>
            <a:chExt cx="509646" cy="387231"/>
          </a:xfrm>
          <a:solidFill>
            <a:srgbClr val="042B4C"/>
          </a:solidFill>
          <a:effectLst/>
        </p:grpSpPr>
        <p:sp>
          <p:nvSpPr>
            <p:cNvPr id="24" name="Freeform 20"/>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endParaRPr>
            </a:p>
          </p:txBody>
        </p:sp>
        <p:sp>
          <p:nvSpPr>
            <p:cNvPr id="25" name="Freeform 21"/>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endParaRPr>
            </a:p>
          </p:txBody>
        </p:sp>
      </p:grpSp>
      <p:grpSp>
        <p:nvGrpSpPr>
          <p:cNvPr id="26" name="组合 25"/>
          <p:cNvGrpSpPr/>
          <p:nvPr/>
        </p:nvGrpSpPr>
        <p:grpSpPr>
          <a:xfrm>
            <a:off x="7301875" y="5164271"/>
            <a:ext cx="405415" cy="387731"/>
            <a:chOff x="1004888" y="993775"/>
            <a:chExt cx="2438400" cy="2332038"/>
          </a:xfrm>
          <a:solidFill>
            <a:srgbClr val="042B4C"/>
          </a:solidFill>
          <a:effectLst/>
        </p:grpSpPr>
        <p:sp>
          <p:nvSpPr>
            <p:cNvPr id="27" name="Freeform 25"/>
            <p:cNvSpPr/>
            <p:nvPr/>
          </p:nvSpPr>
          <p:spPr bwMode="auto">
            <a:xfrm>
              <a:off x="1898651" y="2670175"/>
              <a:ext cx="655638" cy="655638"/>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endParaRPr>
            </a:p>
          </p:txBody>
        </p:sp>
        <p:sp>
          <p:nvSpPr>
            <p:cNvPr id="28" name="任意多边形 27"/>
            <p:cNvSpPr>
              <a:spLocks noChangeArrowheads="1"/>
            </p:cNvSpPr>
            <p:nvPr/>
          </p:nvSpPr>
          <p:spPr bwMode="auto">
            <a:xfrm>
              <a:off x="1004888" y="993775"/>
              <a:ext cx="2438400" cy="1774825"/>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noAutofit/>
            </a:bodyPr>
            <a:lstStyle/>
            <a:p>
              <a:endParaRPr lang="zh-CN" altLang="en-US" sz="2000">
                <a:solidFill>
                  <a:prstClr val="black"/>
                </a:solidFill>
              </a:endParaRPr>
            </a:p>
          </p:txBody>
        </p:sp>
      </p:grpSp>
      <p:grpSp>
        <p:nvGrpSpPr>
          <p:cNvPr id="29" name="组合 28"/>
          <p:cNvGrpSpPr/>
          <p:nvPr/>
        </p:nvGrpSpPr>
        <p:grpSpPr>
          <a:xfrm>
            <a:off x="4495536" y="5024046"/>
            <a:ext cx="356693" cy="456169"/>
            <a:chOff x="1605186" y="572440"/>
            <a:chExt cx="563562" cy="720725"/>
          </a:xfrm>
          <a:solidFill>
            <a:srgbClr val="042B4C"/>
          </a:solidFill>
          <a:effectLst/>
        </p:grpSpPr>
        <p:sp>
          <p:nvSpPr>
            <p:cNvPr id="30" name="Freeform 32"/>
            <p:cNvSpPr/>
            <p:nvPr/>
          </p:nvSpPr>
          <p:spPr bwMode="auto">
            <a:xfrm>
              <a:off x="1814736"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1" name="Freeform 33"/>
            <p:cNvSpPr/>
            <p:nvPr/>
          </p:nvSpPr>
          <p:spPr bwMode="auto">
            <a:xfrm>
              <a:off x="1605186"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2" name="Freeform 34"/>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33" name="组合 32"/>
          <p:cNvGrpSpPr>
            <a:grpSpLocks noChangeAspect="1"/>
          </p:cNvGrpSpPr>
          <p:nvPr/>
        </p:nvGrpSpPr>
        <p:grpSpPr>
          <a:xfrm>
            <a:off x="4475379" y="2208515"/>
            <a:ext cx="396001" cy="447889"/>
            <a:chOff x="4994016" y="4872553"/>
            <a:chExt cx="406394" cy="459644"/>
          </a:xfrm>
          <a:solidFill>
            <a:srgbClr val="042B4C"/>
          </a:solidFill>
          <a:effectLst/>
        </p:grpSpPr>
        <p:sp>
          <p:nvSpPr>
            <p:cNvPr id="34" name="Freeform 148"/>
            <p:cNvSpPr>
              <a:spLocks noEditPoints="1"/>
            </p:cNvSpPr>
            <p:nvPr/>
          </p:nvSpPr>
          <p:spPr bwMode="auto">
            <a:xfrm>
              <a:off x="5049137" y="4872553"/>
              <a:ext cx="351273" cy="456842"/>
            </a:xfrm>
            <a:custGeom>
              <a:avLst/>
              <a:gdLst>
                <a:gd name="T0" fmla="*/ 157 w 159"/>
                <a:gd name="T1" fmla="*/ 185 h 207"/>
                <a:gd name="T2" fmla="*/ 89 w 159"/>
                <a:gd name="T3" fmla="*/ 79 h 207"/>
                <a:gd name="T4" fmla="*/ 92 w 159"/>
                <a:gd name="T5" fmla="*/ 24 h 207"/>
                <a:gd name="T6" fmla="*/ 42 w 159"/>
                <a:gd name="T7" fmla="*/ 4 h 207"/>
                <a:gd name="T8" fmla="*/ 70 w 159"/>
                <a:gd name="T9" fmla="*/ 48 h 207"/>
                <a:gd name="T10" fmla="*/ 37 w 159"/>
                <a:gd name="T11" fmla="*/ 69 h 207"/>
                <a:gd name="T12" fmla="*/ 10 w 159"/>
                <a:gd name="T13" fmla="*/ 27 h 207"/>
                <a:gd name="T14" fmla="*/ 10 w 159"/>
                <a:gd name="T15" fmla="*/ 77 h 207"/>
                <a:gd name="T16" fmla="*/ 62 w 159"/>
                <a:gd name="T17" fmla="*/ 96 h 207"/>
                <a:gd name="T18" fmla="*/ 130 w 159"/>
                <a:gd name="T19" fmla="*/ 202 h 207"/>
                <a:gd name="T20" fmla="*/ 143 w 159"/>
                <a:gd name="T21" fmla="*/ 205 h 207"/>
                <a:gd name="T22" fmla="*/ 154 w 159"/>
                <a:gd name="T23" fmla="*/ 197 h 207"/>
                <a:gd name="T24" fmla="*/ 157 w 159"/>
                <a:gd name="T25" fmla="*/ 185 h 207"/>
                <a:gd name="T26" fmla="*/ 144 w 159"/>
                <a:gd name="T27" fmla="*/ 193 h 207"/>
                <a:gd name="T28" fmla="*/ 134 w 159"/>
                <a:gd name="T29" fmla="*/ 191 h 207"/>
                <a:gd name="T30" fmla="*/ 137 w 159"/>
                <a:gd name="T31" fmla="*/ 182 h 207"/>
                <a:gd name="T32" fmla="*/ 146 w 159"/>
                <a:gd name="T33" fmla="*/ 184 h 207"/>
                <a:gd name="T34" fmla="*/ 144 w 159"/>
                <a:gd name="T35" fmla="*/ 193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9" h="207">
                  <a:moveTo>
                    <a:pt x="157" y="185"/>
                  </a:moveTo>
                  <a:cubicBezTo>
                    <a:pt x="89" y="79"/>
                    <a:pt x="89" y="79"/>
                    <a:pt x="89" y="79"/>
                  </a:cubicBezTo>
                  <a:cubicBezTo>
                    <a:pt x="101" y="63"/>
                    <a:pt x="103" y="42"/>
                    <a:pt x="92" y="24"/>
                  </a:cubicBezTo>
                  <a:cubicBezTo>
                    <a:pt x="81" y="8"/>
                    <a:pt x="61" y="0"/>
                    <a:pt x="42" y="4"/>
                  </a:cubicBezTo>
                  <a:cubicBezTo>
                    <a:pt x="70" y="48"/>
                    <a:pt x="70" y="48"/>
                    <a:pt x="70" y="48"/>
                  </a:cubicBezTo>
                  <a:cubicBezTo>
                    <a:pt x="37" y="69"/>
                    <a:pt x="37" y="69"/>
                    <a:pt x="37" y="69"/>
                  </a:cubicBezTo>
                  <a:cubicBezTo>
                    <a:pt x="10" y="27"/>
                    <a:pt x="10" y="27"/>
                    <a:pt x="10" y="27"/>
                  </a:cubicBezTo>
                  <a:cubicBezTo>
                    <a:pt x="1" y="42"/>
                    <a:pt x="0" y="61"/>
                    <a:pt x="10" y="77"/>
                  </a:cubicBezTo>
                  <a:cubicBezTo>
                    <a:pt x="21" y="95"/>
                    <a:pt x="43" y="102"/>
                    <a:pt x="62" y="96"/>
                  </a:cubicBezTo>
                  <a:cubicBezTo>
                    <a:pt x="130" y="202"/>
                    <a:pt x="130" y="202"/>
                    <a:pt x="130" y="202"/>
                  </a:cubicBezTo>
                  <a:cubicBezTo>
                    <a:pt x="133" y="206"/>
                    <a:pt x="138" y="207"/>
                    <a:pt x="143" y="205"/>
                  </a:cubicBezTo>
                  <a:cubicBezTo>
                    <a:pt x="154" y="197"/>
                    <a:pt x="154" y="197"/>
                    <a:pt x="154" y="197"/>
                  </a:cubicBezTo>
                  <a:cubicBezTo>
                    <a:pt x="158" y="195"/>
                    <a:pt x="159" y="189"/>
                    <a:pt x="157" y="185"/>
                  </a:cubicBezTo>
                  <a:close/>
                  <a:moveTo>
                    <a:pt x="144" y="193"/>
                  </a:moveTo>
                  <a:cubicBezTo>
                    <a:pt x="141" y="195"/>
                    <a:pt x="136" y="195"/>
                    <a:pt x="134" y="191"/>
                  </a:cubicBezTo>
                  <a:cubicBezTo>
                    <a:pt x="132" y="188"/>
                    <a:pt x="133" y="184"/>
                    <a:pt x="137" y="182"/>
                  </a:cubicBezTo>
                  <a:cubicBezTo>
                    <a:pt x="140" y="180"/>
                    <a:pt x="144" y="181"/>
                    <a:pt x="146" y="184"/>
                  </a:cubicBezTo>
                  <a:cubicBezTo>
                    <a:pt x="148" y="187"/>
                    <a:pt x="147" y="191"/>
                    <a:pt x="144" y="1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5" name="Freeform 149"/>
            <p:cNvSpPr>
              <a:spLocks noEditPoints="1"/>
            </p:cNvSpPr>
            <p:nvPr/>
          </p:nvSpPr>
          <p:spPr bwMode="auto">
            <a:xfrm>
              <a:off x="4994016" y="5104243"/>
              <a:ext cx="231691" cy="227954"/>
            </a:xfrm>
            <a:custGeom>
              <a:avLst/>
              <a:gdLst>
                <a:gd name="T0" fmla="*/ 91 w 105"/>
                <a:gd name="T1" fmla="*/ 26 h 103"/>
                <a:gd name="T2" fmla="*/ 97 w 105"/>
                <a:gd name="T3" fmla="*/ 20 h 103"/>
                <a:gd name="T4" fmla="*/ 84 w 105"/>
                <a:gd name="T5" fmla="*/ 7 h 103"/>
                <a:gd name="T6" fmla="*/ 78 w 105"/>
                <a:gd name="T7" fmla="*/ 13 h 103"/>
                <a:gd name="T8" fmla="*/ 62 w 105"/>
                <a:gd name="T9" fmla="*/ 7 h 103"/>
                <a:gd name="T10" fmla="*/ 62 w 105"/>
                <a:gd name="T11" fmla="*/ 0 h 103"/>
                <a:gd name="T12" fmla="*/ 43 w 105"/>
                <a:gd name="T13" fmla="*/ 0 h 103"/>
                <a:gd name="T14" fmla="*/ 43 w 105"/>
                <a:gd name="T15" fmla="*/ 7 h 103"/>
                <a:gd name="T16" fmla="*/ 28 w 105"/>
                <a:gd name="T17" fmla="*/ 13 h 103"/>
                <a:gd name="T18" fmla="*/ 22 w 105"/>
                <a:gd name="T19" fmla="*/ 7 h 103"/>
                <a:gd name="T20" fmla="*/ 8 w 105"/>
                <a:gd name="T21" fmla="*/ 20 h 103"/>
                <a:gd name="T22" fmla="*/ 15 w 105"/>
                <a:gd name="T23" fmla="*/ 27 h 103"/>
                <a:gd name="T24" fmla="*/ 8 w 105"/>
                <a:gd name="T25" fmla="*/ 42 h 103"/>
                <a:gd name="T26" fmla="*/ 0 w 105"/>
                <a:gd name="T27" fmla="*/ 42 h 103"/>
                <a:gd name="T28" fmla="*/ 0 w 105"/>
                <a:gd name="T29" fmla="*/ 61 h 103"/>
                <a:gd name="T30" fmla="*/ 9 w 105"/>
                <a:gd name="T31" fmla="*/ 61 h 103"/>
                <a:gd name="T32" fmla="*/ 15 w 105"/>
                <a:gd name="T33" fmla="*/ 76 h 103"/>
                <a:gd name="T34" fmla="*/ 9 w 105"/>
                <a:gd name="T35" fmla="*/ 82 h 103"/>
                <a:gd name="T36" fmla="*/ 22 w 105"/>
                <a:gd name="T37" fmla="*/ 95 h 103"/>
                <a:gd name="T38" fmla="*/ 28 w 105"/>
                <a:gd name="T39" fmla="*/ 89 h 103"/>
                <a:gd name="T40" fmla="*/ 43 w 105"/>
                <a:gd name="T41" fmla="*/ 95 h 103"/>
                <a:gd name="T42" fmla="*/ 43 w 105"/>
                <a:gd name="T43" fmla="*/ 103 h 103"/>
                <a:gd name="T44" fmla="*/ 62 w 105"/>
                <a:gd name="T45" fmla="*/ 103 h 103"/>
                <a:gd name="T46" fmla="*/ 62 w 105"/>
                <a:gd name="T47" fmla="*/ 95 h 103"/>
                <a:gd name="T48" fmla="*/ 77 w 105"/>
                <a:gd name="T49" fmla="*/ 89 h 103"/>
                <a:gd name="T50" fmla="*/ 83 w 105"/>
                <a:gd name="T51" fmla="*/ 95 h 103"/>
                <a:gd name="T52" fmla="*/ 96 w 105"/>
                <a:gd name="T53" fmla="*/ 82 h 103"/>
                <a:gd name="T54" fmla="*/ 91 w 105"/>
                <a:gd name="T55" fmla="*/ 76 h 103"/>
                <a:gd name="T56" fmla="*/ 97 w 105"/>
                <a:gd name="T57" fmla="*/ 61 h 103"/>
                <a:gd name="T58" fmla="*/ 105 w 105"/>
                <a:gd name="T59" fmla="*/ 61 h 103"/>
                <a:gd name="T60" fmla="*/ 105 w 105"/>
                <a:gd name="T61" fmla="*/ 42 h 103"/>
                <a:gd name="T62" fmla="*/ 97 w 105"/>
                <a:gd name="T63" fmla="*/ 42 h 103"/>
                <a:gd name="T64" fmla="*/ 91 w 105"/>
                <a:gd name="T65" fmla="*/ 26 h 103"/>
                <a:gd name="T66" fmla="*/ 53 w 105"/>
                <a:gd name="T67" fmla="*/ 83 h 103"/>
                <a:gd name="T68" fmla="*/ 21 w 105"/>
                <a:gd name="T69" fmla="*/ 51 h 103"/>
                <a:gd name="T70" fmla="*/ 53 w 105"/>
                <a:gd name="T71" fmla="*/ 19 h 103"/>
                <a:gd name="T72" fmla="*/ 85 w 105"/>
                <a:gd name="T73" fmla="*/ 51 h 103"/>
                <a:gd name="T74" fmla="*/ 53 w 105"/>
                <a:gd name="T75" fmla="*/ 8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 h="103">
                  <a:moveTo>
                    <a:pt x="91" y="26"/>
                  </a:moveTo>
                  <a:cubicBezTo>
                    <a:pt x="97" y="20"/>
                    <a:pt x="97" y="20"/>
                    <a:pt x="97" y="20"/>
                  </a:cubicBezTo>
                  <a:cubicBezTo>
                    <a:pt x="84" y="7"/>
                    <a:pt x="84" y="7"/>
                    <a:pt x="84" y="7"/>
                  </a:cubicBezTo>
                  <a:cubicBezTo>
                    <a:pt x="78" y="13"/>
                    <a:pt x="78" y="13"/>
                    <a:pt x="78" y="13"/>
                  </a:cubicBezTo>
                  <a:cubicBezTo>
                    <a:pt x="73" y="10"/>
                    <a:pt x="67" y="8"/>
                    <a:pt x="62" y="7"/>
                  </a:cubicBezTo>
                  <a:cubicBezTo>
                    <a:pt x="62" y="0"/>
                    <a:pt x="62" y="0"/>
                    <a:pt x="62" y="0"/>
                  </a:cubicBezTo>
                  <a:cubicBezTo>
                    <a:pt x="43" y="0"/>
                    <a:pt x="43" y="0"/>
                    <a:pt x="43" y="0"/>
                  </a:cubicBezTo>
                  <a:cubicBezTo>
                    <a:pt x="43" y="7"/>
                    <a:pt x="43" y="7"/>
                    <a:pt x="43" y="7"/>
                  </a:cubicBezTo>
                  <a:cubicBezTo>
                    <a:pt x="38" y="8"/>
                    <a:pt x="33" y="10"/>
                    <a:pt x="28" y="13"/>
                  </a:cubicBezTo>
                  <a:cubicBezTo>
                    <a:pt x="22" y="7"/>
                    <a:pt x="22" y="7"/>
                    <a:pt x="22" y="7"/>
                  </a:cubicBezTo>
                  <a:cubicBezTo>
                    <a:pt x="8" y="20"/>
                    <a:pt x="8" y="20"/>
                    <a:pt x="8" y="20"/>
                  </a:cubicBezTo>
                  <a:cubicBezTo>
                    <a:pt x="15" y="27"/>
                    <a:pt x="15" y="27"/>
                    <a:pt x="15" y="27"/>
                  </a:cubicBezTo>
                  <a:cubicBezTo>
                    <a:pt x="12" y="31"/>
                    <a:pt x="10" y="36"/>
                    <a:pt x="8" y="42"/>
                  </a:cubicBezTo>
                  <a:cubicBezTo>
                    <a:pt x="0" y="42"/>
                    <a:pt x="0" y="42"/>
                    <a:pt x="0" y="42"/>
                  </a:cubicBezTo>
                  <a:cubicBezTo>
                    <a:pt x="0" y="61"/>
                    <a:pt x="0" y="61"/>
                    <a:pt x="0" y="61"/>
                  </a:cubicBezTo>
                  <a:cubicBezTo>
                    <a:pt x="9" y="61"/>
                    <a:pt x="9" y="61"/>
                    <a:pt x="9" y="61"/>
                  </a:cubicBezTo>
                  <a:cubicBezTo>
                    <a:pt x="10" y="66"/>
                    <a:pt x="12" y="71"/>
                    <a:pt x="15" y="76"/>
                  </a:cubicBezTo>
                  <a:cubicBezTo>
                    <a:pt x="9" y="82"/>
                    <a:pt x="9" y="82"/>
                    <a:pt x="9" y="82"/>
                  </a:cubicBezTo>
                  <a:cubicBezTo>
                    <a:pt x="22" y="95"/>
                    <a:pt x="22" y="95"/>
                    <a:pt x="22" y="95"/>
                  </a:cubicBezTo>
                  <a:cubicBezTo>
                    <a:pt x="28" y="89"/>
                    <a:pt x="28" y="89"/>
                    <a:pt x="28" y="89"/>
                  </a:cubicBezTo>
                  <a:cubicBezTo>
                    <a:pt x="33" y="92"/>
                    <a:pt x="38" y="94"/>
                    <a:pt x="43" y="95"/>
                  </a:cubicBezTo>
                  <a:cubicBezTo>
                    <a:pt x="43" y="103"/>
                    <a:pt x="43" y="103"/>
                    <a:pt x="43" y="103"/>
                  </a:cubicBezTo>
                  <a:cubicBezTo>
                    <a:pt x="62" y="103"/>
                    <a:pt x="62" y="103"/>
                    <a:pt x="62" y="103"/>
                  </a:cubicBezTo>
                  <a:cubicBezTo>
                    <a:pt x="62" y="95"/>
                    <a:pt x="62" y="95"/>
                    <a:pt x="62" y="95"/>
                  </a:cubicBezTo>
                  <a:cubicBezTo>
                    <a:pt x="67" y="94"/>
                    <a:pt x="73" y="92"/>
                    <a:pt x="77" y="89"/>
                  </a:cubicBezTo>
                  <a:cubicBezTo>
                    <a:pt x="83" y="95"/>
                    <a:pt x="83" y="95"/>
                    <a:pt x="83" y="95"/>
                  </a:cubicBezTo>
                  <a:cubicBezTo>
                    <a:pt x="96" y="82"/>
                    <a:pt x="96" y="82"/>
                    <a:pt x="96" y="82"/>
                  </a:cubicBezTo>
                  <a:cubicBezTo>
                    <a:pt x="91" y="76"/>
                    <a:pt x="91" y="76"/>
                    <a:pt x="91" y="76"/>
                  </a:cubicBezTo>
                  <a:cubicBezTo>
                    <a:pt x="94" y="71"/>
                    <a:pt x="96" y="66"/>
                    <a:pt x="97" y="61"/>
                  </a:cubicBezTo>
                  <a:cubicBezTo>
                    <a:pt x="105" y="61"/>
                    <a:pt x="105" y="61"/>
                    <a:pt x="105" y="61"/>
                  </a:cubicBezTo>
                  <a:cubicBezTo>
                    <a:pt x="105" y="42"/>
                    <a:pt x="105" y="42"/>
                    <a:pt x="105" y="42"/>
                  </a:cubicBezTo>
                  <a:cubicBezTo>
                    <a:pt x="97" y="42"/>
                    <a:pt x="97" y="42"/>
                    <a:pt x="97" y="42"/>
                  </a:cubicBezTo>
                  <a:cubicBezTo>
                    <a:pt x="96" y="36"/>
                    <a:pt x="94" y="31"/>
                    <a:pt x="91" y="26"/>
                  </a:cubicBezTo>
                  <a:close/>
                  <a:moveTo>
                    <a:pt x="53" y="83"/>
                  </a:moveTo>
                  <a:cubicBezTo>
                    <a:pt x="35" y="83"/>
                    <a:pt x="21" y="69"/>
                    <a:pt x="21" y="51"/>
                  </a:cubicBezTo>
                  <a:cubicBezTo>
                    <a:pt x="21" y="33"/>
                    <a:pt x="35" y="19"/>
                    <a:pt x="53" y="19"/>
                  </a:cubicBezTo>
                  <a:cubicBezTo>
                    <a:pt x="71" y="19"/>
                    <a:pt x="85" y="33"/>
                    <a:pt x="85" y="51"/>
                  </a:cubicBezTo>
                  <a:cubicBezTo>
                    <a:pt x="85" y="69"/>
                    <a:pt x="71" y="83"/>
                    <a:pt x="53" y="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6" name="Oval 150"/>
            <p:cNvSpPr>
              <a:spLocks noChangeArrowheads="1"/>
            </p:cNvSpPr>
            <p:nvPr/>
          </p:nvSpPr>
          <p:spPr bwMode="auto">
            <a:xfrm>
              <a:off x="5091176" y="5199535"/>
              <a:ext cx="37370" cy="3737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sp>
        <p:nvSpPr>
          <p:cNvPr id="37" name="任意多边形 36"/>
          <p:cNvSpPr/>
          <p:nvPr/>
        </p:nvSpPr>
        <p:spPr>
          <a:xfrm flipH="1">
            <a:off x="5062841" y="2774775"/>
            <a:ext cx="1073461" cy="1072752"/>
          </a:xfrm>
          <a:custGeom>
            <a:avLst/>
            <a:gdLst>
              <a:gd name="connsiteX0" fmla="*/ 8369 w 1310110"/>
              <a:gd name="connsiteY0" fmla="*/ 0 h 1309244"/>
              <a:gd name="connsiteX1" fmla="*/ 0 w 1310110"/>
              <a:gd name="connsiteY1" fmla="*/ 423 h 1309244"/>
              <a:gd name="connsiteX2" fmla="*/ 0 w 1310110"/>
              <a:gd name="connsiteY2" fmla="*/ 340195 h 1309244"/>
              <a:gd name="connsiteX3" fmla="*/ 8369 w 1310110"/>
              <a:gd name="connsiteY3" fmla="*/ 339772 h 1309244"/>
              <a:gd name="connsiteX4" fmla="*/ 970337 w 1310110"/>
              <a:gd name="connsiteY4" fmla="*/ 1301740 h 1309244"/>
              <a:gd name="connsiteX5" fmla="*/ 969958 w 1310110"/>
              <a:gd name="connsiteY5" fmla="*/ 1309244 h 1309244"/>
              <a:gd name="connsiteX6" fmla="*/ 1309731 w 1310110"/>
              <a:gd name="connsiteY6" fmla="*/ 1309244 h 1309244"/>
              <a:gd name="connsiteX7" fmla="*/ 1310110 w 1310110"/>
              <a:gd name="connsiteY7" fmla="*/ 1301741 h 1309244"/>
              <a:gd name="connsiteX8" fmla="*/ 8369 w 1310110"/>
              <a:gd name="connsiteY8" fmla="*/ 0 h 130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0110" h="1309244">
                <a:moveTo>
                  <a:pt x="8369" y="0"/>
                </a:moveTo>
                <a:lnTo>
                  <a:pt x="0" y="423"/>
                </a:lnTo>
                <a:lnTo>
                  <a:pt x="0" y="340195"/>
                </a:lnTo>
                <a:lnTo>
                  <a:pt x="8369" y="339772"/>
                </a:lnTo>
                <a:cubicBezTo>
                  <a:pt x="539649" y="339772"/>
                  <a:pt x="970337" y="770460"/>
                  <a:pt x="970337" y="1301740"/>
                </a:cubicBezTo>
                <a:lnTo>
                  <a:pt x="969958" y="1309244"/>
                </a:lnTo>
                <a:lnTo>
                  <a:pt x="1309731" y="1309244"/>
                </a:lnTo>
                <a:lnTo>
                  <a:pt x="1310110" y="1301741"/>
                </a:lnTo>
                <a:cubicBezTo>
                  <a:pt x="1310110" y="582809"/>
                  <a:pt x="727301" y="0"/>
                  <a:pt x="8369" y="0"/>
                </a:cubicBezTo>
                <a:close/>
              </a:path>
            </a:pathLst>
          </a:custGeom>
          <a:solidFill>
            <a:schemeClr val="bg1">
              <a:alpha val="90000"/>
            </a:scheme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37"/>
          <p:cNvSpPr/>
          <p:nvPr/>
        </p:nvSpPr>
        <p:spPr>
          <a:xfrm flipV="1">
            <a:off x="6136302" y="3847526"/>
            <a:ext cx="1073461" cy="1072752"/>
          </a:xfrm>
          <a:custGeom>
            <a:avLst/>
            <a:gdLst>
              <a:gd name="connsiteX0" fmla="*/ 8369 w 1310110"/>
              <a:gd name="connsiteY0" fmla="*/ 0 h 1309244"/>
              <a:gd name="connsiteX1" fmla="*/ 0 w 1310110"/>
              <a:gd name="connsiteY1" fmla="*/ 423 h 1309244"/>
              <a:gd name="connsiteX2" fmla="*/ 0 w 1310110"/>
              <a:gd name="connsiteY2" fmla="*/ 340195 h 1309244"/>
              <a:gd name="connsiteX3" fmla="*/ 8369 w 1310110"/>
              <a:gd name="connsiteY3" fmla="*/ 339772 h 1309244"/>
              <a:gd name="connsiteX4" fmla="*/ 970337 w 1310110"/>
              <a:gd name="connsiteY4" fmla="*/ 1301740 h 1309244"/>
              <a:gd name="connsiteX5" fmla="*/ 969958 w 1310110"/>
              <a:gd name="connsiteY5" fmla="*/ 1309244 h 1309244"/>
              <a:gd name="connsiteX6" fmla="*/ 1309731 w 1310110"/>
              <a:gd name="connsiteY6" fmla="*/ 1309244 h 1309244"/>
              <a:gd name="connsiteX7" fmla="*/ 1310110 w 1310110"/>
              <a:gd name="connsiteY7" fmla="*/ 1301741 h 1309244"/>
              <a:gd name="connsiteX8" fmla="*/ 8369 w 1310110"/>
              <a:gd name="connsiteY8" fmla="*/ 0 h 130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0110" h="1309244">
                <a:moveTo>
                  <a:pt x="8369" y="0"/>
                </a:moveTo>
                <a:lnTo>
                  <a:pt x="0" y="423"/>
                </a:lnTo>
                <a:lnTo>
                  <a:pt x="0" y="340195"/>
                </a:lnTo>
                <a:lnTo>
                  <a:pt x="8369" y="339772"/>
                </a:lnTo>
                <a:cubicBezTo>
                  <a:pt x="539649" y="339772"/>
                  <a:pt x="970337" y="770460"/>
                  <a:pt x="970337" y="1301740"/>
                </a:cubicBezTo>
                <a:lnTo>
                  <a:pt x="969958" y="1309244"/>
                </a:lnTo>
                <a:lnTo>
                  <a:pt x="1309731" y="1309244"/>
                </a:lnTo>
                <a:lnTo>
                  <a:pt x="1310110" y="1301741"/>
                </a:lnTo>
                <a:cubicBezTo>
                  <a:pt x="1310110" y="582809"/>
                  <a:pt x="727301" y="0"/>
                  <a:pt x="8369" y="0"/>
                </a:cubicBezTo>
                <a:close/>
              </a:path>
            </a:pathLst>
          </a:custGeom>
          <a:solidFill>
            <a:schemeClr val="bg1">
              <a:alpha val="90000"/>
            </a:scheme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9663061" y="4542779"/>
            <a:ext cx="1392484" cy="369332"/>
          </a:xfrm>
          <a:prstGeom prst="rect">
            <a:avLst/>
          </a:prstGeom>
          <a:noFill/>
        </p:spPr>
        <p:txBody>
          <a:bodyPr wrap="squar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小标题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8634763" y="5004444"/>
            <a:ext cx="3049145" cy="523220"/>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请在此处添加文字请在此处添加文字请在此处添加</a:t>
            </a:r>
            <a:r>
              <a:rPr lang="zh-CN" altLang="en-US" sz="1400" dirty="0">
                <a:solidFill>
                  <a:schemeClr val="bg1"/>
                </a:solidFill>
                <a:latin typeface="微软雅黑" panose="020B0503020204020204" pitchFamily="34" charset="-122"/>
                <a:ea typeface="微软雅黑" panose="020B0503020204020204" pitchFamily="34" charset="-122"/>
              </a:rPr>
              <a:t>文字请在此处添加文字</a:t>
            </a:r>
            <a:endParaRPr lang="zh-CN" altLang="en-US" sz="1400" dirty="0" smtClean="0">
              <a:solidFill>
                <a:schemeClr val="bg1"/>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9663061" y="2247978"/>
            <a:ext cx="1392484" cy="369332"/>
          </a:xfrm>
          <a:prstGeom prst="rect">
            <a:avLst/>
          </a:prstGeom>
          <a:noFill/>
        </p:spPr>
        <p:txBody>
          <a:bodyPr wrap="squar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小标题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8634763" y="2709643"/>
            <a:ext cx="3049145" cy="523220"/>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请在此处添加文字请在此处添加文字请在此处添加</a:t>
            </a:r>
            <a:r>
              <a:rPr lang="zh-CN" altLang="en-US" sz="1400" dirty="0">
                <a:solidFill>
                  <a:schemeClr val="bg1"/>
                </a:solidFill>
                <a:latin typeface="微软雅黑" panose="020B0503020204020204" pitchFamily="34" charset="-122"/>
                <a:ea typeface="微软雅黑" panose="020B0503020204020204" pitchFamily="34" charset="-122"/>
              </a:rPr>
              <a:t>文字请在此处添加文字</a:t>
            </a:r>
            <a:endParaRPr lang="zh-CN" altLang="en-US" sz="1400" dirty="0" smtClean="0">
              <a:solidFill>
                <a:schemeClr val="bg1"/>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1842410" y="4542779"/>
            <a:ext cx="1392484" cy="369332"/>
          </a:xfrm>
          <a:prstGeom prst="rect">
            <a:avLst/>
          </a:prstGeom>
          <a:noFill/>
        </p:spPr>
        <p:txBody>
          <a:bodyPr wrap="squar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小标题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814112" y="5004444"/>
            <a:ext cx="3049145" cy="523220"/>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请在此处添加文字请在此处添加文字请在此处添加</a:t>
            </a:r>
            <a:r>
              <a:rPr lang="zh-CN" altLang="en-US" sz="1400" dirty="0">
                <a:solidFill>
                  <a:schemeClr val="bg1"/>
                </a:solidFill>
                <a:latin typeface="微软雅黑" panose="020B0503020204020204" pitchFamily="34" charset="-122"/>
                <a:ea typeface="微软雅黑" panose="020B0503020204020204" pitchFamily="34" charset="-122"/>
              </a:rPr>
              <a:t>文字请在此处添加文字</a:t>
            </a:r>
            <a:endParaRPr lang="zh-CN" altLang="en-US" sz="1400" dirty="0" smtClean="0">
              <a:solidFill>
                <a:schemeClr val="bg1"/>
              </a:solidFill>
              <a:latin typeface="微软雅黑" panose="020B0503020204020204" pitchFamily="34" charset="-122"/>
              <a:ea typeface="微软雅黑" panose="020B0503020204020204" pitchFamily="34" charset="-122"/>
            </a:endParaRPr>
          </a:p>
        </p:txBody>
      </p:sp>
      <p:sp>
        <p:nvSpPr>
          <p:cNvPr id="56" name="文本框 55"/>
          <p:cNvSpPr txBox="1"/>
          <p:nvPr/>
        </p:nvSpPr>
        <p:spPr>
          <a:xfrm>
            <a:off x="1842410" y="2247978"/>
            <a:ext cx="1392484" cy="369332"/>
          </a:xfrm>
          <a:prstGeom prst="rect">
            <a:avLst/>
          </a:prstGeom>
          <a:noFill/>
        </p:spPr>
        <p:txBody>
          <a:bodyPr wrap="squar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小标题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57" name="文本框 56"/>
          <p:cNvSpPr txBox="1"/>
          <p:nvPr/>
        </p:nvSpPr>
        <p:spPr>
          <a:xfrm>
            <a:off x="814112" y="2709643"/>
            <a:ext cx="3049145" cy="523220"/>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请在此处添加文字请在此处添加文字请在此处添加</a:t>
            </a:r>
            <a:r>
              <a:rPr lang="zh-CN" altLang="en-US" sz="1400" dirty="0">
                <a:solidFill>
                  <a:schemeClr val="bg1"/>
                </a:solidFill>
                <a:latin typeface="微软雅黑" panose="020B0503020204020204" pitchFamily="34" charset="-122"/>
                <a:ea typeface="微软雅黑" panose="020B0503020204020204" pitchFamily="34" charset="-122"/>
              </a:rPr>
              <a:t>文字请在此处添加文字</a:t>
            </a:r>
            <a:endParaRPr lang="zh-CN" altLang="en-US" sz="1400" dirty="0" smtClean="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6000" b="-6000"/>
          </a:stretch>
        </a:blipFill>
        <a:effectLst/>
      </p:bgPr>
    </p:bg>
    <p:spTree>
      <p:nvGrpSpPr>
        <p:cNvPr id="1" name=""/>
        <p:cNvGrpSpPr/>
        <p:nvPr/>
      </p:nvGrpSpPr>
      <p:grpSpPr>
        <a:xfrm>
          <a:off x="0" y="0"/>
          <a:ext cx="0" cy="0"/>
          <a:chOff x="0" y="0"/>
          <a:chExt cx="0" cy="0"/>
        </a:xfrm>
      </p:grpSpPr>
      <p:sp>
        <p:nvSpPr>
          <p:cNvPr id="45" name="Oval 24"/>
          <p:cNvSpPr/>
          <p:nvPr/>
        </p:nvSpPr>
        <p:spPr>
          <a:xfrm>
            <a:off x="2227399" y="2005115"/>
            <a:ext cx="912813" cy="886680"/>
          </a:xfrm>
          <a:prstGeom prst="ellipse">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accent1">
                  <a:lumMod val="50000"/>
                </a:schemeClr>
              </a:solidFill>
            </a:endParaRPr>
          </a:p>
        </p:txBody>
      </p:sp>
      <p:sp>
        <p:nvSpPr>
          <p:cNvPr id="46" name="Oval 52"/>
          <p:cNvSpPr/>
          <p:nvPr/>
        </p:nvSpPr>
        <p:spPr>
          <a:xfrm>
            <a:off x="5606798" y="2005115"/>
            <a:ext cx="912813" cy="886680"/>
          </a:xfrm>
          <a:prstGeom prst="ellipse">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accent2">
                  <a:lumMod val="50000"/>
                </a:schemeClr>
              </a:solidFill>
            </a:endParaRPr>
          </a:p>
        </p:txBody>
      </p:sp>
      <p:sp>
        <p:nvSpPr>
          <p:cNvPr id="47" name="Oval 57"/>
          <p:cNvSpPr/>
          <p:nvPr/>
        </p:nvSpPr>
        <p:spPr>
          <a:xfrm>
            <a:off x="8986199" y="2005115"/>
            <a:ext cx="912813" cy="886680"/>
          </a:xfrm>
          <a:prstGeom prst="ellipse">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3">
                  <a:lumMod val="50000"/>
                </a:schemeClr>
              </a:solidFill>
            </a:endParaRPr>
          </a:p>
        </p:txBody>
      </p:sp>
      <p:sp>
        <p:nvSpPr>
          <p:cNvPr id="48" name="Oval 62"/>
          <p:cNvSpPr/>
          <p:nvPr/>
        </p:nvSpPr>
        <p:spPr>
          <a:xfrm>
            <a:off x="2227399" y="4184639"/>
            <a:ext cx="912813" cy="886680"/>
          </a:xfrm>
          <a:prstGeom prst="ellipse">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accent4">
                  <a:lumMod val="50000"/>
                </a:schemeClr>
              </a:solidFill>
            </a:endParaRPr>
          </a:p>
        </p:txBody>
      </p:sp>
      <p:sp>
        <p:nvSpPr>
          <p:cNvPr id="49" name="Oval 67"/>
          <p:cNvSpPr/>
          <p:nvPr/>
        </p:nvSpPr>
        <p:spPr>
          <a:xfrm>
            <a:off x="5606798" y="4184639"/>
            <a:ext cx="912813" cy="886680"/>
          </a:xfrm>
          <a:prstGeom prst="ellipse">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accent5">
                  <a:lumMod val="50000"/>
                </a:schemeClr>
              </a:solidFill>
              <a:cs typeface="+mj-cs"/>
            </a:endParaRPr>
          </a:p>
        </p:txBody>
      </p:sp>
      <p:sp>
        <p:nvSpPr>
          <p:cNvPr id="50" name="Oval 72"/>
          <p:cNvSpPr/>
          <p:nvPr/>
        </p:nvSpPr>
        <p:spPr>
          <a:xfrm>
            <a:off x="8986199" y="4184639"/>
            <a:ext cx="912813" cy="886680"/>
          </a:xfrm>
          <a:prstGeom prst="ellipse">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accent6">
                  <a:lumMod val="50000"/>
                </a:schemeClr>
              </a:solidFill>
            </a:endParaRPr>
          </a:p>
        </p:txBody>
      </p:sp>
      <p:sp>
        <p:nvSpPr>
          <p:cNvPr id="51" name="Freeform 245"/>
          <p:cNvSpPr/>
          <p:nvPr/>
        </p:nvSpPr>
        <p:spPr bwMode="auto">
          <a:xfrm>
            <a:off x="2474700" y="2239349"/>
            <a:ext cx="418211" cy="418211"/>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rgbClr val="042B4C"/>
          </a:solidFill>
          <a:ln w="9525">
            <a:noFill/>
            <a:round/>
          </a:ln>
        </p:spPr>
        <p:txBody>
          <a:bodyPr vert="horz" wrap="square" lIns="91440" tIns="45720" rIns="91440" bIns="45720" numCol="1" anchor="t" anchorCtr="0" compatLnSpc="1"/>
          <a:lstStyle/>
          <a:p>
            <a:endParaRPr lang="en-US"/>
          </a:p>
        </p:txBody>
      </p:sp>
      <p:sp>
        <p:nvSpPr>
          <p:cNvPr id="52" name="Freeform 5"/>
          <p:cNvSpPr>
            <a:spLocks noEditPoints="1"/>
          </p:cNvSpPr>
          <p:nvPr/>
        </p:nvSpPr>
        <p:spPr bwMode="auto">
          <a:xfrm>
            <a:off x="5845067" y="2212432"/>
            <a:ext cx="467090" cy="46709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rgbClr val="042B4C"/>
          </a:solidFill>
          <a:ln w="9525">
            <a:noFill/>
            <a:round/>
          </a:ln>
        </p:spPr>
        <p:txBody>
          <a:bodyPr vert="horz" wrap="square" lIns="91440" tIns="45720" rIns="91440" bIns="45720" numCol="1" anchor="t" anchorCtr="0" compatLnSpc="1"/>
          <a:lstStyle/>
          <a:p>
            <a:endParaRPr lang="en-US"/>
          </a:p>
        </p:txBody>
      </p:sp>
      <p:sp>
        <p:nvSpPr>
          <p:cNvPr id="53" name="Freeform 217"/>
          <p:cNvSpPr>
            <a:spLocks noEditPoints="1"/>
          </p:cNvSpPr>
          <p:nvPr/>
        </p:nvSpPr>
        <p:spPr bwMode="auto">
          <a:xfrm>
            <a:off x="2444894" y="4448795"/>
            <a:ext cx="477823" cy="358368"/>
          </a:xfrm>
          <a:custGeom>
            <a:avLst/>
            <a:gdLst/>
            <a:ahLst/>
            <a:cxnLst>
              <a:cxn ang="0">
                <a:pos x="78" y="58"/>
              </a:cxn>
              <a:cxn ang="0">
                <a:pos x="0" y="58"/>
              </a:cxn>
              <a:cxn ang="0">
                <a:pos x="0" y="0"/>
              </a:cxn>
              <a:cxn ang="0">
                <a:pos x="5" y="0"/>
              </a:cxn>
              <a:cxn ang="0">
                <a:pos x="5" y="53"/>
              </a:cxn>
              <a:cxn ang="0">
                <a:pos x="78" y="53"/>
              </a:cxn>
              <a:cxn ang="0">
                <a:pos x="78" y="58"/>
              </a:cxn>
              <a:cxn ang="0">
                <a:pos x="73" y="22"/>
              </a:cxn>
              <a:cxn ang="0">
                <a:pos x="71" y="23"/>
              </a:cxn>
              <a:cxn ang="0">
                <a:pos x="66" y="18"/>
              </a:cxn>
              <a:cxn ang="0">
                <a:pos x="42" y="42"/>
              </a:cxn>
              <a:cxn ang="0">
                <a:pos x="40" y="42"/>
              </a:cxn>
              <a:cxn ang="0">
                <a:pos x="31" y="34"/>
              </a:cxn>
              <a:cxn ang="0">
                <a:pos x="16" y="49"/>
              </a:cxn>
              <a:cxn ang="0">
                <a:pos x="8" y="42"/>
              </a:cxn>
              <a:cxn ang="0">
                <a:pos x="30" y="20"/>
              </a:cxn>
              <a:cxn ang="0">
                <a:pos x="32" y="20"/>
              </a:cxn>
              <a:cxn ang="0">
                <a:pos x="41" y="29"/>
              </a:cxn>
              <a:cxn ang="0">
                <a:pos x="59" y="11"/>
              </a:cxn>
              <a:cxn ang="0">
                <a:pos x="54" y="6"/>
              </a:cxn>
              <a:cxn ang="0">
                <a:pos x="55" y="4"/>
              </a:cxn>
              <a:cxn ang="0">
                <a:pos x="71" y="4"/>
              </a:cxn>
              <a:cxn ang="0">
                <a:pos x="73" y="6"/>
              </a:cxn>
              <a:cxn ang="0">
                <a:pos x="73" y="22"/>
              </a:cxn>
            </a:cxnLst>
            <a:rect l="0" t="0" r="r" b="b"/>
            <a:pathLst>
              <a:path w="78" h="58">
                <a:moveTo>
                  <a:pt x="78" y="58"/>
                </a:moveTo>
                <a:cubicBezTo>
                  <a:pt x="0" y="58"/>
                  <a:pt x="0" y="58"/>
                  <a:pt x="0" y="58"/>
                </a:cubicBezTo>
                <a:cubicBezTo>
                  <a:pt x="0" y="0"/>
                  <a:pt x="0" y="0"/>
                  <a:pt x="0" y="0"/>
                </a:cubicBezTo>
                <a:cubicBezTo>
                  <a:pt x="5" y="0"/>
                  <a:pt x="5" y="0"/>
                  <a:pt x="5" y="0"/>
                </a:cubicBezTo>
                <a:cubicBezTo>
                  <a:pt x="5" y="53"/>
                  <a:pt x="5" y="53"/>
                  <a:pt x="5" y="53"/>
                </a:cubicBezTo>
                <a:cubicBezTo>
                  <a:pt x="78" y="53"/>
                  <a:pt x="78" y="53"/>
                  <a:pt x="78" y="53"/>
                </a:cubicBezTo>
                <a:lnTo>
                  <a:pt x="78" y="58"/>
                </a:lnTo>
                <a:close/>
                <a:moveTo>
                  <a:pt x="73" y="22"/>
                </a:moveTo>
                <a:cubicBezTo>
                  <a:pt x="73" y="23"/>
                  <a:pt x="71" y="24"/>
                  <a:pt x="71" y="23"/>
                </a:cubicBezTo>
                <a:cubicBezTo>
                  <a:pt x="66" y="18"/>
                  <a:pt x="66" y="18"/>
                  <a:pt x="66" y="18"/>
                </a:cubicBezTo>
                <a:cubicBezTo>
                  <a:pt x="42" y="42"/>
                  <a:pt x="42" y="42"/>
                  <a:pt x="42" y="42"/>
                </a:cubicBezTo>
                <a:cubicBezTo>
                  <a:pt x="41" y="43"/>
                  <a:pt x="41" y="43"/>
                  <a:pt x="40" y="42"/>
                </a:cubicBezTo>
                <a:cubicBezTo>
                  <a:pt x="31" y="34"/>
                  <a:pt x="31" y="34"/>
                  <a:pt x="31" y="34"/>
                </a:cubicBezTo>
                <a:cubicBezTo>
                  <a:pt x="16" y="49"/>
                  <a:pt x="16" y="49"/>
                  <a:pt x="16" y="49"/>
                </a:cubicBezTo>
                <a:cubicBezTo>
                  <a:pt x="8" y="42"/>
                  <a:pt x="8" y="42"/>
                  <a:pt x="8" y="42"/>
                </a:cubicBezTo>
                <a:cubicBezTo>
                  <a:pt x="30" y="20"/>
                  <a:pt x="30" y="20"/>
                  <a:pt x="30" y="20"/>
                </a:cubicBezTo>
                <a:cubicBezTo>
                  <a:pt x="31" y="19"/>
                  <a:pt x="32" y="19"/>
                  <a:pt x="32" y="20"/>
                </a:cubicBezTo>
                <a:cubicBezTo>
                  <a:pt x="41" y="29"/>
                  <a:pt x="41" y="29"/>
                  <a:pt x="41" y="29"/>
                </a:cubicBezTo>
                <a:cubicBezTo>
                  <a:pt x="59" y="11"/>
                  <a:pt x="59" y="11"/>
                  <a:pt x="59" y="11"/>
                </a:cubicBezTo>
                <a:cubicBezTo>
                  <a:pt x="54" y="6"/>
                  <a:pt x="54" y="6"/>
                  <a:pt x="54" y="6"/>
                </a:cubicBezTo>
                <a:cubicBezTo>
                  <a:pt x="53" y="6"/>
                  <a:pt x="54" y="4"/>
                  <a:pt x="55" y="4"/>
                </a:cubicBezTo>
                <a:cubicBezTo>
                  <a:pt x="71" y="4"/>
                  <a:pt x="71" y="4"/>
                  <a:pt x="71" y="4"/>
                </a:cubicBezTo>
                <a:cubicBezTo>
                  <a:pt x="72" y="4"/>
                  <a:pt x="73" y="5"/>
                  <a:pt x="73" y="6"/>
                </a:cubicBezTo>
                <a:lnTo>
                  <a:pt x="73" y="22"/>
                </a:lnTo>
                <a:close/>
              </a:path>
            </a:pathLst>
          </a:custGeom>
          <a:solidFill>
            <a:srgbClr val="042B4C"/>
          </a:solidFill>
          <a:ln w="9525">
            <a:noFill/>
            <a:round/>
          </a:ln>
        </p:spPr>
        <p:txBody>
          <a:bodyPr vert="horz" wrap="square" lIns="91440" tIns="45720" rIns="91440" bIns="45720" numCol="1" anchor="t" anchorCtr="0" compatLnSpc="1"/>
          <a:lstStyle/>
          <a:p>
            <a:endParaRPr lang="en-US"/>
          </a:p>
        </p:txBody>
      </p:sp>
      <p:sp>
        <p:nvSpPr>
          <p:cNvPr id="54" name="Freeform 216"/>
          <p:cNvSpPr>
            <a:spLocks noEditPoints="1"/>
          </p:cNvSpPr>
          <p:nvPr/>
        </p:nvSpPr>
        <p:spPr bwMode="auto">
          <a:xfrm>
            <a:off x="5849381" y="4412701"/>
            <a:ext cx="427647" cy="430555"/>
          </a:xfrm>
          <a:custGeom>
            <a:avLst/>
            <a:gdLst/>
            <a:ahLst/>
            <a:cxnLst>
              <a:cxn ang="0">
                <a:pos x="68" y="34"/>
              </a:cxn>
              <a:cxn ang="0">
                <a:pos x="34" y="68"/>
              </a:cxn>
              <a:cxn ang="0">
                <a:pos x="0" y="34"/>
              </a:cxn>
              <a:cxn ang="0">
                <a:pos x="34" y="0"/>
              </a:cxn>
              <a:cxn ang="0">
                <a:pos x="68" y="34"/>
              </a:cxn>
              <a:cxn ang="0">
                <a:pos x="15" y="40"/>
              </a:cxn>
              <a:cxn ang="0">
                <a:pos x="14" y="34"/>
              </a:cxn>
              <a:cxn ang="0">
                <a:pos x="15" y="27"/>
              </a:cxn>
              <a:cxn ang="0">
                <a:pos x="8" y="20"/>
              </a:cxn>
              <a:cxn ang="0">
                <a:pos x="5" y="34"/>
              </a:cxn>
              <a:cxn ang="0">
                <a:pos x="8" y="47"/>
              </a:cxn>
              <a:cxn ang="0">
                <a:pos x="15" y="40"/>
              </a:cxn>
              <a:cxn ang="0">
                <a:pos x="48" y="34"/>
              </a:cxn>
              <a:cxn ang="0">
                <a:pos x="34" y="19"/>
              </a:cxn>
              <a:cxn ang="0">
                <a:pos x="19" y="34"/>
              </a:cxn>
              <a:cxn ang="0">
                <a:pos x="34" y="48"/>
              </a:cxn>
              <a:cxn ang="0">
                <a:pos x="48" y="34"/>
              </a:cxn>
              <a:cxn ang="0">
                <a:pos x="20" y="8"/>
              </a:cxn>
              <a:cxn ang="0">
                <a:pos x="27" y="15"/>
              </a:cxn>
              <a:cxn ang="0">
                <a:pos x="34" y="14"/>
              </a:cxn>
              <a:cxn ang="0">
                <a:pos x="40" y="15"/>
              </a:cxn>
              <a:cxn ang="0">
                <a:pos x="47" y="8"/>
              </a:cxn>
              <a:cxn ang="0">
                <a:pos x="34" y="5"/>
              </a:cxn>
              <a:cxn ang="0">
                <a:pos x="20" y="8"/>
              </a:cxn>
              <a:cxn ang="0">
                <a:pos x="47" y="59"/>
              </a:cxn>
              <a:cxn ang="0">
                <a:pos x="40" y="52"/>
              </a:cxn>
              <a:cxn ang="0">
                <a:pos x="34" y="53"/>
              </a:cxn>
              <a:cxn ang="0">
                <a:pos x="27" y="52"/>
              </a:cxn>
              <a:cxn ang="0">
                <a:pos x="20" y="59"/>
              </a:cxn>
              <a:cxn ang="0">
                <a:pos x="34" y="63"/>
              </a:cxn>
              <a:cxn ang="0">
                <a:pos x="47" y="59"/>
              </a:cxn>
              <a:cxn ang="0">
                <a:pos x="60" y="47"/>
              </a:cxn>
              <a:cxn ang="0">
                <a:pos x="63" y="34"/>
              </a:cxn>
              <a:cxn ang="0">
                <a:pos x="60" y="20"/>
              </a:cxn>
              <a:cxn ang="0">
                <a:pos x="52" y="27"/>
              </a:cxn>
              <a:cxn ang="0">
                <a:pos x="53" y="34"/>
              </a:cxn>
              <a:cxn ang="0">
                <a:pos x="52" y="40"/>
              </a:cxn>
              <a:cxn ang="0">
                <a:pos x="60" y="47"/>
              </a:cxn>
            </a:cxnLst>
            <a:rect l="0" t="0" r="r" b="b"/>
            <a:pathLst>
              <a:path w="68" h="68">
                <a:moveTo>
                  <a:pt x="68" y="34"/>
                </a:moveTo>
                <a:cubicBezTo>
                  <a:pt x="68" y="52"/>
                  <a:pt x="53" y="68"/>
                  <a:pt x="34" y="68"/>
                </a:cubicBezTo>
                <a:cubicBezTo>
                  <a:pt x="15" y="68"/>
                  <a:pt x="0" y="52"/>
                  <a:pt x="0" y="34"/>
                </a:cubicBezTo>
                <a:cubicBezTo>
                  <a:pt x="0" y="15"/>
                  <a:pt x="15" y="0"/>
                  <a:pt x="34" y="0"/>
                </a:cubicBezTo>
                <a:cubicBezTo>
                  <a:pt x="53" y="0"/>
                  <a:pt x="68" y="15"/>
                  <a:pt x="68" y="34"/>
                </a:cubicBezTo>
                <a:close/>
                <a:moveTo>
                  <a:pt x="15" y="40"/>
                </a:moveTo>
                <a:cubicBezTo>
                  <a:pt x="15" y="38"/>
                  <a:pt x="14" y="36"/>
                  <a:pt x="14" y="34"/>
                </a:cubicBezTo>
                <a:cubicBezTo>
                  <a:pt x="14" y="31"/>
                  <a:pt x="15" y="29"/>
                  <a:pt x="15" y="27"/>
                </a:cubicBezTo>
                <a:cubicBezTo>
                  <a:pt x="8" y="20"/>
                  <a:pt x="8" y="20"/>
                  <a:pt x="8" y="20"/>
                </a:cubicBezTo>
                <a:cubicBezTo>
                  <a:pt x="6" y="24"/>
                  <a:pt x="5" y="29"/>
                  <a:pt x="5" y="34"/>
                </a:cubicBezTo>
                <a:cubicBezTo>
                  <a:pt x="5" y="39"/>
                  <a:pt x="6" y="43"/>
                  <a:pt x="8" y="47"/>
                </a:cubicBezTo>
                <a:lnTo>
                  <a:pt x="15" y="40"/>
                </a:lnTo>
                <a:close/>
                <a:moveTo>
                  <a:pt x="48" y="34"/>
                </a:moveTo>
                <a:cubicBezTo>
                  <a:pt x="48" y="26"/>
                  <a:pt x="42" y="19"/>
                  <a:pt x="34" y="19"/>
                </a:cubicBezTo>
                <a:cubicBezTo>
                  <a:pt x="26" y="19"/>
                  <a:pt x="19" y="26"/>
                  <a:pt x="19" y="34"/>
                </a:cubicBezTo>
                <a:cubicBezTo>
                  <a:pt x="19" y="42"/>
                  <a:pt x="26" y="48"/>
                  <a:pt x="34" y="48"/>
                </a:cubicBezTo>
                <a:cubicBezTo>
                  <a:pt x="42" y="48"/>
                  <a:pt x="48" y="42"/>
                  <a:pt x="48" y="34"/>
                </a:cubicBezTo>
                <a:close/>
                <a:moveTo>
                  <a:pt x="20" y="8"/>
                </a:moveTo>
                <a:cubicBezTo>
                  <a:pt x="27" y="15"/>
                  <a:pt x="27" y="15"/>
                  <a:pt x="27" y="15"/>
                </a:cubicBezTo>
                <a:cubicBezTo>
                  <a:pt x="29" y="15"/>
                  <a:pt x="32" y="14"/>
                  <a:pt x="34" y="14"/>
                </a:cubicBezTo>
                <a:cubicBezTo>
                  <a:pt x="36" y="14"/>
                  <a:pt x="38" y="15"/>
                  <a:pt x="40" y="15"/>
                </a:cubicBezTo>
                <a:cubicBezTo>
                  <a:pt x="47" y="8"/>
                  <a:pt x="47" y="8"/>
                  <a:pt x="47" y="8"/>
                </a:cubicBezTo>
                <a:cubicBezTo>
                  <a:pt x="43" y="6"/>
                  <a:pt x="39" y="5"/>
                  <a:pt x="34" y="5"/>
                </a:cubicBezTo>
                <a:cubicBezTo>
                  <a:pt x="29" y="5"/>
                  <a:pt x="24" y="6"/>
                  <a:pt x="20" y="8"/>
                </a:cubicBezTo>
                <a:close/>
                <a:moveTo>
                  <a:pt x="47" y="59"/>
                </a:moveTo>
                <a:cubicBezTo>
                  <a:pt x="40" y="52"/>
                  <a:pt x="40" y="52"/>
                  <a:pt x="40" y="52"/>
                </a:cubicBezTo>
                <a:cubicBezTo>
                  <a:pt x="38" y="53"/>
                  <a:pt x="36" y="53"/>
                  <a:pt x="34" y="53"/>
                </a:cubicBezTo>
                <a:cubicBezTo>
                  <a:pt x="32" y="53"/>
                  <a:pt x="29" y="53"/>
                  <a:pt x="27" y="52"/>
                </a:cubicBezTo>
                <a:cubicBezTo>
                  <a:pt x="20" y="59"/>
                  <a:pt x="20" y="59"/>
                  <a:pt x="20" y="59"/>
                </a:cubicBezTo>
                <a:cubicBezTo>
                  <a:pt x="24" y="62"/>
                  <a:pt x="29" y="63"/>
                  <a:pt x="34" y="63"/>
                </a:cubicBezTo>
                <a:cubicBezTo>
                  <a:pt x="39" y="63"/>
                  <a:pt x="43" y="62"/>
                  <a:pt x="47" y="59"/>
                </a:cubicBezTo>
                <a:close/>
                <a:moveTo>
                  <a:pt x="60" y="47"/>
                </a:moveTo>
                <a:cubicBezTo>
                  <a:pt x="62" y="43"/>
                  <a:pt x="63" y="39"/>
                  <a:pt x="63" y="34"/>
                </a:cubicBezTo>
                <a:cubicBezTo>
                  <a:pt x="63" y="29"/>
                  <a:pt x="62" y="24"/>
                  <a:pt x="60" y="20"/>
                </a:cubicBezTo>
                <a:cubicBezTo>
                  <a:pt x="52" y="27"/>
                  <a:pt x="52" y="27"/>
                  <a:pt x="52" y="27"/>
                </a:cubicBezTo>
                <a:cubicBezTo>
                  <a:pt x="53" y="29"/>
                  <a:pt x="53" y="32"/>
                  <a:pt x="53" y="34"/>
                </a:cubicBezTo>
                <a:cubicBezTo>
                  <a:pt x="53" y="36"/>
                  <a:pt x="53" y="38"/>
                  <a:pt x="52" y="40"/>
                </a:cubicBezTo>
                <a:lnTo>
                  <a:pt x="60" y="47"/>
                </a:lnTo>
                <a:close/>
              </a:path>
            </a:pathLst>
          </a:custGeom>
          <a:solidFill>
            <a:srgbClr val="042B4C"/>
          </a:solidFill>
          <a:ln w="9525">
            <a:noFill/>
            <a:round/>
          </a:ln>
        </p:spPr>
        <p:txBody>
          <a:bodyPr vert="horz" wrap="square" lIns="91440" tIns="45720" rIns="91440" bIns="45720" numCol="1" anchor="t" anchorCtr="0" compatLnSpc="1"/>
          <a:lstStyle/>
          <a:p>
            <a:endParaRPr lang="en-US"/>
          </a:p>
        </p:txBody>
      </p:sp>
      <p:sp>
        <p:nvSpPr>
          <p:cNvPr id="55" name="Freeform 38"/>
          <p:cNvSpPr>
            <a:spLocks noEditPoints="1"/>
          </p:cNvSpPr>
          <p:nvPr/>
        </p:nvSpPr>
        <p:spPr bwMode="auto">
          <a:xfrm>
            <a:off x="9255552" y="2175180"/>
            <a:ext cx="374106" cy="546548"/>
          </a:xfrm>
          <a:custGeom>
            <a:avLst/>
            <a:gdLst/>
            <a:ahLst/>
            <a:cxnLst>
              <a:cxn ang="0">
                <a:pos x="35" y="0"/>
              </a:cxn>
              <a:cxn ang="0">
                <a:pos x="0" y="35"/>
              </a:cxn>
              <a:cxn ang="0">
                <a:pos x="16" y="74"/>
              </a:cxn>
              <a:cxn ang="0">
                <a:pos x="35" y="102"/>
              </a:cxn>
              <a:cxn ang="0">
                <a:pos x="54" y="74"/>
              </a:cxn>
              <a:cxn ang="0">
                <a:pos x="70" y="35"/>
              </a:cxn>
              <a:cxn ang="0">
                <a:pos x="35" y="0"/>
              </a:cxn>
              <a:cxn ang="0">
                <a:pos x="43" y="87"/>
              </a:cxn>
              <a:cxn ang="0">
                <a:pos x="27" y="89"/>
              </a:cxn>
              <a:cxn ang="0">
                <a:pos x="26" y="83"/>
              </a:cxn>
              <a:cxn ang="0">
                <a:pos x="26" y="83"/>
              </a:cxn>
              <a:cxn ang="0">
                <a:pos x="45" y="80"/>
              </a:cxn>
              <a:cxn ang="0">
                <a:pos x="44" y="83"/>
              </a:cxn>
              <a:cxn ang="0">
                <a:pos x="43" y="87"/>
              </a:cxn>
              <a:cxn ang="0">
                <a:pos x="25" y="79"/>
              </a:cxn>
              <a:cxn ang="0">
                <a:pos x="23" y="73"/>
              </a:cxn>
              <a:cxn ang="0">
                <a:pos x="47" y="73"/>
              </a:cxn>
              <a:cxn ang="0">
                <a:pos x="46" y="77"/>
              </a:cxn>
              <a:cxn ang="0">
                <a:pos x="25" y="79"/>
              </a:cxn>
              <a:cxn ang="0">
                <a:pos x="35" y="96"/>
              </a:cxn>
              <a:cxn ang="0">
                <a:pos x="29" y="92"/>
              </a:cxn>
              <a:cxn ang="0">
                <a:pos x="42" y="90"/>
              </a:cxn>
              <a:cxn ang="0">
                <a:pos x="35" y="96"/>
              </a:cxn>
              <a:cxn ang="0">
                <a:pos x="50" y="67"/>
              </a:cxn>
              <a:cxn ang="0">
                <a:pos x="20" y="67"/>
              </a:cxn>
              <a:cxn ang="0">
                <a:pos x="15" y="57"/>
              </a:cxn>
              <a:cxn ang="0">
                <a:pos x="6" y="35"/>
              </a:cxn>
              <a:cxn ang="0">
                <a:pos x="35" y="6"/>
              </a:cxn>
              <a:cxn ang="0">
                <a:pos x="64" y="35"/>
              </a:cxn>
              <a:cxn ang="0">
                <a:pos x="55" y="57"/>
              </a:cxn>
              <a:cxn ang="0">
                <a:pos x="50" y="67"/>
              </a:cxn>
              <a:cxn ang="0">
                <a:pos x="50" y="67"/>
              </a:cxn>
              <a:cxn ang="0">
                <a:pos x="50" y="67"/>
              </a:cxn>
            </a:cxnLst>
            <a:rect l="0" t="0" r="r" b="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rgbClr val="042B4C"/>
          </a:solidFill>
          <a:ln w="9525">
            <a:noFill/>
            <a:round/>
          </a:ln>
        </p:spPr>
        <p:txBody>
          <a:bodyPr vert="horz" wrap="square" lIns="91440" tIns="45720" rIns="91440" bIns="45720" numCol="1" anchor="t" anchorCtr="0" compatLnSpc="1"/>
          <a:lstStyle/>
          <a:p>
            <a:endParaRPr lang="en-US"/>
          </a:p>
        </p:txBody>
      </p:sp>
      <p:sp>
        <p:nvSpPr>
          <p:cNvPr id="58" name="Freeform 135"/>
          <p:cNvSpPr>
            <a:spLocks noEditPoints="1"/>
          </p:cNvSpPr>
          <p:nvPr/>
        </p:nvSpPr>
        <p:spPr bwMode="auto">
          <a:xfrm>
            <a:off x="9251314" y="4448795"/>
            <a:ext cx="382582" cy="358368"/>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rgbClr val="042B4C"/>
          </a:solidFill>
          <a:ln w="9525">
            <a:noFill/>
            <a:round/>
          </a:ln>
        </p:spPr>
        <p:txBody>
          <a:bodyPr vert="horz" wrap="square" lIns="91440" tIns="45720" rIns="91440" bIns="45720" numCol="1" anchor="t" anchorCtr="0" compatLnSpc="1"/>
          <a:lstStyle/>
          <a:p>
            <a:endParaRPr lang="en-US"/>
          </a:p>
        </p:txBody>
      </p:sp>
      <p:sp>
        <p:nvSpPr>
          <p:cNvPr id="59" name="矩形 38"/>
          <p:cNvSpPr>
            <a:spLocks noChangeArrowheads="1"/>
          </p:cNvSpPr>
          <p:nvPr/>
        </p:nvSpPr>
        <p:spPr bwMode="auto">
          <a:xfrm>
            <a:off x="1617317" y="3336347"/>
            <a:ext cx="2132976" cy="98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lgn="ctr">
              <a:lnSpc>
                <a:spcPct val="120000"/>
              </a:lnSpc>
              <a:spcBef>
                <a:spcPct val="0"/>
              </a:spcBef>
              <a:buFontTx/>
              <a:buNone/>
            </a:pPr>
            <a:r>
              <a:rPr lang="zh-CN" altLang="en-US" sz="1200" dirty="0">
                <a:solidFill>
                  <a:schemeClr val="bg1"/>
                </a:solidFill>
                <a:latin typeface="微软雅黑" panose="020B0503020204020204" pitchFamily="34" charset="-122"/>
                <a:ea typeface="微软雅黑" panose="020B0503020204020204" pitchFamily="34" charset="-122"/>
              </a:rPr>
              <a:t>请添加你的文字请在这里添加你的</a:t>
            </a:r>
            <a:r>
              <a:rPr lang="zh-CN" altLang="en-US" sz="1200" dirty="0" smtClean="0">
                <a:solidFill>
                  <a:schemeClr val="bg1"/>
                </a:solidFill>
                <a:latin typeface="微软雅黑" panose="020B0503020204020204" pitchFamily="34" charset="-122"/>
                <a:ea typeface="微软雅黑" panose="020B0503020204020204" pitchFamily="34" charset="-122"/>
              </a:rPr>
              <a:t>文字</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60" name="文本框 59"/>
          <p:cNvSpPr txBox="1"/>
          <p:nvPr/>
        </p:nvSpPr>
        <p:spPr>
          <a:xfrm>
            <a:off x="2232523" y="2936237"/>
            <a:ext cx="1074057"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用途</a:t>
            </a:r>
            <a:r>
              <a:rPr lang="en-US" altLang="zh-CN" sz="2000" dirty="0" smtClean="0">
                <a:solidFill>
                  <a:schemeClr val="bg1"/>
                </a:solidFill>
                <a:latin typeface="微软雅黑" panose="020B0503020204020204" pitchFamily="34" charset="-122"/>
                <a:ea typeface="微软雅黑" panose="020B0503020204020204" pitchFamily="34" charset="-122"/>
              </a:rPr>
              <a:t>1</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61" name="矩形 38"/>
          <p:cNvSpPr>
            <a:spLocks noChangeArrowheads="1"/>
          </p:cNvSpPr>
          <p:nvPr/>
        </p:nvSpPr>
        <p:spPr bwMode="auto">
          <a:xfrm>
            <a:off x="4991592" y="3344086"/>
            <a:ext cx="2132976" cy="98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lgn="ctr">
              <a:lnSpc>
                <a:spcPct val="120000"/>
              </a:lnSpc>
              <a:spcBef>
                <a:spcPct val="0"/>
              </a:spcBef>
              <a:buFontTx/>
              <a:buNone/>
            </a:pPr>
            <a:r>
              <a:rPr lang="zh-CN" altLang="en-US" sz="1200" dirty="0">
                <a:solidFill>
                  <a:schemeClr val="bg1"/>
                </a:solidFill>
                <a:latin typeface="微软雅黑" panose="020B0503020204020204" pitchFamily="34" charset="-122"/>
                <a:ea typeface="微软雅黑" panose="020B0503020204020204" pitchFamily="34" charset="-122"/>
              </a:rPr>
              <a:t>请添加你的文字请在这里添加你的</a:t>
            </a:r>
            <a:r>
              <a:rPr lang="zh-CN" altLang="en-US" sz="1200" dirty="0" smtClean="0">
                <a:solidFill>
                  <a:schemeClr val="bg1"/>
                </a:solidFill>
                <a:latin typeface="微软雅黑" panose="020B0503020204020204" pitchFamily="34" charset="-122"/>
                <a:ea typeface="微软雅黑" panose="020B0503020204020204" pitchFamily="34" charset="-122"/>
              </a:rPr>
              <a:t>文字</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62" name="文本框 61"/>
          <p:cNvSpPr txBox="1"/>
          <p:nvPr/>
        </p:nvSpPr>
        <p:spPr>
          <a:xfrm>
            <a:off x="5606798" y="2943976"/>
            <a:ext cx="1074057"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用途</a:t>
            </a:r>
            <a:r>
              <a:rPr lang="en-US" altLang="zh-CN" sz="2000" dirty="0">
                <a:solidFill>
                  <a:schemeClr val="bg1"/>
                </a:solidFill>
                <a:latin typeface="微软雅黑" panose="020B0503020204020204" pitchFamily="34" charset="-122"/>
                <a:ea typeface="微软雅黑" panose="020B0503020204020204" pitchFamily="34" charset="-122"/>
              </a:rPr>
              <a:t>2</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63" name="矩形 38"/>
          <p:cNvSpPr>
            <a:spLocks noChangeArrowheads="1"/>
          </p:cNvSpPr>
          <p:nvPr/>
        </p:nvSpPr>
        <p:spPr bwMode="auto">
          <a:xfrm>
            <a:off x="8370991" y="3426631"/>
            <a:ext cx="2132976" cy="98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lgn="ctr">
              <a:lnSpc>
                <a:spcPct val="120000"/>
              </a:lnSpc>
              <a:spcBef>
                <a:spcPct val="0"/>
              </a:spcBef>
              <a:buFontTx/>
              <a:buNone/>
            </a:pPr>
            <a:r>
              <a:rPr lang="zh-CN" altLang="en-US" sz="1200" dirty="0">
                <a:solidFill>
                  <a:schemeClr val="bg1"/>
                </a:solidFill>
                <a:latin typeface="微软雅黑" panose="020B0503020204020204" pitchFamily="34" charset="-122"/>
                <a:ea typeface="微软雅黑" panose="020B0503020204020204" pitchFamily="34" charset="-122"/>
              </a:rPr>
              <a:t>请添加你的文字请在这里添加你的</a:t>
            </a:r>
            <a:r>
              <a:rPr lang="zh-CN" altLang="en-US" sz="1200" dirty="0" smtClean="0">
                <a:solidFill>
                  <a:schemeClr val="bg1"/>
                </a:solidFill>
                <a:latin typeface="微软雅黑" panose="020B0503020204020204" pitchFamily="34" charset="-122"/>
                <a:ea typeface="微软雅黑" panose="020B0503020204020204" pitchFamily="34" charset="-122"/>
              </a:rPr>
              <a:t>文字</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64" name="文本框 63"/>
          <p:cNvSpPr txBox="1"/>
          <p:nvPr/>
        </p:nvSpPr>
        <p:spPr>
          <a:xfrm>
            <a:off x="8986197" y="3026521"/>
            <a:ext cx="1074057"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用途</a:t>
            </a:r>
            <a:r>
              <a:rPr lang="en-US" altLang="zh-CN" sz="2000" dirty="0" smtClean="0">
                <a:solidFill>
                  <a:schemeClr val="bg1"/>
                </a:solidFill>
                <a:latin typeface="微软雅黑" panose="020B0503020204020204" pitchFamily="34" charset="-122"/>
                <a:ea typeface="微软雅黑" panose="020B0503020204020204" pitchFamily="34" charset="-122"/>
              </a:rPr>
              <a:t>3</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65" name="矩形 38"/>
          <p:cNvSpPr>
            <a:spLocks noChangeArrowheads="1"/>
          </p:cNvSpPr>
          <p:nvPr/>
        </p:nvSpPr>
        <p:spPr bwMode="auto">
          <a:xfrm>
            <a:off x="1612193" y="5565119"/>
            <a:ext cx="2132976" cy="98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lgn="ctr">
              <a:lnSpc>
                <a:spcPct val="120000"/>
              </a:lnSpc>
              <a:spcBef>
                <a:spcPct val="0"/>
              </a:spcBef>
              <a:buFontTx/>
              <a:buNone/>
            </a:pPr>
            <a:r>
              <a:rPr lang="zh-CN" altLang="en-US" sz="1200" dirty="0">
                <a:solidFill>
                  <a:schemeClr val="bg1"/>
                </a:solidFill>
                <a:latin typeface="微软雅黑" panose="020B0503020204020204" pitchFamily="34" charset="-122"/>
                <a:ea typeface="微软雅黑" panose="020B0503020204020204" pitchFamily="34" charset="-122"/>
              </a:rPr>
              <a:t>请添加你的文字请在这里添加你的</a:t>
            </a:r>
            <a:r>
              <a:rPr lang="zh-CN" altLang="en-US" sz="1200" dirty="0" smtClean="0">
                <a:solidFill>
                  <a:schemeClr val="bg1"/>
                </a:solidFill>
                <a:latin typeface="微软雅黑" panose="020B0503020204020204" pitchFamily="34" charset="-122"/>
                <a:ea typeface="微软雅黑" panose="020B0503020204020204" pitchFamily="34" charset="-122"/>
              </a:rPr>
              <a:t>文字</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66" name="文本框 65"/>
          <p:cNvSpPr txBox="1"/>
          <p:nvPr/>
        </p:nvSpPr>
        <p:spPr>
          <a:xfrm>
            <a:off x="2227399" y="5165009"/>
            <a:ext cx="1074057"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用途</a:t>
            </a:r>
            <a:r>
              <a:rPr lang="en-US" altLang="zh-CN" sz="2000" dirty="0">
                <a:solidFill>
                  <a:schemeClr val="bg1"/>
                </a:solidFill>
                <a:latin typeface="微软雅黑" panose="020B0503020204020204" pitchFamily="34" charset="-122"/>
                <a:ea typeface="微软雅黑" panose="020B0503020204020204" pitchFamily="34" charset="-122"/>
              </a:rPr>
              <a:t>4</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67" name="矩形 38"/>
          <p:cNvSpPr>
            <a:spLocks noChangeArrowheads="1"/>
          </p:cNvSpPr>
          <p:nvPr/>
        </p:nvSpPr>
        <p:spPr bwMode="auto">
          <a:xfrm>
            <a:off x="4948049" y="5565119"/>
            <a:ext cx="2132976" cy="98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lgn="ctr">
              <a:lnSpc>
                <a:spcPct val="120000"/>
              </a:lnSpc>
              <a:spcBef>
                <a:spcPct val="0"/>
              </a:spcBef>
              <a:buFontTx/>
              <a:buNone/>
            </a:pPr>
            <a:r>
              <a:rPr lang="zh-CN" altLang="en-US" sz="1200" dirty="0">
                <a:solidFill>
                  <a:schemeClr val="bg1"/>
                </a:solidFill>
                <a:latin typeface="微软雅黑" panose="020B0503020204020204" pitchFamily="34" charset="-122"/>
                <a:ea typeface="微软雅黑" panose="020B0503020204020204" pitchFamily="34" charset="-122"/>
              </a:rPr>
              <a:t>请添加你的文字请在这里添加你的</a:t>
            </a:r>
            <a:r>
              <a:rPr lang="zh-CN" altLang="en-US" sz="1200" dirty="0" smtClean="0">
                <a:solidFill>
                  <a:schemeClr val="bg1"/>
                </a:solidFill>
                <a:latin typeface="微软雅黑" panose="020B0503020204020204" pitchFamily="34" charset="-122"/>
                <a:ea typeface="微软雅黑" panose="020B0503020204020204" pitchFamily="34" charset="-122"/>
              </a:rPr>
              <a:t>文字</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68" name="文本框 67"/>
          <p:cNvSpPr txBox="1"/>
          <p:nvPr/>
        </p:nvSpPr>
        <p:spPr>
          <a:xfrm>
            <a:off x="5563255" y="5165009"/>
            <a:ext cx="1074057"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用途</a:t>
            </a:r>
            <a:r>
              <a:rPr lang="en-US" altLang="zh-CN" sz="2000" dirty="0" smtClean="0">
                <a:solidFill>
                  <a:schemeClr val="bg1"/>
                </a:solidFill>
                <a:latin typeface="微软雅黑" panose="020B0503020204020204" pitchFamily="34" charset="-122"/>
                <a:ea typeface="微软雅黑" panose="020B0503020204020204" pitchFamily="34" charset="-122"/>
              </a:rPr>
              <a:t>5</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69" name="矩形 68"/>
          <p:cNvSpPr>
            <a:spLocks noChangeArrowheads="1"/>
          </p:cNvSpPr>
          <p:nvPr/>
        </p:nvSpPr>
        <p:spPr bwMode="auto">
          <a:xfrm>
            <a:off x="8373688" y="5565119"/>
            <a:ext cx="2132976" cy="98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lgn="ctr">
              <a:lnSpc>
                <a:spcPct val="120000"/>
              </a:lnSpc>
              <a:spcBef>
                <a:spcPct val="0"/>
              </a:spcBef>
              <a:buFontTx/>
              <a:buNone/>
            </a:pPr>
            <a:r>
              <a:rPr lang="zh-CN" altLang="en-US" sz="1200" dirty="0">
                <a:solidFill>
                  <a:schemeClr val="bg1"/>
                </a:solidFill>
                <a:latin typeface="微软雅黑" panose="020B0503020204020204" pitchFamily="34" charset="-122"/>
                <a:ea typeface="微软雅黑" panose="020B0503020204020204" pitchFamily="34" charset="-122"/>
              </a:rPr>
              <a:t>请添加你的文字请在这里添加你的</a:t>
            </a:r>
            <a:r>
              <a:rPr lang="zh-CN" altLang="en-US" sz="1200" dirty="0" smtClean="0">
                <a:solidFill>
                  <a:schemeClr val="bg1"/>
                </a:solidFill>
                <a:latin typeface="微软雅黑" panose="020B0503020204020204" pitchFamily="34" charset="-122"/>
                <a:ea typeface="微软雅黑" panose="020B0503020204020204" pitchFamily="34" charset="-122"/>
              </a:rPr>
              <a:t>文字</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70" name="文本框 69"/>
          <p:cNvSpPr txBox="1"/>
          <p:nvPr/>
        </p:nvSpPr>
        <p:spPr>
          <a:xfrm>
            <a:off x="8988894" y="5165009"/>
            <a:ext cx="1074057"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用途</a:t>
            </a:r>
            <a:r>
              <a:rPr lang="en-US" altLang="zh-CN" sz="2000" dirty="0">
                <a:solidFill>
                  <a:schemeClr val="bg1"/>
                </a:solidFill>
                <a:latin typeface="微软雅黑" panose="020B0503020204020204" pitchFamily="34" charset="-122"/>
                <a:ea typeface="微软雅黑" panose="020B0503020204020204" pitchFamily="34" charset="-122"/>
              </a:rPr>
              <a:t>6</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6000" b="-6000"/>
          </a:stretch>
        </a:blipFill>
        <a:effectLst/>
      </p:bgPr>
    </p:bg>
    <p:spTree>
      <p:nvGrpSpPr>
        <p:cNvPr id="1" name=""/>
        <p:cNvGrpSpPr/>
        <p:nvPr/>
      </p:nvGrpSpPr>
      <p:grpSpPr>
        <a:xfrm>
          <a:off x="0" y="0"/>
          <a:ext cx="0" cy="0"/>
          <a:chOff x="0" y="0"/>
          <a:chExt cx="0" cy="0"/>
        </a:xfrm>
      </p:grpSpPr>
      <p:grpSp>
        <p:nvGrpSpPr>
          <p:cNvPr id="13" name="组合 12"/>
          <p:cNvGrpSpPr/>
          <p:nvPr/>
        </p:nvGrpSpPr>
        <p:grpSpPr>
          <a:xfrm>
            <a:off x="-575007" y="-3464589"/>
            <a:ext cx="12171213" cy="10125893"/>
            <a:chOff x="-864379" y="-3360420"/>
            <a:chExt cx="12171213" cy="10125893"/>
          </a:xfrm>
        </p:grpSpPr>
        <p:grpSp>
          <p:nvGrpSpPr>
            <p:cNvPr id="7" name="组合 6"/>
            <p:cNvGrpSpPr/>
            <p:nvPr/>
          </p:nvGrpSpPr>
          <p:grpSpPr>
            <a:xfrm rot="21442291">
              <a:off x="-864379" y="-3360420"/>
              <a:ext cx="12171213" cy="10125893"/>
              <a:chOff x="-864379" y="-2935391"/>
              <a:chExt cx="11660333" cy="9700864"/>
            </a:xfrm>
          </p:grpSpPr>
          <p:sp>
            <p:nvSpPr>
              <p:cNvPr id="4" name="等腰三角形 3"/>
              <p:cNvSpPr/>
              <p:nvPr/>
            </p:nvSpPr>
            <p:spPr>
              <a:xfrm rot="21256462">
                <a:off x="206699" y="-1738306"/>
                <a:ext cx="9518176" cy="7918688"/>
              </a:xfrm>
              <a:prstGeom prst="triangle">
                <a:avLst/>
              </a:prstGeom>
              <a:noFill/>
              <a:ln>
                <a:solidFill>
                  <a:schemeClr val="bg1">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21256462">
                <a:off x="697927" y="-1193593"/>
                <a:ext cx="8575800" cy="7134675"/>
              </a:xfrm>
              <a:prstGeom prst="triangle">
                <a:avLst/>
              </a:prstGeom>
              <a:noFill/>
              <a:ln>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rot="21256462">
                <a:off x="-864379" y="-2935391"/>
                <a:ext cx="11660333" cy="9700864"/>
              </a:xfrm>
              <a:prstGeom prst="triangle">
                <a:avLst/>
              </a:prstGeom>
              <a:no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等腰三角形 7"/>
            <p:cNvSpPr/>
            <p:nvPr/>
          </p:nvSpPr>
          <p:spPr>
            <a:xfrm rot="9847771">
              <a:off x="3210652" y="2357353"/>
              <a:ext cx="4753913" cy="3510126"/>
            </a:xfrm>
            <a:prstGeom prst="triangle">
              <a:avLst/>
            </a:prstGeom>
            <a:noFill/>
            <a:ln>
              <a:solidFill>
                <a:schemeClr val="bg1">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7363968" y="1716652"/>
              <a:ext cx="72000" cy="72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785310" y="3051676"/>
              <a:ext cx="72000" cy="72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6030096" y="5769476"/>
              <a:ext cx="72000" cy="72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文本框 11"/>
          <p:cNvSpPr txBox="1"/>
          <p:nvPr/>
        </p:nvSpPr>
        <p:spPr>
          <a:xfrm>
            <a:off x="3720952" y="1191881"/>
            <a:ext cx="3793809" cy="2215991"/>
          </a:xfrm>
          <a:prstGeom prst="rect">
            <a:avLst/>
          </a:prstGeom>
          <a:noFill/>
        </p:spPr>
        <p:txBody>
          <a:bodyPr wrap="square" rtlCol="0">
            <a:spAutoFit/>
          </a:bodyPr>
          <a:lstStyle/>
          <a:p>
            <a:pPr algn="dist"/>
            <a:r>
              <a:rPr lang="en-US" altLang="zh-CN" sz="13800" dirty="0" smtClean="0">
                <a:solidFill>
                  <a:schemeClr val="bg1"/>
                </a:solidFill>
                <a:latin typeface="Impact" panose="020B0806030902050204" pitchFamily="34" charset="0"/>
              </a:rPr>
              <a:t>20XX</a:t>
            </a:r>
            <a:endParaRPr lang="zh-CN" altLang="en-US" sz="13800" dirty="0">
              <a:solidFill>
                <a:schemeClr val="bg1"/>
              </a:solidFill>
              <a:latin typeface="Impact" panose="020B0806030902050204" pitchFamily="34" charset="0"/>
            </a:endParaRPr>
          </a:p>
        </p:txBody>
      </p:sp>
      <p:sp>
        <p:nvSpPr>
          <p:cNvPr id="14" name="文本框 13"/>
          <p:cNvSpPr txBox="1"/>
          <p:nvPr/>
        </p:nvSpPr>
        <p:spPr>
          <a:xfrm>
            <a:off x="3224232" y="3471556"/>
            <a:ext cx="5743536" cy="646331"/>
          </a:xfrm>
          <a:prstGeom prst="rect">
            <a:avLst/>
          </a:prstGeom>
          <a:noFill/>
        </p:spPr>
        <p:txBody>
          <a:bodyPr wrap="square" rtlCol="0">
            <a:spAutoFit/>
          </a:bodyPr>
          <a:lstStyle/>
          <a:p>
            <a:pPr algn="dist"/>
            <a:r>
              <a:rPr lang="zh-CN" altLang="en-US" sz="3600" dirty="0" smtClean="0">
                <a:solidFill>
                  <a:schemeClr val="bg1"/>
                </a:solidFill>
                <a:latin typeface="思源黑体 CN Light" panose="020B0300000000000000" pitchFamily="34" charset="-122"/>
                <a:ea typeface="思源黑体 CN Light" panose="020B0300000000000000" pitchFamily="34" charset="-122"/>
              </a:rPr>
              <a:t>感谢在场各位的耐心倾听</a:t>
            </a:r>
            <a:endParaRPr lang="zh-CN" altLang="en-US" sz="3600" dirty="0">
              <a:solidFill>
                <a:schemeClr val="bg1"/>
              </a:solidFill>
              <a:latin typeface="思源黑体 CN Light" panose="020B0300000000000000" pitchFamily="34" charset="-122"/>
              <a:ea typeface="思源黑体 CN Light" panose="020B0300000000000000" pitchFamily="34" charset="-122"/>
            </a:endParaRPr>
          </a:p>
        </p:txBody>
      </p:sp>
      <p:sp>
        <p:nvSpPr>
          <p:cNvPr id="2" name="矩形 1"/>
          <p:cNvSpPr/>
          <p:nvPr/>
        </p:nvSpPr>
        <p:spPr>
          <a:xfrm>
            <a:off x="3217913" y="4108754"/>
            <a:ext cx="5749855" cy="350865"/>
          </a:xfrm>
          <a:prstGeom prst="rect">
            <a:avLst/>
          </a:prstGeom>
        </p:spPr>
        <p:txBody>
          <a:bodyPr wrap="square">
            <a:spAutoFit/>
          </a:bodyPr>
          <a:lstStyle/>
          <a:p>
            <a:pPr algn="dist">
              <a:lnSpc>
                <a:spcPct val="120000"/>
              </a:lnSpc>
              <a:spcBef>
                <a:spcPts val="300"/>
              </a:spcBef>
            </a:pPr>
            <a:r>
              <a:rPr lang="en-US" altLang="zh-CN" sz="1400" dirty="0">
                <a:solidFill>
                  <a:schemeClr val="bg1"/>
                </a:solidFill>
                <a:ea typeface="等线" panose="02010600030101010101" charset="-122"/>
              </a:rPr>
              <a:t>We have many PowerPoint </a:t>
            </a:r>
            <a:r>
              <a:rPr lang="zh-CN" altLang="en-US" sz="1400" dirty="0">
                <a:solidFill>
                  <a:schemeClr val="bg1"/>
                </a:solidFill>
                <a:ea typeface="等线" panose="02010600030101010101" charset="-122"/>
              </a:rPr>
              <a:t>templates</a:t>
            </a:r>
            <a:r>
              <a:rPr lang="en-US" altLang="zh-CN" sz="1400" dirty="0">
                <a:solidFill>
                  <a:schemeClr val="bg1"/>
                </a:solidFill>
                <a:ea typeface="等线" panose="02010600030101010101" charset="-122"/>
              </a:rPr>
              <a:t> that has been specifically designed.</a:t>
            </a:r>
            <a:endParaRPr lang="zh-CN" altLang="en-US" sz="1400" dirty="0">
              <a:solidFill>
                <a:schemeClr val="bg1"/>
              </a:solidFill>
              <a:ea typeface="等线" panose="02010600030101010101"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6000" b="-6000"/>
          </a:stretch>
        </a:blipFill>
        <a:effectLst/>
      </p:bgPr>
    </p:bg>
    <p:spTree>
      <p:nvGrpSpPr>
        <p:cNvPr id="1" name=""/>
        <p:cNvGrpSpPr/>
        <p:nvPr/>
      </p:nvGrpSpPr>
      <p:grpSpPr>
        <a:xfrm>
          <a:off x="0" y="0"/>
          <a:ext cx="0" cy="0"/>
          <a:chOff x="0" y="0"/>
          <a:chExt cx="0" cy="0"/>
        </a:xfrm>
      </p:grpSpPr>
      <p:grpSp>
        <p:nvGrpSpPr>
          <p:cNvPr id="13" name="组合 12"/>
          <p:cNvGrpSpPr/>
          <p:nvPr/>
        </p:nvGrpSpPr>
        <p:grpSpPr>
          <a:xfrm>
            <a:off x="1625600" y="-342086"/>
            <a:ext cx="8260621" cy="6872459"/>
            <a:chOff x="-864379" y="-3360420"/>
            <a:chExt cx="12171213" cy="10125893"/>
          </a:xfrm>
        </p:grpSpPr>
        <p:grpSp>
          <p:nvGrpSpPr>
            <p:cNvPr id="7" name="组合 6"/>
            <p:cNvGrpSpPr/>
            <p:nvPr/>
          </p:nvGrpSpPr>
          <p:grpSpPr>
            <a:xfrm rot="21442291">
              <a:off x="-864379" y="-3360420"/>
              <a:ext cx="12171213" cy="10125893"/>
              <a:chOff x="-864379" y="-2935391"/>
              <a:chExt cx="11660333" cy="9700864"/>
            </a:xfrm>
          </p:grpSpPr>
          <p:sp>
            <p:nvSpPr>
              <p:cNvPr id="4" name="等腰三角形 3"/>
              <p:cNvSpPr/>
              <p:nvPr/>
            </p:nvSpPr>
            <p:spPr>
              <a:xfrm rot="21256462">
                <a:off x="206699" y="-1738306"/>
                <a:ext cx="9518176" cy="7918688"/>
              </a:xfrm>
              <a:prstGeom prst="triangle">
                <a:avLst/>
              </a:prstGeom>
              <a:noFill/>
              <a:ln>
                <a:solidFill>
                  <a:schemeClr val="bg1">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21256462">
                <a:off x="697927" y="-1193593"/>
                <a:ext cx="8575800" cy="7134675"/>
              </a:xfrm>
              <a:prstGeom prst="triangle">
                <a:avLst/>
              </a:prstGeom>
              <a:noFill/>
              <a:ln>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rot="21256462">
                <a:off x="-864379" y="-2935391"/>
                <a:ext cx="11660333" cy="9700864"/>
              </a:xfrm>
              <a:prstGeom prst="triangle">
                <a:avLst/>
              </a:prstGeom>
              <a:no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等腰三角形 7"/>
            <p:cNvSpPr/>
            <p:nvPr/>
          </p:nvSpPr>
          <p:spPr>
            <a:xfrm rot="9847771">
              <a:off x="3210652" y="2357353"/>
              <a:ext cx="4753913" cy="3510126"/>
            </a:xfrm>
            <a:prstGeom prst="triangle">
              <a:avLst/>
            </a:prstGeom>
            <a:noFill/>
            <a:ln>
              <a:solidFill>
                <a:schemeClr val="bg1">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7363968" y="1716652"/>
              <a:ext cx="72000" cy="72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785310" y="3051676"/>
              <a:ext cx="72000" cy="72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6030096" y="5769476"/>
              <a:ext cx="72000" cy="72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文本框 11"/>
          <p:cNvSpPr txBox="1"/>
          <p:nvPr/>
        </p:nvSpPr>
        <p:spPr>
          <a:xfrm>
            <a:off x="5325248" y="2152538"/>
            <a:ext cx="1358652" cy="1446550"/>
          </a:xfrm>
          <a:prstGeom prst="rect">
            <a:avLst/>
          </a:prstGeom>
          <a:noFill/>
        </p:spPr>
        <p:txBody>
          <a:bodyPr wrap="square" rtlCol="0">
            <a:spAutoFit/>
          </a:bodyPr>
          <a:lstStyle/>
          <a:p>
            <a:pPr algn="dist"/>
            <a:r>
              <a:rPr lang="en-US" altLang="zh-CN" sz="8800" dirty="0" smtClean="0">
                <a:solidFill>
                  <a:schemeClr val="bg1"/>
                </a:solidFill>
                <a:latin typeface="Impact" panose="020B0806030902050204" pitchFamily="34" charset="0"/>
              </a:rPr>
              <a:t>01</a:t>
            </a:r>
            <a:endParaRPr lang="zh-CN" altLang="en-US" sz="8800" dirty="0">
              <a:solidFill>
                <a:schemeClr val="bg1"/>
              </a:solidFill>
              <a:latin typeface="Impact" panose="020B0806030902050204" pitchFamily="34" charset="0"/>
            </a:endParaRPr>
          </a:p>
        </p:txBody>
      </p:sp>
      <p:sp>
        <p:nvSpPr>
          <p:cNvPr id="23" name="文本框 22"/>
          <p:cNvSpPr txBox="1"/>
          <p:nvPr/>
        </p:nvSpPr>
        <p:spPr>
          <a:xfrm>
            <a:off x="4444110" y="3429000"/>
            <a:ext cx="3303780" cy="461665"/>
          </a:xfrm>
          <a:prstGeom prst="rect">
            <a:avLst/>
          </a:prstGeom>
          <a:noFill/>
        </p:spPr>
        <p:txBody>
          <a:bodyPr wrap="square" rtlCol="0">
            <a:spAutoFit/>
          </a:bodyPr>
          <a:lstStyle/>
          <a:p>
            <a:pPr algn="dist"/>
            <a:r>
              <a:rPr lang="zh-CN" altLang="en-US" sz="2400" dirty="0">
                <a:solidFill>
                  <a:schemeClr val="bg1"/>
                </a:solidFill>
                <a:latin typeface="思源黑体 CN Light" panose="020B0300000000000000" pitchFamily="34" charset="-122"/>
                <a:ea typeface="思源黑体 CN Light" panose="020B0300000000000000" pitchFamily="34" charset="-122"/>
              </a:rPr>
              <a:t>请</a:t>
            </a:r>
            <a:r>
              <a:rPr lang="zh-CN" altLang="en-US" sz="2400" dirty="0" smtClean="0">
                <a:solidFill>
                  <a:schemeClr val="bg1"/>
                </a:solidFill>
                <a:latin typeface="思源黑体 CN Light" panose="020B0300000000000000" pitchFamily="34" charset="-122"/>
                <a:ea typeface="思源黑体 CN Light" panose="020B0300000000000000" pitchFamily="34" charset="-122"/>
              </a:rPr>
              <a:t>添加精彩标题</a:t>
            </a:r>
            <a:endParaRPr lang="zh-CN" altLang="en-US" sz="2400" dirty="0">
              <a:solidFill>
                <a:schemeClr val="bg1"/>
              </a:solidFill>
              <a:latin typeface="思源黑体 CN Light" panose="020B0300000000000000" pitchFamily="34" charset="-122"/>
              <a:ea typeface="思源黑体 CN Light" panose="020B0300000000000000" pitchFamily="34" charset="-122"/>
            </a:endParaRPr>
          </a:p>
        </p:txBody>
      </p:sp>
      <p:sp>
        <p:nvSpPr>
          <p:cNvPr id="24" name="矩形 23"/>
          <p:cNvSpPr/>
          <p:nvPr/>
        </p:nvSpPr>
        <p:spPr>
          <a:xfrm>
            <a:off x="4444110" y="3903470"/>
            <a:ext cx="3303780" cy="387798"/>
          </a:xfrm>
          <a:prstGeom prst="rect">
            <a:avLst/>
          </a:prstGeom>
        </p:spPr>
        <p:txBody>
          <a:bodyPr wrap="square">
            <a:spAutoFit/>
          </a:bodyPr>
          <a:lstStyle/>
          <a:p>
            <a:pPr algn="dist">
              <a:lnSpc>
                <a:spcPct val="120000"/>
              </a:lnSpc>
              <a:spcBef>
                <a:spcPts val="300"/>
              </a:spcBef>
            </a:pPr>
            <a:r>
              <a:rPr lang="en-US" altLang="zh-CN" sz="1600" dirty="0">
                <a:solidFill>
                  <a:schemeClr val="bg1"/>
                </a:solidFill>
                <a:ea typeface="等线" panose="02010600030101010101" charset="-122"/>
              </a:rPr>
              <a:t>We have many PowerPoint </a:t>
            </a:r>
            <a:r>
              <a:rPr lang="zh-CN" altLang="en-US" sz="1600" dirty="0" smtClean="0">
                <a:solidFill>
                  <a:schemeClr val="bg1"/>
                </a:solidFill>
                <a:ea typeface="等线" panose="02010600030101010101" charset="-122"/>
              </a:rPr>
              <a:t>templates</a:t>
            </a:r>
            <a:endParaRPr lang="zh-CN" altLang="en-US" sz="1600" dirty="0">
              <a:solidFill>
                <a:schemeClr val="bg1"/>
              </a:solidFill>
              <a:ea typeface="等线" panose="02010600030101010101"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6000" b="-6000"/>
          </a:stretch>
        </a:blipFill>
        <a:effectLst/>
      </p:bgPr>
    </p:bg>
    <p:spTree>
      <p:nvGrpSpPr>
        <p:cNvPr id="1" name=""/>
        <p:cNvGrpSpPr/>
        <p:nvPr/>
      </p:nvGrpSpPr>
      <p:grpSpPr>
        <a:xfrm>
          <a:off x="0" y="0"/>
          <a:ext cx="0" cy="0"/>
          <a:chOff x="0" y="0"/>
          <a:chExt cx="0" cy="0"/>
        </a:xfrm>
      </p:grpSpPr>
      <p:grpSp>
        <p:nvGrpSpPr>
          <p:cNvPr id="14" name="组合 13"/>
          <p:cNvGrpSpPr/>
          <p:nvPr/>
        </p:nvGrpSpPr>
        <p:grpSpPr>
          <a:xfrm>
            <a:off x="8104876" y="1654204"/>
            <a:ext cx="2463919" cy="2507312"/>
            <a:chOff x="1260850" y="385941"/>
            <a:chExt cx="4334091" cy="4410423"/>
          </a:xfrm>
        </p:grpSpPr>
        <p:grpSp>
          <p:nvGrpSpPr>
            <p:cNvPr id="15" name="组合 14"/>
            <p:cNvGrpSpPr/>
            <p:nvPr/>
          </p:nvGrpSpPr>
          <p:grpSpPr>
            <a:xfrm>
              <a:off x="1336611" y="444065"/>
              <a:ext cx="4190130" cy="4307957"/>
              <a:chOff x="1567973" y="1826525"/>
              <a:chExt cx="2691208" cy="2766885"/>
            </a:xfrm>
          </p:grpSpPr>
          <p:sp>
            <p:nvSpPr>
              <p:cNvPr id="28" name="Freeform 25"/>
              <p:cNvSpPr/>
              <p:nvPr/>
            </p:nvSpPr>
            <p:spPr bwMode="auto">
              <a:xfrm rot="16200000" flipV="1">
                <a:off x="1184640" y="2622073"/>
                <a:ext cx="1429152" cy="662485"/>
              </a:xfrm>
              <a:custGeom>
                <a:avLst/>
                <a:gdLst>
                  <a:gd name="T0" fmla="*/ 1107 w 1107"/>
                  <a:gd name="T1" fmla="*/ 626 h 626"/>
                  <a:gd name="T2" fmla="*/ 531 w 1107"/>
                  <a:gd name="T3" fmla="*/ 0 h 626"/>
                  <a:gd name="T4" fmla="*/ 0 w 1107"/>
                  <a:gd name="T5" fmla="*/ 353 h 626"/>
                  <a:gd name="T6" fmla="*/ 1107 w 1107"/>
                  <a:gd name="T7" fmla="*/ 626 h 626"/>
                  <a:gd name="connsiteX0" fmla="*/ 8070 w 8070"/>
                  <a:gd name="connsiteY0" fmla="*/ 6314 h 6314"/>
                  <a:gd name="connsiteX1" fmla="*/ 4797 w 8070"/>
                  <a:gd name="connsiteY1" fmla="*/ 0 h 6314"/>
                  <a:gd name="connsiteX2" fmla="*/ 0 w 8070"/>
                  <a:gd name="connsiteY2" fmla="*/ 5639 h 6314"/>
                  <a:gd name="connsiteX3" fmla="*/ 8070 w 8070"/>
                  <a:gd name="connsiteY3" fmla="*/ 6314 h 6314"/>
                  <a:gd name="connsiteX0-1" fmla="*/ 8297 w 8297"/>
                  <a:gd name="connsiteY0-2" fmla="*/ 5588 h 8931"/>
                  <a:gd name="connsiteX1-3" fmla="*/ 5944 w 8297"/>
                  <a:gd name="connsiteY1-4" fmla="*/ 0 h 8931"/>
                  <a:gd name="connsiteX2-5" fmla="*/ 0 w 8297"/>
                  <a:gd name="connsiteY2-6" fmla="*/ 8931 h 8931"/>
                  <a:gd name="connsiteX3-7" fmla="*/ 8297 w 8297"/>
                  <a:gd name="connsiteY3-8" fmla="*/ 5588 h 8931"/>
                </a:gdLst>
                <a:ahLst/>
                <a:cxnLst>
                  <a:cxn ang="0">
                    <a:pos x="connsiteX0-1" y="connsiteY0-2"/>
                  </a:cxn>
                  <a:cxn ang="0">
                    <a:pos x="connsiteX1-3" y="connsiteY1-4"/>
                  </a:cxn>
                  <a:cxn ang="0">
                    <a:pos x="connsiteX2-5" y="connsiteY2-6"/>
                  </a:cxn>
                  <a:cxn ang="0">
                    <a:pos x="connsiteX3-7" y="connsiteY3-8"/>
                  </a:cxn>
                </a:cxnLst>
                <a:rect l="l" t="t" r="r" b="b"/>
                <a:pathLst>
                  <a:path w="8297" h="8931">
                    <a:moveTo>
                      <a:pt x="8297" y="5588"/>
                    </a:moveTo>
                    <a:lnTo>
                      <a:pt x="5944" y="0"/>
                    </a:lnTo>
                    <a:lnTo>
                      <a:pt x="0" y="8931"/>
                    </a:lnTo>
                    <a:lnTo>
                      <a:pt x="8297" y="5588"/>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29" name="Freeform 26"/>
              <p:cNvSpPr/>
              <p:nvPr/>
            </p:nvSpPr>
            <p:spPr bwMode="auto">
              <a:xfrm rot="16200000" flipV="1">
                <a:off x="2091897" y="1557754"/>
                <a:ext cx="817514" cy="1355088"/>
              </a:xfrm>
              <a:custGeom>
                <a:avLst/>
                <a:gdLst>
                  <a:gd name="T0" fmla="*/ 424 w 576"/>
                  <a:gd name="T1" fmla="*/ 0 h 1131"/>
                  <a:gd name="T2" fmla="*/ 0 w 576"/>
                  <a:gd name="T3" fmla="*/ 505 h 1131"/>
                  <a:gd name="T4" fmla="*/ 576 w 576"/>
                  <a:gd name="T5" fmla="*/ 1131 h 1131"/>
                  <a:gd name="T6" fmla="*/ 424 w 576"/>
                  <a:gd name="T7" fmla="*/ 0 h 1131"/>
                  <a:gd name="connsiteX0" fmla="*/ 7361 w 7361"/>
                  <a:gd name="connsiteY0" fmla="*/ 0 h 7873"/>
                  <a:gd name="connsiteX1" fmla="*/ 0 w 7361"/>
                  <a:gd name="connsiteY1" fmla="*/ 4465 h 7873"/>
                  <a:gd name="connsiteX2" fmla="*/ 6291 w 7361"/>
                  <a:gd name="connsiteY2" fmla="*/ 7873 h 7873"/>
                  <a:gd name="connsiteX3" fmla="*/ 7361 w 7361"/>
                  <a:gd name="connsiteY3" fmla="*/ 0 h 7873"/>
                  <a:gd name="connsiteX0-1" fmla="*/ 10000 w 10000"/>
                  <a:gd name="connsiteY0-2" fmla="*/ 0 h 8109"/>
                  <a:gd name="connsiteX1-3" fmla="*/ 0 w 10000"/>
                  <a:gd name="connsiteY1-4" fmla="*/ 5671 h 8109"/>
                  <a:gd name="connsiteX2-5" fmla="*/ 4957 w 10000"/>
                  <a:gd name="connsiteY2-6" fmla="*/ 8109 h 8109"/>
                  <a:gd name="connsiteX3-7" fmla="*/ 10000 w 10000"/>
                  <a:gd name="connsiteY3-8" fmla="*/ 0 h 8109"/>
                </a:gdLst>
                <a:ahLst/>
                <a:cxnLst>
                  <a:cxn ang="0">
                    <a:pos x="connsiteX0-1" y="connsiteY0-2"/>
                  </a:cxn>
                  <a:cxn ang="0">
                    <a:pos x="connsiteX1-3" y="connsiteY1-4"/>
                  </a:cxn>
                  <a:cxn ang="0">
                    <a:pos x="connsiteX2-5" y="connsiteY2-6"/>
                  </a:cxn>
                  <a:cxn ang="0">
                    <a:pos x="connsiteX3-7" y="connsiteY3-8"/>
                  </a:cxn>
                </a:cxnLst>
                <a:rect l="l" t="t" r="r" b="b"/>
                <a:pathLst>
                  <a:path w="10000" h="8109">
                    <a:moveTo>
                      <a:pt x="10000" y="0"/>
                    </a:moveTo>
                    <a:lnTo>
                      <a:pt x="0" y="5671"/>
                    </a:lnTo>
                    <a:lnTo>
                      <a:pt x="4957" y="8109"/>
                    </a:lnTo>
                    <a:lnTo>
                      <a:pt x="10000"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30" name="Freeform 27"/>
              <p:cNvSpPr/>
              <p:nvPr/>
            </p:nvSpPr>
            <p:spPr bwMode="auto">
              <a:xfrm rot="16200000" flipV="1">
                <a:off x="1441571" y="2770466"/>
                <a:ext cx="1598418" cy="1345599"/>
              </a:xfrm>
              <a:custGeom>
                <a:avLst/>
                <a:gdLst>
                  <a:gd name="T0" fmla="*/ 298 w 829"/>
                  <a:gd name="T1" fmla="*/ 717 h 717"/>
                  <a:gd name="T2" fmla="*/ 0 w 829"/>
                  <a:gd name="T3" fmla="*/ 0 h 717"/>
                  <a:gd name="T4" fmla="*/ 829 w 829"/>
                  <a:gd name="T5" fmla="*/ 364 h 717"/>
                  <a:gd name="T6" fmla="*/ 298 w 829"/>
                  <a:gd name="T7" fmla="*/ 717 h 717"/>
                </a:gdLst>
                <a:ahLst/>
                <a:cxnLst>
                  <a:cxn ang="0">
                    <a:pos x="T0" y="T1"/>
                  </a:cxn>
                  <a:cxn ang="0">
                    <a:pos x="T2" y="T3"/>
                  </a:cxn>
                  <a:cxn ang="0">
                    <a:pos x="T4" y="T5"/>
                  </a:cxn>
                  <a:cxn ang="0">
                    <a:pos x="T6" y="T7"/>
                  </a:cxn>
                </a:cxnLst>
                <a:rect l="0" t="0" r="r" b="b"/>
                <a:pathLst>
                  <a:path w="829" h="717">
                    <a:moveTo>
                      <a:pt x="298" y="717"/>
                    </a:moveTo>
                    <a:lnTo>
                      <a:pt x="0" y="0"/>
                    </a:lnTo>
                    <a:lnTo>
                      <a:pt x="829" y="364"/>
                    </a:lnTo>
                    <a:lnTo>
                      <a:pt x="298" y="717"/>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31" name="Freeform 28"/>
              <p:cNvSpPr/>
              <p:nvPr/>
            </p:nvSpPr>
            <p:spPr bwMode="auto">
              <a:xfrm rot="16200000" flipV="1">
                <a:off x="2284215" y="2590300"/>
                <a:ext cx="1598418" cy="1705928"/>
              </a:xfrm>
              <a:custGeom>
                <a:avLst/>
                <a:gdLst>
                  <a:gd name="T0" fmla="*/ 510 w 829"/>
                  <a:gd name="T1" fmla="*/ 0 h 909"/>
                  <a:gd name="T2" fmla="*/ 0 w 829"/>
                  <a:gd name="T3" fmla="*/ 545 h 909"/>
                  <a:gd name="T4" fmla="*/ 829 w 829"/>
                  <a:gd name="T5" fmla="*/ 909 h 909"/>
                  <a:gd name="T6" fmla="*/ 510 w 829"/>
                  <a:gd name="T7" fmla="*/ 0 h 909"/>
                </a:gdLst>
                <a:ahLst/>
                <a:cxnLst>
                  <a:cxn ang="0">
                    <a:pos x="T0" y="T1"/>
                  </a:cxn>
                  <a:cxn ang="0">
                    <a:pos x="T2" y="T3"/>
                  </a:cxn>
                  <a:cxn ang="0">
                    <a:pos x="T4" y="T5"/>
                  </a:cxn>
                  <a:cxn ang="0">
                    <a:pos x="T6" y="T7"/>
                  </a:cxn>
                </a:cxnLst>
                <a:rect l="0" t="0" r="r" b="b"/>
                <a:pathLst>
                  <a:path w="829" h="909">
                    <a:moveTo>
                      <a:pt x="510" y="0"/>
                    </a:moveTo>
                    <a:lnTo>
                      <a:pt x="0" y="545"/>
                    </a:lnTo>
                    <a:lnTo>
                      <a:pt x="829" y="909"/>
                    </a:lnTo>
                    <a:lnTo>
                      <a:pt x="510"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32" name="Freeform 29"/>
              <p:cNvSpPr/>
              <p:nvPr/>
            </p:nvSpPr>
            <p:spPr bwMode="auto">
              <a:xfrm rot="16200000" flipV="1">
                <a:off x="2367122" y="1689862"/>
                <a:ext cx="1432601" cy="1705928"/>
              </a:xfrm>
              <a:custGeom>
                <a:avLst/>
                <a:gdLst>
                  <a:gd name="T0" fmla="*/ 743 w 743"/>
                  <a:gd name="T1" fmla="*/ 404 h 909"/>
                  <a:gd name="T2" fmla="*/ 0 w 743"/>
                  <a:gd name="T3" fmla="*/ 0 h 909"/>
                  <a:gd name="T4" fmla="*/ 319 w 743"/>
                  <a:gd name="T5" fmla="*/ 909 h 909"/>
                  <a:gd name="T6" fmla="*/ 743 w 743"/>
                  <a:gd name="T7" fmla="*/ 404 h 909"/>
                </a:gdLst>
                <a:ahLst/>
                <a:cxnLst>
                  <a:cxn ang="0">
                    <a:pos x="T0" y="T1"/>
                  </a:cxn>
                  <a:cxn ang="0">
                    <a:pos x="T2" y="T3"/>
                  </a:cxn>
                  <a:cxn ang="0">
                    <a:pos x="T4" y="T5"/>
                  </a:cxn>
                  <a:cxn ang="0">
                    <a:pos x="T6" y="T7"/>
                  </a:cxn>
                </a:cxnLst>
                <a:rect l="0" t="0" r="r" b="b"/>
                <a:pathLst>
                  <a:path w="743" h="909">
                    <a:moveTo>
                      <a:pt x="743" y="404"/>
                    </a:moveTo>
                    <a:lnTo>
                      <a:pt x="0" y="0"/>
                    </a:lnTo>
                    <a:lnTo>
                      <a:pt x="319" y="909"/>
                    </a:lnTo>
                    <a:lnTo>
                      <a:pt x="743" y="404"/>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33" name="Freeform 30"/>
              <p:cNvSpPr/>
              <p:nvPr/>
            </p:nvSpPr>
            <p:spPr bwMode="auto">
              <a:xfrm rot="16200000" flipV="1">
                <a:off x="3002388" y="2002337"/>
                <a:ext cx="1432601" cy="1080984"/>
              </a:xfrm>
              <a:custGeom>
                <a:avLst/>
                <a:gdLst>
                  <a:gd name="T0" fmla="*/ 339 w 743"/>
                  <a:gd name="T1" fmla="*/ 0 h 576"/>
                  <a:gd name="T2" fmla="*/ 0 w 743"/>
                  <a:gd name="T3" fmla="*/ 172 h 576"/>
                  <a:gd name="T4" fmla="*/ 743 w 743"/>
                  <a:gd name="T5" fmla="*/ 576 h 576"/>
                  <a:gd name="T6" fmla="*/ 339 w 743"/>
                  <a:gd name="T7" fmla="*/ 0 h 576"/>
                </a:gdLst>
                <a:ahLst/>
                <a:cxnLst>
                  <a:cxn ang="0">
                    <a:pos x="T0" y="T1"/>
                  </a:cxn>
                  <a:cxn ang="0">
                    <a:pos x="T2" y="T3"/>
                  </a:cxn>
                  <a:cxn ang="0">
                    <a:pos x="T4" y="T5"/>
                  </a:cxn>
                  <a:cxn ang="0">
                    <a:pos x="T6" y="T7"/>
                  </a:cxn>
                </a:cxnLst>
                <a:rect l="0" t="0" r="r" b="b"/>
                <a:pathLst>
                  <a:path w="743" h="576">
                    <a:moveTo>
                      <a:pt x="339" y="0"/>
                    </a:moveTo>
                    <a:lnTo>
                      <a:pt x="0" y="172"/>
                    </a:lnTo>
                    <a:lnTo>
                      <a:pt x="743" y="576"/>
                    </a:lnTo>
                    <a:lnTo>
                      <a:pt x="339"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34" name="Freeform 31"/>
              <p:cNvSpPr/>
              <p:nvPr/>
            </p:nvSpPr>
            <p:spPr bwMode="auto">
              <a:xfrm rot="16200000" flipV="1">
                <a:off x="1778031" y="3457843"/>
                <a:ext cx="925502" cy="1345599"/>
              </a:xfrm>
              <a:custGeom>
                <a:avLst/>
                <a:gdLst>
                  <a:gd name="T0" fmla="*/ 0 w 480"/>
                  <a:gd name="T1" fmla="*/ 268 h 717"/>
                  <a:gd name="T2" fmla="*/ 182 w 480"/>
                  <a:gd name="T3" fmla="*/ 0 h 717"/>
                  <a:gd name="T4" fmla="*/ 480 w 480"/>
                  <a:gd name="T5" fmla="*/ 717 h 717"/>
                  <a:gd name="T6" fmla="*/ 0 w 480"/>
                  <a:gd name="T7" fmla="*/ 268 h 717"/>
                </a:gdLst>
                <a:ahLst/>
                <a:cxnLst>
                  <a:cxn ang="0">
                    <a:pos x="T0" y="T1"/>
                  </a:cxn>
                  <a:cxn ang="0">
                    <a:pos x="T2" y="T3"/>
                  </a:cxn>
                  <a:cxn ang="0">
                    <a:pos x="T4" y="T5"/>
                  </a:cxn>
                  <a:cxn ang="0">
                    <a:pos x="T6" y="T7"/>
                  </a:cxn>
                </a:cxnLst>
                <a:rect l="0" t="0" r="r" b="b"/>
                <a:pathLst>
                  <a:path w="480" h="717">
                    <a:moveTo>
                      <a:pt x="0" y="268"/>
                    </a:moveTo>
                    <a:lnTo>
                      <a:pt x="182" y="0"/>
                    </a:lnTo>
                    <a:lnTo>
                      <a:pt x="480" y="717"/>
                    </a:lnTo>
                    <a:lnTo>
                      <a:pt x="0" y="268"/>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35" name="Freeform 32"/>
              <p:cNvSpPr/>
              <p:nvPr/>
            </p:nvSpPr>
            <p:spPr bwMode="auto">
              <a:xfrm rot="16200000" flipV="1">
                <a:off x="2931999" y="3721098"/>
                <a:ext cx="350936" cy="1393688"/>
              </a:xfrm>
              <a:custGeom>
                <a:avLst/>
                <a:gdLst>
                  <a:gd name="T0" fmla="*/ 0 w 273"/>
                  <a:gd name="T1" fmla="*/ 0 h 1192"/>
                  <a:gd name="T2" fmla="*/ 91 w 273"/>
                  <a:gd name="T3" fmla="*/ 1192 h 1192"/>
                  <a:gd name="T4" fmla="*/ 273 w 273"/>
                  <a:gd name="T5" fmla="*/ 924 h 1192"/>
                  <a:gd name="T6" fmla="*/ 0 w 273"/>
                  <a:gd name="T7" fmla="*/ 0 h 1192"/>
                  <a:gd name="connsiteX0" fmla="*/ 468 w 6667"/>
                  <a:gd name="connsiteY0" fmla="*/ 0 h 6293"/>
                  <a:gd name="connsiteX1" fmla="*/ 0 w 6667"/>
                  <a:gd name="connsiteY1" fmla="*/ 6293 h 6293"/>
                  <a:gd name="connsiteX2" fmla="*/ 6667 w 6667"/>
                  <a:gd name="connsiteY2" fmla="*/ 4045 h 6293"/>
                  <a:gd name="connsiteX3" fmla="*/ 468 w 6667"/>
                  <a:gd name="connsiteY3" fmla="*/ 0 h 6293"/>
                  <a:gd name="connsiteX0-1" fmla="*/ 1184 w 10000"/>
                  <a:gd name="connsiteY0-2" fmla="*/ 0 h 9900"/>
                  <a:gd name="connsiteX1-3" fmla="*/ 0 w 10000"/>
                  <a:gd name="connsiteY1-4" fmla="*/ 9900 h 9900"/>
                  <a:gd name="connsiteX2-5" fmla="*/ 10000 w 10000"/>
                  <a:gd name="connsiteY2-6" fmla="*/ 6328 h 9900"/>
                  <a:gd name="connsiteX3-7" fmla="*/ 1184 w 10000"/>
                  <a:gd name="connsiteY3-8" fmla="*/ 0 h 9900"/>
                </a:gdLst>
                <a:ahLst/>
                <a:cxnLst>
                  <a:cxn ang="0">
                    <a:pos x="connsiteX0-1" y="connsiteY0-2"/>
                  </a:cxn>
                  <a:cxn ang="0">
                    <a:pos x="connsiteX1-3" y="connsiteY1-4"/>
                  </a:cxn>
                  <a:cxn ang="0">
                    <a:pos x="connsiteX2-5" y="connsiteY2-6"/>
                  </a:cxn>
                  <a:cxn ang="0">
                    <a:pos x="connsiteX3-7" y="connsiteY3-8"/>
                  </a:cxn>
                </a:cxnLst>
                <a:rect l="l" t="t" r="r" b="b"/>
                <a:pathLst>
                  <a:path w="10000" h="9900">
                    <a:moveTo>
                      <a:pt x="1184" y="0"/>
                    </a:moveTo>
                    <a:lnTo>
                      <a:pt x="0" y="9900"/>
                    </a:lnTo>
                    <a:lnTo>
                      <a:pt x="10000" y="6328"/>
                    </a:lnTo>
                    <a:lnTo>
                      <a:pt x="1184"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36" name="Freeform 33"/>
              <p:cNvSpPr/>
              <p:nvPr/>
            </p:nvSpPr>
            <p:spPr bwMode="auto">
              <a:xfrm rot="16200000" flipV="1">
                <a:off x="2777588" y="3395122"/>
                <a:ext cx="1294749" cy="1022758"/>
              </a:xfrm>
              <a:custGeom>
                <a:avLst/>
                <a:gdLst>
                  <a:gd name="T0" fmla="*/ 783 w 783"/>
                  <a:gd name="T1" fmla="*/ 379 h 924"/>
                  <a:gd name="T2" fmla="*/ 0 w 783"/>
                  <a:gd name="T3" fmla="*/ 0 h 924"/>
                  <a:gd name="T4" fmla="*/ 273 w 783"/>
                  <a:gd name="T5" fmla="*/ 924 h 924"/>
                  <a:gd name="T6" fmla="*/ 783 w 783"/>
                  <a:gd name="T7" fmla="*/ 379 h 924"/>
                  <a:gd name="connsiteX0" fmla="*/ 8519 w 8519"/>
                  <a:gd name="connsiteY0" fmla="*/ 0 h 5898"/>
                  <a:gd name="connsiteX1" fmla="*/ 0 w 8519"/>
                  <a:gd name="connsiteY1" fmla="*/ 839 h 5898"/>
                  <a:gd name="connsiteX2" fmla="*/ 2006 w 8519"/>
                  <a:gd name="connsiteY2" fmla="*/ 5898 h 5898"/>
                  <a:gd name="connsiteX3" fmla="*/ 8519 w 8519"/>
                  <a:gd name="connsiteY3" fmla="*/ 0 h 5898"/>
                  <a:gd name="connsiteX0-1" fmla="*/ 10264 w 10264"/>
                  <a:gd name="connsiteY0-2" fmla="*/ 0 h 10000"/>
                  <a:gd name="connsiteX1-3" fmla="*/ 0 w 10264"/>
                  <a:gd name="connsiteY1-4" fmla="*/ 1281 h 10000"/>
                  <a:gd name="connsiteX2-5" fmla="*/ 2619 w 10264"/>
                  <a:gd name="connsiteY2-6" fmla="*/ 10000 h 10000"/>
                  <a:gd name="connsiteX3-7" fmla="*/ 10264 w 10264"/>
                  <a:gd name="connsiteY3-8" fmla="*/ 0 h 10000"/>
                  <a:gd name="connsiteX0-9" fmla="*/ 10067 w 10067"/>
                  <a:gd name="connsiteY0-10" fmla="*/ 0 h 10000"/>
                  <a:gd name="connsiteX1-11" fmla="*/ 0 w 10067"/>
                  <a:gd name="connsiteY1-12" fmla="*/ 1281 h 10000"/>
                  <a:gd name="connsiteX2-13" fmla="*/ 2422 w 10067"/>
                  <a:gd name="connsiteY2-14" fmla="*/ 10000 h 10000"/>
                  <a:gd name="connsiteX3-15" fmla="*/ 10067 w 10067"/>
                  <a:gd name="connsiteY3-16" fmla="*/ 0 h 10000"/>
                </a:gdLst>
                <a:ahLst/>
                <a:cxnLst>
                  <a:cxn ang="0">
                    <a:pos x="connsiteX0-1" y="connsiteY0-2"/>
                  </a:cxn>
                  <a:cxn ang="0">
                    <a:pos x="connsiteX1-3" y="connsiteY1-4"/>
                  </a:cxn>
                  <a:cxn ang="0">
                    <a:pos x="connsiteX2-5" y="connsiteY2-6"/>
                  </a:cxn>
                  <a:cxn ang="0">
                    <a:pos x="connsiteX3-7" y="connsiteY3-8"/>
                  </a:cxn>
                </a:cxnLst>
                <a:rect l="l" t="t" r="r" b="b"/>
                <a:pathLst>
                  <a:path w="10067" h="10000">
                    <a:moveTo>
                      <a:pt x="10067" y="0"/>
                    </a:moveTo>
                    <a:lnTo>
                      <a:pt x="0" y="1281"/>
                    </a:lnTo>
                    <a:lnTo>
                      <a:pt x="2422" y="10000"/>
                    </a:lnTo>
                    <a:lnTo>
                      <a:pt x="10067"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37" name="Freeform 34"/>
              <p:cNvSpPr/>
              <p:nvPr/>
            </p:nvSpPr>
            <p:spPr bwMode="auto">
              <a:xfrm rot="16200000" flipV="1">
                <a:off x="3571722" y="2970176"/>
                <a:ext cx="1052116" cy="322753"/>
              </a:xfrm>
              <a:custGeom>
                <a:avLst/>
                <a:gdLst>
                  <a:gd name="T0" fmla="*/ 1122 w 1122"/>
                  <a:gd name="T1" fmla="*/ 207 h 379"/>
                  <a:gd name="T2" fmla="*/ 0 w 1122"/>
                  <a:gd name="T3" fmla="*/ 0 h 379"/>
                  <a:gd name="T4" fmla="*/ 783 w 1122"/>
                  <a:gd name="T5" fmla="*/ 379 h 379"/>
                  <a:gd name="T6" fmla="*/ 1122 w 1122"/>
                  <a:gd name="T7" fmla="*/ 207 h 379"/>
                  <a:gd name="connsiteX0" fmla="*/ 9075 w 9075"/>
                  <a:gd name="connsiteY0" fmla="*/ 0 h 6715"/>
                  <a:gd name="connsiteX1" fmla="*/ 0 w 9075"/>
                  <a:gd name="connsiteY1" fmla="*/ 6715 h 6715"/>
                  <a:gd name="connsiteX2" fmla="*/ 6054 w 9075"/>
                  <a:gd name="connsiteY2" fmla="*/ 4538 h 6715"/>
                  <a:gd name="connsiteX3" fmla="*/ 9075 w 9075"/>
                  <a:gd name="connsiteY3" fmla="*/ 0 h 6715"/>
                  <a:gd name="connsiteX0-1" fmla="*/ 10000 w 10000"/>
                  <a:gd name="connsiteY0-2" fmla="*/ 0 h 8933"/>
                  <a:gd name="connsiteX1-3" fmla="*/ 0 w 10000"/>
                  <a:gd name="connsiteY1-4" fmla="*/ 8933 h 8933"/>
                  <a:gd name="connsiteX2-5" fmla="*/ 6671 w 10000"/>
                  <a:gd name="connsiteY2-6" fmla="*/ 6758 h 8933"/>
                  <a:gd name="connsiteX3-7" fmla="*/ 10000 w 10000"/>
                  <a:gd name="connsiteY3-8" fmla="*/ 0 h 8933"/>
                  <a:gd name="connsiteX0-9" fmla="*/ 10087 w 10087"/>
                  <a:gd name="connsiteY0-10" fmla="*/ 0 h 10853"/>
                  <a:gd name="connsiteX1-11" fmla="*/ 0 w 10087"/>
                  <a:gd name="connsiteY1-12" fmla="*/ 10853 h 10853"/>
                  <a:gd name="connsiteX2-13" fmla="*/ 6758 w 10087"/>
                  <a:gd name="connsiteY2-14" fmla="*/ 7565 h 10853"/>
                  <a:gd name="connsiteX3-15" fmla="*/ 10087 w 10087"/>
                  <a:gd name="connsiteY3-16" fmla="*/ 0 h 10853"/>
                  <a:gd name="connsiteX0-17" fmla="*/ 9915 w 9915"/>
                  <a:gd name="connsiteY0-18" fmla="*/ 0 h 10721"/>
                  <a:gd name="connsiteX1-19" fmla="*/ 0 w 9915"/>
                  <a:gd name="connsiteY1-20" fmla="*/ 10721 h 10721"/>
                  <a:gd name="connsiteX2-21" fmla="*/ 6586 w 9915"/>
                  <a:gd name="connsiteY2-22" fmla="*/ 7565 h 10721"/>
                  <a:gd name="connsiteX3-23" fmla="*/ 9915 w 9915"/>
                  <a:gd name="connsiteY3-24" fmla="*/ 0 h 10721"/>
                  <a:gd name="connsiteX0-25" fmla="*/ 5405 w 5405"/>
                  <a:gd name="connsiteY0-26" fmla="*/ 0 h 7056"/>
                  <a:gd name="connsiteX1-27" fmla="*/ 0 w 5405"/>
                  <a:gd name="connsiteY1-28" fmla="*/ 1099 h 7056"/>
                  <a:gd name="connsiteX2-29" fmla="*/ 2047 w 5405"/>
                  <a:gd name="connsiteY2-30" fmla="*/ 7056 h 7056"/>
                  <a:gd name="connsiteX3-31" fmla="*/ 5405 w 5405"/>
                  <a:gd name="connsiteY3-32" fmla="*/ 0 h 7056"/>
                </a:gdLst>
                <a:ahLst/>
                <a:cxnLst>
                  <a:cxn ang="0">
                    <a:pos x="connsiteX0-1" y="connsiteY0-2"/>
                  </a:cxn>
                  <a:cxn ang="0">
                    <a:pos x="connsiteX1-3" y="connsiteY1-4"/>
                  </a:cxn>
                  <a:cxn ang="0">
                    <a:pos x="connsiteX2-5" y="connsiteY2-6"/>
                  </a:cxn>
                  <a:cxn ang="0">
                    <a:pos x="connsiteX3-7" y="connsiteY3-8"/>
                  </a:cxn>
                </a:cxnLst>
                <a:rect l="l" t="t" r="r" b="b"/>
                <a:pathLst>
                  <a:path w="5405" h="7056">
                    <a:moveTo>
                      <a:pt x="5405" y="0"/>
                    </a:moveTo>
                    <a:lnTo>
                      <a:pt x="0" y="1099"/>
                    </a:lnTo>
                    <a:lnTo>
                      <a:pt x="2047" y="7056"/>
                    </a:lnTo>
                    <a:lnTo>
                      <a:pt x="5405"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38" name="Freeform 34"/>
              <p:cNvSpPr/>
              <p:nvPr/>
            </p:nvSpPr>
            <p:spPr bwMode="auto">
              <a:xfrm rot="16200000" flipH="1">
                <a:off x="3352882" y="3699584"/>
                <a:ext cx="1309043" cy="406185"/>
              </a:xfrm>
              <a:custGeom>
                <a:avLst/>
                <a:gdLst>
                  <a:gd name="T0" fmla="*/ 1122 w 1122"/>
                  <a:gd name="T1" fmla="*/ 207 h 379"/>
                  <a:gd name="T2" fmla="*/ 0 w 1122"/>
                  <a:gd name="T3" fmla="*/ 0 h 379"/>
                  <a:gd name="T4" fmla="*/ 783 w 1122"/>
                  <a:gd name="T5" fmla="*/ 379 h 379"/>
                  <a:gd name="T6" fmla="*/ 1122 w 1122"/>
                  <a:gd name="T7" fmla="*/ 207 h 379"/>
                  <a:gd name="connsiteX0" fmla="*/ 9075 w 9075"/>
                  <a:gd name="connsiteY0" fmla="*/ 0 h 6715"/>
                  <a:gd name="connsiteX1" fmla="*/ 0 w 9075"/>
                  <a:gd name="connsiteY1" fmla="*/ 6715 h 6715"/>
                  <a:gd name="connsiteX2" fmla="*/ 6054 w 9075"/>
                  <a:gd name="connsiteY2" fmla="*/ 4538 h 6715"/>
                  <a:gd name="connsiteX3" fmla="*/ 9075 w 9075"/>
                  <a:gd name="connsiteY3" fmla="*/ 0 h 6715"/>
                  <a:gd name="connsiteX0-1" fmla="*/ 10000 w 10000"/>
                  <a:gd name="connsiteY0-2" fmla="*/ 0 h 8933"/>
                  <a:gd name="connsiteX1-3" fmla="*/ 0 w 10000"/>
                  <a:gd name="connsiteY1-4" fmla="*/ 8933 h 8933"/>
                  <a:gd name="connsiteX2-5" fmla="*/ 6671 w 10000"/>
                  <a:gd name="connsiteY2-6" fmla="*/ 6758 h 8933"/>
                  <a:gd name="connsiteX3-7" fmla="*/ 10000 w 10000"/>
                  <a:gd name="connsiteY3-8" fmla="*/ 0 h 8933"/>
                  <a:gd name="connsiteX0-9" fmla="*/ 10087 w 10087"/>
                  <a:gd name="connsiteY0-10" fmla="*/ 0 h 10853"/>
                  <a:gd name="connsiteX1-11" fmla="*/ 0 w 10087"/>
                  <a:gd name="connsiteY1-12" fmla="*/ 10853 h 10853"/>
                  <a:gd name="connsiteX2-13" fmla="*/ 6758 w 10087"/>
                  <a:gd name="connsiteY2-14" fmla="*/ 7565 h 10853"/>
                  <a:gd name="connsiteX3-15" fmla="*/ 10087 w 10087"/>
                  <a:gd name="connsiteY3-16" fmla="*/ 0 h 10853"/>
                  <a:gd name="connsiteX0-17" fmla="*/ 9915 w 9915"/>
                  <a:gd name="connsiteY0-18" fmla="*/ 0 h 10721"/>
                  <a:gd name="connsiteX1-19" fmla="*/ 0 w 9915"/>
                  <a:gd name="connsiteY1-20" fmla="*/ 10721 h 10721"/>
                  <a:gd name="connsiteX2-21" fmla="*/ 6586 w 9915"/>
                  <a:gd name="connsiteY2-22" fmla="*/ 7565 h 10721"/>
                  <a:gd name="connsiteX3-23" fmla="*/ 9915 w 9915"/>
                  <a:gd name="connsiteY3-24" fmla="*/ 0 h 10721"/>
                  <a:gd name="connsiteX0-25" fmla="*/ 5405 w 5405"/>
                  <a:gd name="connsiteY0-26" fmla="*/ 0 h 7056"/>
                  <a:gd name="connsiteX1-27" fmla="*/ 0 w 5405"/>
                  <a:gd name="connsiteY1-28" fmla="*/ 1099 h 7056"/>
                  <a:gd name="connsiteX2-29" fmla="*/ 2047 w 5405"/>
                  <a:gd name="connsiteY2-30" fmla="*/ 7056 h 7056"/>
                  <a:gd name="connsiteX3-31" fmla="*/ 5405 w 5405"/>
                  <a:gd name="connsiteY3-32" fmla="*/ 0 h 7056"/>
                  <a:gd name="connsiteX0-33" fmla="*/ 12347 w 12347"/>
                  <a:gd name="connsiteY0-34" fmla="*/ 0 h 10000"/>
                  <a:gd name="connsiteX1-35" fmla="*/ 0 w 12347"/>
                  <a:gd name="connsiteY1-36" fmla="*/ 4143 h 10000"/>
                  <a:gd name="connsiteX2-37" fmla="*/ 6134 w 12347"/>
                  <a:gd name="connsiteY2-38" fmla="*/ 10000 h 10000"/>
                  <a:gd name="connsiteX3-39" fmla="*/ 12347 w 12347"/>
                  <a:gd name="connsiteY3-40" fmla="*/ 0 h 10000"/>
                  <a:gd name="connsiteX0-41" fmla="*/ 12347 w 12347"/>
                  <a:gd name="connsiteY0-42" fmla="*/ 0 h 12585"/>
                  <a:gd name="connsiteX1-43" fmla="*/ 0 w 12347"/>
                  <a:gd name="connsiteY1-44" fmla="*/ 4143 h 12585"/>
                  <a:gd name="connsiteX2-45" fmla="*/ 3914 w 12347"/>
                  <a:gd name="connsiteY2-46" fmla="*/ 12585 h 12585"/>
                  <a:gd name="connsiteX3-47" fmla="*/ 12347 w 12347"/>
                  <a:gd name="connsiteY3-48" fmla="*/ 0 h 12585"/>
                  <a:gd name="connsiteX0-49" fmla="*/ 12442 w 12442"/>
                  <a:gd name="connsiteY0-50" fmla="*/ 0 h 12585"/>
                  <a:gd name="connsiteX1-51" fmla="*/ 0 w 12442"/>
                  <a:gd name="connsiteY1-52" fmla="*/ 4143 h 12585"/>
                  <a:gd name="connsiteX2-53" fmla="*/ 3914 w 12442"/>
                  <a:gd name="connsiteY2-54" fmla="*/ 12585 h 12585"/>
                  <a:gd name="connsiteX3-55" fmla="*/ 12442 w 12442"/>
                  <a:gd name="connsiteY3-56" fmla="*/ 0 h 12585"/>
                </a:gdLst>
                <a:ahLst/>
                <a:cxnLst>
                  <a:cxn ang="0">
                    <a:pos x="connsiteX0-1" y="connsiteY0-2"/>
                  </a:cxn>
                  <a:cxn ang="0">
                    <a:pos x="connsiteX1-3" y="connsiteY1-4"/>
                  </a:cxn>
                  <a:cxn ang="0">
                    <a:pos x="connsiteX2-5" y="connsiteY2-6"/>
                  </a:cxn>
                  <a:cxn ang="0">
                    <a:pos x="connsiteX3-7" y="connsiteY3-8"/>
                  </a:cxn>
                </a:cxnLst>
                <a:rect l="l" t="t" r="r" b="b"/>
                <a:pathLst>
                  <a:path w="12442" h="12585">
                    <a:moveTo>
                      <a:pt x="12442" y="0"/>
                    </a:moveTo>
                    <a:lnTo>
                      <a:pt x="0" y="4143"/>
                    </a:lnTo>
                    <a:lnTo>
                      <a:pt x="3914" y="12585"/>
                    </a:lnTo>
                    <a:lnTo>
                      <a:pt x="12442"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grpSp>
        <p:sp>
          <p:nvSpPr>
            <p:cNvPr id="16" name="椭圆 15"/>
            <p:cNvSpPr/>
            <p:nvPr/>
          </p:nvSpPr>
          <p:spPr>
            <a:xfrm>
              <a:off x="3771684" y="385941"/>
              <a:ext cx="144000" cy="144000"/>
            </a:xfrm>
            <a:prstGeom prst="ellipse">
              <a:avLst/>
            </a:prstGeom>
            <a:solidFill>
              <a:schemeClr val="bg1">
                <a:lumMod val="95000"/>
              </a:schemeClr>
            </a:solidFill>
            <a:ln w="38100">
              <a:noFill/>
              <a:headEnd type="diamond" w="lg" len="med"/>
              <a:tailEnd type="diamond" w="lg"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sp>
          <p:nvSpPr>
            <p:cNvPr id="17" name="椭圆 16"/>
            <p:cNvSpPr/>
            <p:nvPr/>
          </p:nvSpPr>
          <p:spPr>
            <a:xfrm>
              <a:off x="1667255" y="1008512"/>
              <a:ext cx="144000" cy="144000"/>
            </a:xfrm>
            <a:prstGeom prst="ellipse">
              <a:avLst/>
            </a:prstGeom>
            <a:solidFill>
              <a:schemeClr val="bg1">
                <a:lumMod val="95000"/>
              </a:schemeClr>
            </a:solidFill>
            <a:ln w="38100">
              <a:noFill/>
              <a:headEnd type="diamond" w="lg" len="med"/>
              <a:tailEnd type="diamond" w="lg"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sp>
          <p:nvSpPr>
            <p:cNvPr id="18" name="椭圆 17"/>
            <p:cNvSpPr/>
            <p:nvPr/>
          </p:nvSpPr>
          <p:spPr>
            <a:xfrm>
              <a:off x="1260850" y="3279662"/>
              <a:ext cx="144000" cy="144000"/>
            </a:xfrm>
            <a:prstGeom prst="ellipse">
              <a:avLst/>
            </a:prstGeom>
            <a:solidFill>
              <a:schemeClr val="bg1">
                <a:lumMod val="95000"/>
              </a:schemeClr>
            </a:solidFill>
            <a:ln w="38100">
              <a:noFill/>
              <a:headEnd type="diamond" w="lg" len="med"/>
              <a:tailEnd type="diamond" w="lg"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sp>
          <p:nvSpPr>
            <p:cNvPr id="19" name="椭圆 18"/>
            <p:cNvSpPr/>
            <p:nvPr/>
          </p:nvSpPr>
          <p:spPr>
            <a:xfrm>
              <a:off x="2312151" y="1642409"/>
              <a:ext cx="144000" cy="144000"/>
            </a:xfrm>
            <a:prstGeom prst="ellipse">
              <a:avLst/>
            </a:prstGeom>
            <a:solidFill>
              <a:schemeClr val="bg1">
                <a:lumMod val="95000"/>
              </a:schemeClr>
            </a:solidFill>
            <a:ln w="38100">
              <a:noFill/>
              <a:headEnd type="diamond" w="lg" len="med"/>
              <a:tailEnd type="diamond" w="lg"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sp>
          <p:nvSpPr>
            <p:cNvPr id="20" name="椭圆 19"/>
            <p:cNvSpPr/>
            <p:nvPr/>
          </p:nvSpPr>
          <p:spPr>
            <a:xfrm>
              <a:off x="4945461" y="2613029"/>
              <a:ext cx="144000" cy="144000"/>
            </a:xfrm>
            <a:prstGeom prst="ellipse">
              <a:avLst/>
            </a:prstGeom>
            <a:solidFill>
              <a:schemeClr val="bg1">
                <a:lumMod val="95000"/>
              </a:schemeClr>
            </a:solidFill>
            <a:ln w="38100">
              <a:noFill/>
              <a:headEnd type="diamond" w="lg" len="med"/>
              <a:tailEnd type="diamond" w="lg"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sp>
          <p:nvSpPr>
            <p:cNvPr id="21" name="椭圆 20"/>
            <p:cNvSpPr/>
            <p:nvPr/>
          </p:nvSpPr>
          <p:spPr>
            <a:xfrm>
              <a:off x="5450941" y="1570409"/>
              <a:ext cx="144000" cy="144000"/>
            </a:xfrm>
            <a:prstGeom prst="ellipse">
              <a:avLst/>
            </a:prstGeom>
            <a:solidFill>
              <a:schemeClr val="bg1">
                <a:lumMod val="95000"/>
              </a:schemeClr>
            </a:solidFill>
            <a:ln w="38100">
              <a:noFill/>
              <a:headEnd type="diamond" w="lg" len="med"/>
              <a:tailEnd type="diamond" w="lg"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sp>
          <p:nvSpPr>
            <p:cNvPr id="22" name="椭圆 21"/>
            <p:cNvSpPr/>
            <p:nvPr/>
          </p:nvSpPr>
          <p:spPr>
            <a:xfrm>
              <a:off x="5358351" y="3230904"/>
              <a:ext cx="144000" cy="144000"/>
            </a:xfrm>
            <a:prstGeom prst="ellipse">
              <a:avLst/>
            </a:prstGeom>
            <a:solidFill>
              <a:schemeClr val="bg1">
                <a:lumMod val="95000"/>
              </a:schemeClr>
            </a:solidFill>
            <a:ln w="38100">
              <a:noFill/>
              <a:headEnd type="diamond" w="lg" len="med"/>
              <a:tailEnd type="diamond" w="lg"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sp>
          <p:nvSpPr>
            <p:cNvPr id="25" name="椭圆 24"/>
            <p:cNvSpPr/>
            <p:nvPr/>
          </p:nvSpPr>
          <p:spPr>
            <a:xfrm>
              <a:off x="4746520" y="4577232"/>
              <a:ext cx="144000" cy="144000"/>
            </a:xfrm>
            <a:prstGeom prst="ellipse">
              <a:avLst/>
            </a:prstGeom>
            <a:solidFill>
              <a:schemeClr val="bg1">
                <a:lumMod val="95000"/>
              </a:schemeClr>
            </a:solidFill>
            <a:ln w="38100">
              <a:noFill/>
              <a:headEnd type="diamond" w="lg" len="med"/>
              <a:tailEnd type="diamond" w="lg"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sp>
          <p:nvSpPr>
            <p:cNvPr id="26" name="椭圆 25"/>
            <p:cNvSpPr/>
            <p:nvPr/>
          </p:nvSpPr>
          <p:spPr>
            <a:xfrm>
              <a:off x="3333514" y="4121662"/>
              <a:ext cx="144000" cy="144000"/>
            </a:xfrm>
            <a:prstGeom prst="ellipse">
              <a:avLst/>
            </a:prstGeom>
            <a:solidFill>
              <a:schemeClr val="bg1">
                <a:lumMod val="95000"/>
              </a:schemeClr>
            </a:solidFill>
            <a:ln w="38100">
              <a:noFill/>
              <a:headEnd type="diamond" w="lg" len="med"/>
              <a:tailEnd type="diamond" w="lg"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sp>
          <p:nvSpPr>
            <p:cNvPr id="27" name="椭圆 26"/>
            <p:cNvSpPr/>
            <p:nvPr/>
          </p:nvSpPr>
          <p:spPr>
            <a:xfrm>
              <a:off x="2576591" y="4652364"/>
              <a:ext cx="144000" cy="144000"/>
            </a:xfrm>
            <a:prstGeom prst="ellipse">
              <a:avLst/>
            </a:prstGeom>
            <a:solidFill>
              <a:schemeClr val="bg1">
                <a:lumMod val="95000"/>
              </a:schemeClr>
            </a:solidFill>
            <a:ln w="38100">
              <a:noFill/>
              <a:headEnd type="diamond" w="lg" len="med"/>
              <a:tailEnd type="diamond" w="lg"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grpSp>
      <p:grpSp>
        <p:nvGrpSpPr>
          <p:cNvPr id="39" name="组合 38"/>
          <p:cNvGrpSpPr/>
          <p:nvPr/>
        </p:nvGrpSpPr>
        <p:grpSpPr>
          <a:xfrm>
            <a:off x="1337051" y="1654204"/>
            <a:ext cx="2463919" cy="2507312"/>
            <a:chOff x="1260850" y="385941"/>
            <a:chExt cx="4334091" cy="4410423"/>
          </a:xfrm>
        </p:grpSpPr>
        <p:grpSp>
          <p:nvGrpSpPr>
            <p:cNvPr id="40" name="组合 39"/>
            <p:cNvGrpSpPr/>
            <p:nvPr/>
          </p:nvGrpSpPr>
          <p:grpSpPr>
            <a:xfrm>
              <a:off x="1336611" y="444065"/>
              <a:ext cx="4190130" cy="4307957"/>
              <a:chOff x="1567973" y="1826525"/>
              <a:chExt cx="2691208" cy="2766885"/>
            </a:xfrm>
          </p:grpSpPr>
          <p:sp>
            <p:nvSpPr>
              <p:cNvPr id="51" name="Freeform 25"/>
              <p:cNvSpPr/>
              <p:nvPr/>
            </p:nvSpPr>
            <p:spPr bwMode="auto">
              <a:xfrm rot="16200000" flipV="1">
                <a:off x="1184640" y="2622073"/>
                <a:ext cx="1429152" cy="662485"/>
              </a:xfrm>
              <a:custGeom>
                <a:avLst/>
                <a:gdLst>
                  <a:gd name="T0" fmla="*/ 1107 w 1107"/>
                  <a:gd name="T1" fmla="*/ 626 h 626"/>
                  <a:gd name="T2" fmla="*/ 531 w 1107"/>
                  <a:gd name="T3" fmla="*/ 0 h 626"/>
                  <a:gd name="T4" fmla="*/ 0 w 1107"/>
                  <a:gd name="T5" fmla="*/ 353 h 626"/>
                  <a:gd name="T6" fmla="*/ 1107 w 1107"/>
                  <a:gd name="T7" fmla="*/ 626 h 626"/>
                  <a:gd name="connsiteX0" fmla="*/ 8070 w 8070"/>
                  <a:gd name="connsiteY0" fmla="*/ 6314 h 6314"/>
                  <a:gd name="connsiteX1" fmla="*/ 4797 w 8070"/>
                  <a:gd name="connsiteY1" fmla="*/ 0 h 6314"/>
                  <a:gd name="connsiteX2" fmla="*/ 0 w 8070"/>
                  <a:gd name="connsiteY2" fmla="*/ 5639 h 6314"/>
                  <a:gd name="connsiteX3" fmla="*/ 8070 w 8070"/>
                  <a:gd name="connsiteY3" fmla="*/ 6314 h 6314"/>
                  <a:gd name="connsiteX0-1" fmla="*/ 8297 w 8297"/>
                  <a:gd name="connsiteY0-2" fmla="*/ 5588 h 8931"/>
                  <a:gd name="connsiteX1-3" fmla="*/ 5944 w 8297"/>
                  <a:gd name="connsiteY1-4" fmla="*/ 0 h 8931"/>
                  <a:gd name="connsiteX2-5" fmla="*/ 0 w 8297"/>
                  <a:gd name="connsiteY2-6" fmla="*/ 8931 h 8931"/>
                  <a:gd name="connsiteX3-7" fmla="*/ 8297 w 8297"/>
                  <a:gd name="connsiteY3-8" fmla="*/ 5588 h 8931"/>
                </a:gdLst>
                <a:ahLst/>
                <a:cxnLst>
                  <a:cxn ang="0">
                    <a:pos x="connsiteX0-1" y="connsiteY0-2"/>
                  </a:cxn>
                  <a:cxn ang="0">
                    <a:pos x="connsiteX1-3" y="connsiteY1-4"/>
                  </a:cxn>
                  <a:cxn ang="0">
                    <a:pos x="connsiteX2-5" y="connsiteY2-6"/>
                  </a:cxn>
                  <a:cxn ang="0">
                    <a:pos x="connsiteX3-7" y="connsiteY3-8"/>
                  </a:cxn>
                </a:cxnLst>
                <a:rect l="l" t="t" r="r" b="b"/>
                <a:pathLst>
                  <a:path w="8297" h="8931">
                    <a:moveTo>
                      <a:pt x="8297" y="5588"/>
                    </a:moveTo>
                    <a:lnTo>
                      <a:pt x="5944" y="0"/>
                    </a:lnTo>
                    <a:lnTo>
                      <a:pt x="0" y="8931"/>
                    </a:lnTo>
                    <a:lnTo>
                      <a:pt x="8297" y="5588"/>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52" name="Freeform 26"/>
              <p:cNvSpPr/>
              <p:nvPr/>
            </p:nvSpPr>
            <p:spPr bwMode="auto">
              <a:xfrm rot="16200000" flipV="1">
                <a:off x="2091897" y="1557754"/>
                <a:ext cx="817514" cy="1355088"/>
              </a:xfrm>
              <a:custGeom>
                <a:avLst/>
                <a:gdLst>
                  <a:gd name="T0" fmla="*/ 424 w 576"/>
                  <a:gd name="T1" fmla="*/ 0 h 1131"/>
                  <a:gd name="T2" fmla="*/ 0 w 576"/>
                  <a:gd name="T3" fmla="*/ 505 h 1131"/>
                  <a:gd name="T4" fmla="*/ 576 w 576"/>
                  <a:gd name="T5" fmla="*/ 1131 h 1131"/>
                  <a:gd name="T6" fmla="*/ 424 w 576"/>
                  <a:gd name="T7" fmla="*/ 0 h 1131"/>
                  <a:gd name="connsiteX0" fmla="*/ 7361 w 7361"/>
                  <a:gd name="connsiteY0" fmla="*/ 0 h 7873"/>
                  <a:gd name="connsiteX1" fmla="*/ 0 w 7361"/>
                  <a:gd name="connsiteY1" fmla="*/ 4465 h 7873"/>
                  <a:gd name="connsiteX2" fmla="*/ 6291 w 7361"/>
                  <a:gd name="connsiteY2" fmla="*/ 7873 h 7873"/>
                  <a:gd name="connsiteX3" fmla="*/ 7361 w 7361"/>
                  <a:gd name="connsiteY3" fmla="*/ 0 h 7873"/>
                  <a:gd name="connsiteX0-1" fmla="*/ 10000 w 10000"/>
                  <a:gd name="connsiteY0-2" fmla="*/ 0 h 8109"/>
                  <a:gd name="connsiteX1-3" fmla="*/ 0 w 10000"/>
                  <a:gd name="connsiteY1-4" fmla="*/ 5671 h 8109"/>
                  <a:gd name="connsiteX2-5" fmla="*/ 4957 w 10000"/>
                  <a:gd name="connsiteY2-6" fmla="*/ 8109 h 8109"/>
                  <a:gd name="connsiteX3-7" fmla="*/ 10000 w 10000"/>
                  <a:gd name="connsiteY3-8" fmla="*/ 0 h 8109"/>
                </a:gdLst>
                <a:ahLst/>
                <a:cxnLst>
                  <a:cxn ang="0">
                    <a:pos x="connsiteX0-1" y="connsiteY0-2"/>
                  </a:cxn>
                  <a:cxn ang="0">
                    <a:pos x="connsiteX1-3" y="connsiteY1-4"/>
                  </a:cxn>
                  <a:cxn ang="0">
                    <a:pos x="connsiteX2-5" y="connsiteY2-6"/>
                  </a:cxn>
                  <a:cxn ang="0">
                    <a:pos x="connsiteX3-7" y="connsiteY3-8"/>
                  </a:cxn>
                </a:cxnLst>
                <a:rect l="l" t="t" r="r" b="b"/>
                <a:pathLst>
                  <a:path w="10000" h="8109">
                    <a:moveTo>
                      <a:pt x="10000" y="0"/>
                    </a:moveTo>
                    <a:lnTo>
                      <a:pt x="0" y="5671"/>
                    </a:lnTo>
                    <a:lnTo>
                      <a:pt x="4957" y="8109"/>
                    </a:lnTo>
                    <a:lnTo>
                      <a:pt x="10000"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53" name="Freeform 27"/>
              <p:cNvSpPr/>
              <p:nvPr/>
            </p:nvSpPr>
            <p:spPr bwMode="auto">
              <a:xfrm rot="16200000" flipV="1">
                <a:off x="1441571" y="2770466"/>
                <a:ext cx="1598418" cy="1345599"/>
              </a:xfrm>
              <a:custGeom>
                <a:avLst/>
                <a:gdLst>
                  <a:gd name="T0" fmla="*/ 298 w 829"/>
                  <a:gd name="T1" fmla="*/ 717 h 717"/>
                  <a:gd name="T2" fmla="*/ 0 w 829"/>
                  <a:gd name="T3" fmla="*/ 0 h 717"/>
                  <a:gd name="T4" fmla="*/ 829 w 829"/>
                  <a:gd name="T5" fmla="*/ 364 h 717"/>
                  <a:gd name="T6" fmla="*/ 298 w 829"/>
                  <a:gd name="T7" fmla="*/ 717 h 717"/>
                </a:gdLst>
                <a:ahLst/>
                <a:cxnLst>
                  <a:cxn ang="0">
                    <a:pos x="T0" y="T1"/>
                  </a:cxn>
                  <a:cxn ang="0">
                    <a:pos x="T2" y="T3"/>
                  </a:cxn>
                  <a:cxn ang="0">
                    <a:pos x="T4" y="T5"/>
                  </a:cxn>
                  <a:cxn ang="0">
                    <a:pos x="T6" y="T7"/>
                  </a:cxn>
                </a:cxnLst>
                <a:rect l="0" t="0" r="r" b="b"/>
                <a:pathLst>
                  <a:path w="829" h="717">
                    <a:moveTo>
                      <a:pt x="298" y="717"/>
                    </a:moveTo>
                    <a:lnTo>
                      <a:pt x="0" y="0"/>
                    </a:lnTo>
                    <a:lnTo>
                      <a:pt x="829" y="364"/>
                    </a:lnTo>
                    <a:lnTo>
                      <a:pt x="298" y="717"/>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54" name="Freeform 28"/>
              <p:cNvSpPr/>
              <p:nvPr/>
            </p:nvSpPr>
            <p:spPr bwMode="auto">
              <a:xfrm rot="16200000" flipV="1">
                <a:off x="2284215" y="2590300"/>
                <a:ext cx="1598418" cy="1705928"/>
              </a:xfrm>
              <a:custGeom>
                <a:avLst/>
                <a:gdLst>
                  <a:gd name="T0" fmla="*/ 510 w 829"/>
                  <a:gd name="T1" fmla="*/ 0 h 909"/>
                  <a:gd name="T2" fmla="*/ 0 w 829"/>
                  <a:gd name="T3" fmla="*/ 545 h 909"/>
                  <a:gd name="T4" fmla="*/ 829 w 829"/>
                  <a:gd name="T5" fmla="*/ 909 h 909"/>
                  <a:gd name="T6" fmla="*/ 510 w 829"/>
                  <a:gd name="T7" fmla="*/ 0 h 909"/>
                </a:gdLst>
                <a:ahLst/>
                <a:cxnLst>
                  <a:cxn ang="0">
                    <a:pos x="T0" y="T1"/>
                  </a:cxn>
                  <a:cxn ang="0">
                    <a:pos x="T2" y="T3"/>
                  </a:cxn>
                  <a:cxn ang="0">
                    <a:pos x="T4" y="T5"/>
                  </a:cxn>
                  <a:cxn ang="0">
                    <a:pos x="T6" y="T7"/>
                  </a:cxn>
                </a:cxnLst>
                <a:rect l="0" t="0" r="r" b="b"/>
                <a:pathLst>
                  <a:path w="829" h="909">
                    <a:moveTo>
                      <a:pt x="510" y="0"/>
                    </a:moveTo>
                    <a:lnTo>
                      <a:pt x="0" y="545"/>
                    </a:lnTo>
                    <a:lnTo>
                      <a:pt x="829" y="909"/>
                    </a:lnTo>
                    <a:lnTo>
                      <a:pt x="510"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55" name="Freeform 29"/>
              <p:cNvSpPr/>
              <p:nvPr/>
            </p:nvSpPr>
            <p:spPr bwMode="auto">
              <a:xfrm rot="16200000" flipV="1">
                <a:off x="2367122" y="1689862"/>
                <a:ext cx="1432601" cy="1705928"/>
              </a:xfrm>
              <a:custGeom>
                <a:avLst/>
                <a:gdLst>
                  <a:gd name="T0" fmla="*/ 743 w 743"/>
                  <a:gd name="T1" fmla="*/ 404 h 909"/>
                  <a:gd name="T2" fmla="*/ 0 w 743"/>
                  <a:gd name="T3" fmla="*/ 0 h 909"/>
                  <a:gd name="T4" fmla="*/ 319 w 743"/>
                  <a:gd name="T5" fmla="*/ 909 h 909"/>
                  <a:gd name="T6" fmla="*/ 743 w 743"/>
                  <a:gd name="T7" fmla="*/ 404 h 909"/>
                </a:gdLst>
                <a:ahLst/>
                <a:cxnLst>
                  <a:cxn ang="0">
                    <a:pos x="T0" y="T1"/>
                  </a:cxn>
                  <a:cxn ang="0">
                    <a:pos x="T2" y="T3"/>
                  </a:cxn>
                  <a:cxn ang="0">
                    <a:pos x="T4" y="T5"/>
                  </a:cxn>
                  <a:cxn ang="0">
                    <a:pos x="T6" y="T7"/>
                  </a:cxn>
                </a:cxnLst>
                <a:rect l="0" t="0" r="r" b="b"/>
                <a:pathLst>
                  <a:path w="743" h="909">
                    <a:moveTo>
                      <a:pt x="743" y="404"/>
                    </a:moveTo>
                    <a:lnTo>
                      <a:pt x="0" y="0"/>
                    </a:lnTo>
                    <a:lnTo>
                      <a:pt x="319" y="909"/>
                    </a:lnTo>
                    <a:lnTo>
                      <a:pt x="743" y="404"/>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56" name="Freeform 30"/>
              <p:cNvSpPr/>
              <p:nvPr/>
            </p:nvSpPr>
            <p:spPr bwMode="auto">
              <a:xfrm rot="16200000" flipV="1">
                <a:off x="3002388" y="2002337"/>
                <a:ext cx="1432601" cy="1080984"/>
              </a:xfrm>
              <a:custGeom>
                <a:avLst/>
                <a:gdLst>
                  <a:gd name="T0" fmla="*/ 339 w 743"/>
                  <a:gd name="T1" fmla="*/ 0 h 576"/>
                  <a:gd name="T2" fmla="*/ 0 w 743"/>
                  <a:gd name="T3" fmla="*/ 172 h 576"/>
                  <a:gd name="T4" fmla="*/ 743 w 743"/>
                  <a:gd name="T5" fmla="*/ 576 h 576"/>
                  <a:gd name="T6" fmla="*/ 339 w 743"/>
                  <a:gd name="T7" fmla="*/ 0 h 576"/>
                </a:gdLst>
                <a:ahLst/>
                <a:cxnLst>
                  <a:cxn ang="0">
                    <a:pos x="T0" y="T1"/>
                  </a:cxn>
                  <a:cxn ang="0">
                    <a:pos x="T2" y="T3"/>
                  </a:cxn>
                  <a:cxn ang="0">
                    <a:pos x="T4" y="T5"/>
                  </a:cxn>
                  <a:cxn ang="0">
                    <a:pos x="T6" y="T7"/>
                  </a:cxn>
                </a:cxnLst>
                <a:rect l="0" t="0" r="r" b="b"/>
                <a:pathLst>
                  <a:path w="743" h="576">
                    <a:moveTo>
                      <a:pt x="339" y="0"/>
                    </a:moveTo>
                    <a:lnTo>
                      <a:pt x="0" y="172"/>
                    </a:lnTo>
                    <a:lnTo>
                      <a:pt x="743" y="576"/>
                    </a:lnTo>
                    <a:lnTo>
                      <a:pt x="339"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57" name="Freeform 31"/>
              <p:cNvSpPr/>
              <p:nvPr/>
            </p:nvSpPr>
            <p:spPr bwMode="auto">
              <a:xfrm rot="16200000" flipV="1">
                <a:off x="1778031" y="3457843"/>
                <a:ext cx="925502" cy="1345599"/>
              </a:xfrm>
              <a:custGeom>
                <a:avLst/>
                <a:gdLst>
                  <a:gd name="T0" fmla="*/ 0 w 480"/>
                  <a:gd name="T1" fmla="*/ 268 h 717"/>
                  <a:gd name="T2" fmla="*/ 182 w 480"/>
                  <a:gd name="T3" fmla="*/ 0 h 717"/>
                  <a:gd name="T4" fmla="*/ 480 w 480"/>
                  <a:gd name="T5" fmla="*/ 717 h 717"/>
                  <a:gd name="T6" fmla="*/ 0 w 480"/>
                  <a:gd name="T7" fmla="*/ 268 h 717"/>
                </a:gdLst>
                <a:ahLst/>
                <a:cxnLst>
                  <a:cxn ang="0">
                    <a:pos x="T0" y="T1"/>
                  </a:cxn>
                  <a:cxn ang="0">
                    <a:pos x="T2" y="T3"/>
                  </a:cxn>
                  <a:cxn ang="0">
                    <a:pos x="T4" y="T5"/>
                  </a:cxn>
                  <a:cxn ang="0">
                    <a:pos x="T6" y="T7"/>
                  </a:cxn>
                </a:cxnLst>
                <a:rect l="0" t="0" r="r" b="b"/>
                <a:pathLst>
                  <a:path w="480" h="717">
                    <a:moveTo>
                      <a:pt x="0" y="268"/>
                    </a:moveTo>
                    <a:lnTo>
                      <a:pt x="182" y="0"/>
                    </a:lnTo>
                    <a:lnTo>
                      <a:pt x="480" y="717"/>
                    </a:lnTo>
                    <a:lnTo>
                      <a:pt x="0" y="268"/>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58" name="Freeform 32"/>
              <p:cNvSpPr/>
              <p:nvPr/>
            </p:nvSpPr>
            <p:spPr bwMode="auto">
              <a:xfrm rot="16200000" flipV="1">
                <a:off x="2931999" y="3721098"/>
                <a:ext cx="350936" cy="1393688"/>
              </a:xfrm>
              <a:custGeom>
                <a:avLst/>
                <a:gdLst>
                  <a:gd name="T0" fmla="*/ 0 w 273"/>
                  <a:gd name="T1" fmla="*/ 0 h 1192"/>
                  <a:gd name="T2" fmla="*/ 91 w 273"/>
                  <a:gd name="T3" fmla="*/ 1192 h 1192"/>
                  <a:gd name="T4" fmla="*/ 273 w 273"/>
                  <a:gd name="T5" fmla="*/ 924 h 1192"/>
                  <a:gd name="T6" fmla="*/ 0 w 273"/>
                  <a:gd name="T7" fmla="*/ 0 h 1192"/>
                  <a:gd name="connsiteX0" fmla="*/ 468 w 6667"/>
                  <a:gd name="connsiteY0" fmla="*/ 0 h 6293"/>
                  <a:gd name="connsiteX1" fmla="*/ 0 w 6667"/>
                  <a:gd name="connsiteY1" fmla="*/ 6293 h 6293"/>
                  <a:gd name="connsiteX2" fmla="*/ 6667 w 6667"/>
                  <a:gd name="connsiteY2" fmla="*/ 4045 h 6293"/>
                  <a:gd name="connsiteX3" fmla="*/ 468 w 6667"/>
                  <a:gd name="connsiteY3" fmla="*/ 0 h 6293"/>
                  <a:gd name="connsiteX0-1" fmla="*/ 1184 w 10000"/>
                  <a:gd name="connsiteY0-2" fmla="*/ 0 h 9900"/>
                  <a:gd name="connsiteX1-3" fmla="*/ 0 w 10000"/>
                  <a:gd name="connsiteY1-4" fmla="*/ 9900 h 9900"/>
                  <a:gd name="connsiteX2-5" fmla="*/ 10000 w 10000"/>
                  <a:gd name="connsiteY2-6" fmla="*/ 6328 h 9900"/>
                  <a:gd name="connsiteX3-7" fmla="*/ 1184 w 10000"/>
                  <a:gd name="connsiteY3-8" fmla="*/ 0 h 9900"/>
                </a:gdLst>
                <a:ahLst/>
                <a:cxnLst>
                  <a:cxn ang="0">
                    <a:pos x="connsiteX0-1" y="connsiteY0-2"/>
                  </a:cxn>
                  <a:cxn ang="0">
                    <a:pos x="connsiteX1-3" y="connsiteY1-4"/>
                  </a:cxn>
                  <a:cxn ang="0">
                    <a:pos x="connsiteX2-5" y="connsiteY2-6"/>
                  </a:cxn>
                  <a:cxn ang="0">
                    <a:pos x="connsiteX3-7" y="connsiteY3-8"/>
                  </a:cxn>
                </a:cxnLst>
                <a:rect l="l" t="t" r="r" b="b"/>
                <a:pathLst>
                  <a:path w="10000" h="9900">
                    <a:moveTo>
                      <a:pt x="1184" y="0"/>
                    </a:moveTo>
                    <a:lnTo>
                      <a:pt x="0" y="9900"/>
                    </a:lnTo>
                    <a:lnTo>
                      <a:pt x="10000" y="6328"/>
                    </a:lnTo>
                    <a:lnTo>
                      <a:pt x="1184"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59" name="Freeform 33"/>
              <p:cNvSpPr/>
              <p:nvPr/>
            </p:nvSpPr>
            <p:spPr bwMode="auto">
              <a:xfrm rot="16200000" flipV="1">
                <a:off x="2777588" y="3395122"/>
                <a:ext cx="1294749" cy="1022758"/>
              </a:xfrm>
              <a:custGeom>
                <a:avLst/>
                <a:gdLst>
                  <a:gd name="T0" fmla="*/ 783 w 783"/>
                  <a:gd name="T1" fmla="*/ 379 h 924"/>
                  <a:gd name="T2" fmla="*/ 0 w 783"/>
                  <a:gd name="T3" fmla="*/ 0 h 924"/>
                  <a:gd name="T4" fmla="*/ 273 w 783"/>
                  <a:gd name="T5" fmla="*/ 924 h 924"/>
                  <a:gd name="T6" fmla="*/ 783 w 783"/>
                  <a:gd name="T7" fmla="*/ 379 h 924"/>
                  <a:gd name="connsiteX0" fmla="*/ 8519 w 8519"/>
                  <a:gd name="connsiteY0" fmla="*/ 0 h 5898"/>
                  <a:gd name="connsiteX1" fmla="*/ 0 w 8519"/>
                  <a:gd name="connsiteY1" fmla="*/ 839 h 5898"/>
                  <a:gd name="connsiteX2" fmla="*/ 2006 w 8519"/>
                  <a:gd name="connsiteY2" fmla="*/ 5898 h 5898"/>
                  <a:gd name="connsiteX3" fmla="*/ 8519 w 8519"/>
                  <a:gd name="connsiteY3" fmla="*/ 0 h 5898"/>
                  <a:gd name="connsiteX0-1" fmla="*/ 10264 w 10264"/>
                  <a:gd name="connsiteY0-2" fmla="*/ 0 h 10000"/>
                  <a:gd name="connsiteX1-3" fmla="*/ 0 w 10264"/>
                  <a:gd name="connsiteY1-4" fmla="*/ 1281 h 10000"/>
                  <a:gd name="connsiteX2-5" fmla="*/ 2619 w 10264"/>
                  <a:gd name="connsiteY2-6" fmla="*/ 10000 h 10000"/>
                  <a:gd name="connsiteX3-7" fmla="*/ 10264 w 10264"/>
                  <a:gd name="connsiteY3-8" fmla="*/ 0 h 10000"/>
                  <a:gd name="connsiteX0-9" fmla="*/ 10067 w 10067"/>
                  <a:gd name="connsiteY0-10" fmla="*/ 0 h 10000"/>
                  <a:gd name="connsiteX1-11" fmla="*/ 0 w 10067"/>
                  <a:gd name="connsiteY1-12" fmla="*/ 1281 h 10000"/>
                  <a:gd name="connsiteX2-13" fmla="*/ 2422 w 10067"/>
                  <a:gd name="connsiteY2-14" fmla="*/ 10000 h 10000"/>
                  <a:gd name="connsiteX3-15" fmla="*/ 10067 w 10067"/>
                  <a:gd name="connsiteY3-16" fmla="*/ 0 h 10000"/>
                </a:gdLst>
                <a:ahLst/>
                <a:cxnLst>
                  <a:cxn ang="0">
                    <a:pos x="connsiteX0-1" y="connsiteY0-2"/>
                  </a:cxn>
                  <a:cxn ang="0">
                    <a:pos x="connsiteX1-3" y="connsiteY1-4"/>
                  </a:cxn>
                  <a:cxn ang="0">
                    <a:pos x="connsiteX2-5" y="connsiteY2-6"/>
                  </a:cxn>
                  <a:cxn ang="0">
                    <a:pos x="connsiteX3-7" y="connsiteY3-8"/>
                  </a:cxn>
                </a:cxnLst>
                <a:rect l="l" t="t" r="r" b="b"/>
                <a:pathLst>
                  <a:path w="10067" h="10000">
                    <a:moveTo>
                      <a:pt x="10067" y="0"/>
                    </a:moveTo>
                    <a:lnTo>
                      <a:pt x="0" y="1281"/>
                    </a:lnTo>
                    <a:lnTo>
                      <a:pt x="2422" y="10000"/>
                    </a:lnTo>
                    <a:lnTo>
                      <a:pt x="10067"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60" name="Freeform 34"/>
              <p:cNvSpPr/>
              <p:nvPr/>
            </p:nvSpPr>
            <p:spPr bwMode="auto">
              <a:xfrm rot="16200000" flipV="1">
                <a:off x="3571722" y="2970176"/>
                <a:ext cx="1052116" cy="322753"/>
              </a:xfrm>
              <a:custGeom>
                <a:avLst/>
                <a:gdLst>
                  <a:gd name="T0" fmla="*/ 1122 w 1122"/>
                  <a:gd name="T1" fmla="*/ 207 h 379"/>
                  <a:gd name="T2" fmla="*/ 0 w 1122"/>
                  <a:gd name="T3" fmla="*/ 0 h 379"/>
                  <a:gd name="T4" fmla="*/ 783 w 1122"/>
                  <a:gd name="T5" fmla="*/ 379 h 379"/>
                  <a:gd name="T6" fmla="*/ 1122 w 1122"/>
                  <a:gd name="T7" fmla="*/ 207 h 379"/>
                  <a:gd name="connsiteX0" fmla="*/ 9075 w 9075"/>
                  <a:gd name="connsiteY0" fmla="*/ 0 h 6715"/>
                  <a:gd name="connsiteX1" fmla="*/ 0 w 9075"/>
                  <a:gd name="connsiteY1" fmla="*/ 6715 h 6715"/>
                  <a:gd name="connsiteX2" fmla="*/ 6054 w 9075"/>
                  <a:gd name="connsiteY2" fmla="*/ 4538 h 6715"/>
                  <a:gd name="connsiteX3" fmla="*/ 9075 w 9075"/>
                  <a:gd name="connsiteY3" fmla="*/ 0 h 6715"/>
                  <a:gd name="connsiteX0-1" fmla="*/ 10000 w 10000"/>
                  <a:gd name="connsiteY0-2" fmla="*/ 0 h 8933"/>
                  <a:gd name="connsiteX1-3" fmla="*/ 0 w 10000"/>
                  <a:gd name="connsiteY1-4" fmla="*/ 8933 h 8933"/>
                  <a:gd name="connsiteX2-5" fmla="*/ 6671 w 10000"/>
                  <a:gd name="connsiteY2-6" fmla="*/ 6758 h 8933"/>
                  <a:gd name="connsiteX3-7" fmla="*/ 10000 w 10000"/>
                  <a:gd name="connsiteY3-8" fmla="*/ 0 h 8933"/>
                  <a:gd name="connsiteX0-9" fmla="*/ 10087 w 10087"/>
                  <a:gd name="connsiteY0-10" fmla="*/ 0 h 10853"/>
                  <a:gd name="connsiteX1-11" fmla="*/ 0 w 10087"/>
                  <a:gd name="connsiteY1-12" fmla="*/ 10853 h 10853"/>
                  <a:gd name="connsiteX2-13" fmla="*/ 6758 w 10087"/>
                  <a:gd name="connsiteY2-14" fmla="*/ 7565 h 10853"/>
                  <a:gd name="connsiteX3-15" fmla="*/ 10087 w 10087"/>
                  <a:gd name="connsiteY3-16" fmla="*/ 0 h 10853"/>
                  <a:gd name="connsiteX0-17" fmla="*/ 9915 w 9915"/>
                  <a:gd name="connsiteY0-18" fmla="*/ 0 h 10721"/>
                  <a:gd name="connsiteX1-19" fmla="*/ 0 w 9915"/>
                  <a:gd name="connsiteY1-20" fmla="*/ 10721 h 10721"/>
                  <a:gd name="connsiteX2-21" fmla="*/ 6586 w 9915"/>
                  <a:gd name="connsiteY2-22" fmla="*/ 7565 h 10721"/>
                  <a:gd name="connsiteX3-23" fmla="*/ 9915 w 9915"/>
                  <a:gd name="connsiteY3-24" fmla="*/ 0 h 10721"/>
                  <a:gd name="connsiteX0-25" fmla="*/ 5405 w 5405"/>
                  <a:gd name="connsiteY0-26" fmla="*/ 0 h 7056"/>
                  <a:gd name="connsiteX1-27" fmla="*/ 0 w 5405"/>
                  <a:gd name="connsiteY1-28" fmla="*/ 1099 h 7056"/>
                  <a:gd name="connsiteX2-29" fmla="*/ 2047 w 5405"/>
                  <a:gd name="connsiteY2-30" fmla="*/ 7056 h 7056"/>
                  <a:gd name="connsiteX3-31" fmla="*/ 5405 w 5405"/>
                  <a:gd name="connsiteY3-32" fmla="*/ 0 h 7056"/>
                </a:gdLst>
                <a:ahLst/>
                <a:cxnLst>
                  <a:cxn ang="0">
                    <a:pos x="connsiteX0-1" y="connsiteY0-2"/>
                  </a:cxn>
                  <a:cxn ang="0">
                    <a:pos x="connsiteX1-3" y="connsiteY1-4"/>
                  </a:cxn>
                  <a:cxn ang="0">
                    <a:pos x="connsiteX2-5" y="connsiteY2-6"/>
                  </a:cxn>
                  <a:cxn ang="0">
                    <a:pos x="connsiteX3-7" y="connsiteY3-8"/>
                  </a:cxn>
                </a:cxnLst>
                <a:rect l="l" t="t" r="r" b="b"/>
                <a:pathLst>
                  <a:path w="5405" h="7056">
                    <a:moveTo>
                      <a:pt x="5405" y="0"/>
                    </a:moveTo>
                    <a:lnTo>
                      <a:pt x="0" y="1099"/>
                    </a:lnTo>
                    <a:lnTo>
                      <a:pt x="2047" y="7056"/>
                    </a:lnTo>
                    <a:lnTo>
                      <a:pt x="5405"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61" name="Freeform 34"/>
              <p:cNvSpPr/>
              <p:nvPr/>
            </p:nvSpPr>
            <p:spPr bwMode="auto">
              <a:xfrm rot="16200000" flipH="1">
                <a:off x="3352882" y="3699584"/>
                <a:ext cx="1309043" cy="406185"/>
              </a:xfrm>
              <a:custGeom>
                <a:avLst/>
                <a:gdLst>
                  <a:gd name="T0" fmla="*/ 1122 w 1122"/>
                  <a:gd name="T1" fmla="*/ 207 h 379"/>
                  <a:gd name="T2" fmla="*/ 0 w 1122"/>
                  <a:gd name="T3" fmla="*/ 0 h 379"/>
                  <a:gd name="T4" fmla="*/ 783 w 1122"/>
                  <a:gd name="T5" fmla="*/ 379 h 379"/>
                  <a:gd name="T6" fmla="*/ 1122 w 1122"/>
                  <a:gd name="T7" fmla="*/ 207 h 379"/>
                  <a:gd name="connsiteX0" fmla="*/ 9075 w 9075"/>
                  <a:gd name="connsiteY0" fmla="*/ 0 h 6715"/>
                  <a:gd name="connsiteX1" fmla="*/ 0 w 9075"/>
                  <a:gd name="connsiteY1" fmla="*/ 6715 h 6715"/>
                  <a:gd name="connsiteX2" fmla="*/ 6054 w 9075"/>
                  <a:gd name="connsiteY2" fmla="*/ 4538 h 6715"/>
                  <a:gd name="connsiteX3" fmla="*/ 9075 w 9075"/>
                  <a:gd name="connsiteY3" fmla="*/ 0 h 6715"/>
                  <a:gd name="connsiteX0-1" fmla="*/ 10000 w 10000"/>
                  <a:gd name="connsiteY0-2" fmla="*/ 0 h 8933"/>
                  <a:gd name="connsiteX1-3" fmla="*/ 0 w 10000"/>
                  <a:gd name="connsiteY1-4" fmla="*/ 8933 h 8933"/>
                  <a:gd name="connsiteX2-5" fmla="*/ 6671 w 10000"/>
                  <a:gd name="connsiteY2-6" fmla="*/ 6758 h 8933"/>
                  <a:gd name="connsiteX3-7" fmla="*/ 10000 w 10000"/>
                  <a:gd name="connsiteY3-8" fmla="*/ 0 h 8933"/>
                  <a:gd name="connsiteX0-9" fmla="*/ 10087 w 10087"/>
                  <a:gd name="connsiteY0-10" fmla="*/ 0 h 10853"/>
                  <a:gd name="connsiteX1-11" fmla="*/ 0 w 10087"/>
                  <a:gd name="connsiteY1-12" fmla="*/ 10853 h 10853"/>
                  <a:gd name="connsiteX2-13" fmla="*/ 6758 w 10087"/>
                  <a:gd name="connsiteY2-14" fmla="*/ 7565 h 10853"/>
                  <a:gd name="connsiteX3-15" fmla="*/ 10087 w 10087"/>
                  <a:gd name="connsiteY3-16" fmla="*/ 0 h 10853"/>
                  <a:gd name="connsiteX0-17" fmla="*/ 9915 w 9915"/>
                  <a:gd name="connsiteY0-18" fmla="*/ 0 h 10721"/>
                  <a:gd name="connsiteX1-19" fmla="*/ 0 w 9915"/>
                  <a:gd name="connsiteY1-20" fmla="*/ 10721 h 10721"/>
                  <a:gd name="connsiteX2-21" fmla="*/ 6586 w 9915"/>
                  <a:gd name="connsiteY2-22" fmla="*/ 7565 h 10721"/>
                  <a:gd name="connsiteX3-23" fmla="*/ 9915 w 9915"/>
                  <a:gd name="connsiteY3-24" fmla="*/ 0 h 10721"/>
                  <a:gd name="connsiteX0-25" fmla="*/ 5405 w 5405"/>
                  <a:gd name="connsiteY0-26" fmla="*/ 0 h 7056"/>
                  <a:gd name="connsiteX1-27" fmla="*/ 0 w 5405"/>
                  <a:gd name="connsiteY1-28" fmla="*/ 1099 h 7056"/>
                  <a:gd name="connsiteX2-29" fmla="*/ 2047 w 5405"/>
                  <a:gd name="connsiteY2-30" fmla="*/ 7056 h 7056"/>
                  <a:gd name="connsiteX3-31" fmla="*/ 5405 w 5405"/>
                  <a:gd name="connsiteY3-32" fmla="*/ 0 h 7056"/>
                  <a:gd name="connsiteX0-33" fmla="*/ 12347 w 12347"/>
                  <a:gd name="connsiteY0-34" fmla="*/ 0 h 10000"/>
                  <a:gd name="connsiteX1-35" fmla="*/ 0 w 12347"/>
                  <a:gd name="connsiteY1-36" fmla="*/ 4143 h 10000"/>
                  <a:gd name="connsiteX2-37" fmla="*/ 6134 w 12347"/>
                  <a:gd name="connsiteY2-38" fmla="*/ 10000 h 10000"/>
                  <a:gd name="connsiteX3-39" fmla="*/ 12347 w 12347"/>
                  <a:gd name="connsiteY3-40" fmla="*/ 0 h 10000"/>
                  <a:gd name="connsiteX0-41" fmla="*/ 12347 w 12347"/>
                  <a:gd name="connsiteY0-42" fmla="*/ 0 h 12585"/>
                  <a:gd name="connsiteX1-43" fmla="*/ 0 w 12347"/>
                  <a:gd name="connsiteY1-44" fmla="*/ 4143 h 12585"/>
                  <a:gd name="connsiteX2-45" fmla="*/ 3914 w 12347"/>
                  <a:gd name="connsiteY2-46" fmla="*/ 12585 h 12585"/>
                  <a:gd name="connsiteX3-47" fmla="*/ 12347 w 12347"/>
                  <a:gd name="connsiteY3-48" fmla="*/ 0 h 12585"/>
                  <a:gd name="connsiteX0-49" fmla="*/ 12442 w 12442"/>
                  <a:gd name="connsiteY0-50" fmla="*/ 0 h 12585"/>
                  <a:gd name="connsiteX1-51" fmla="*/ 0 w 12442"/>
                  <a:gd name="connsiteY1-52" fmla="*/ 4143 h 12585"/>
                  <a:gd name="connsiteX2-53" fmla="*/ 3914 w 12442"/>
                  <a:gd name="connsiteY2-54" fmla="*/ 12585 h 12585"/>
                  <a:gd name="connsiteX3-55" fmla="*/ 12442 w 12442"/>
                  <a:gd name="connsiteY3-56" fmla="*/ 0 h 12585"/>
                </a:gdLst>
                <a:ahLst/>
                <a:cxnLst>
                  <a:cxn ang="0">
                    <a:pos x="connsiteX0-1" y="connsiteY0-2"/>
                  </a:cxn>
                  <a:cxn ang="0">
                    <a:pos x="connsiteX1-3" y="connsiteY1-4"/>
                  </a:cxn>
                  <a:cxn ang="0">
                    <a:pos x="connsiteX2-5" y="connsiteY2-6"/>
                  </a:cxn>
                  <a:cxn ang="0">
                    <a:pos x="connsiteX3-7" y="connsiteY3-8"/>
                  </a:cxn>
                </a:cxnLst>
                <a:rect l="l" t="t" r="r" b="b"/>
                <a:pathLst>
                  <a:path w="12442" h="12585">
                    <a:moveTo>
                      <a:pt x="12442" y="0"/>
                    </a:moveTo>
                    <a:lnTo>
                      <a:pt x="0" y="4143"/>
                    </a:lnTo>
                    <a:lnTo>
                      <a:pt x="3914" y="12585"/>
                    </a:lnTo>
                    <a:lnTo>
                      <a:pt x="12442"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grpSp>
        <p:sp>
          <p:nvSpPr>
            <p:cNvPr id="41" name="椭圆 40"/>
            <p:cNvSpPr/>
            <p:nvPr/>
          </p:nvSpPr>
          <p:spPr>
            <a:xfrm>
              <a:off x="3771684" y="385941"/>
              <a:ext cx="144000" cy="144000"/>
            </a:xfrm>
            <a:prstGeom prst="ellipse">
              <a:avLst/>
            </a:prstGeom>
            <a:solidFill>
              <a:schemeClr val="bg1">
                <a:lumMod val="95000"/>
              </a:schemeClr>
            </a:solidFill>
            <a:ln w="38100">
              <a:noFill/>
              <a:headEnd type="diamond" w="lg" len="med"/>
              <a:tailEnd type="diamond" w="lg"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sp>
          <p:nvSpPr>
            <p:cNvPr id="42" name="椭圆 41"/>
            <p:cNvSpPr/>
            <p:nvPr/>
          </p:nvSpPr>
          <p:spPr>
            <a:xfrm>
              <a:off x="1667255" y="1008512"/>
              <a:ext cx="144000" cy="144000"/>
            </a:xfrm>
            <a:prstGeom prst="ellipse">
              <a:avLst/>
            </a:prstGeom>
            <a:solidFill>
              <a:schemeClr val="bg1">
                <a:lumMod val="95000"/>
              </a:schemeClr>
            </a:solidFill>
            <a:ln w="38100">
              <a:noFill/>
              <a:headEnd type="diamond" w="lg" len="med"/>
              <a:tailEnd type="diamond" w="lg"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sp>
          <p:nvSpPr>
            <p:cNvPr id="43" name="椭圆 42"/>
            <p:cNvSpPr/>
            <p:nvPr/>
          </p:nvSpPr>
          <p:spPr>
            <a:xfrm>
              <a:off x="1260850" y="3279662"/>
              <a:ext cx="144000" cy="144000"/>
            </a:xfrm>
            <a:prstGeom prst="ellipse">
              <a:avLst/>
            </a:prstGeom>
            <a:solidFill>
              <a:schemeClr val="bg1">
                <a:lumMod val="95000"/>
              </a:schemeClr>
            </a:solidFill>
            <a:ln w="38100">
              <a:noFill/>
              <a:headEnd type="diamond" w="lg" len="med"/>
              <a:tailEnd type="diamond" w="lg"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sp>
          <p:nvSpPr>
            <p:cNvPr id="44" name="椭圆 43"/>
            <p:cNvSpPr/>
            <p:nvPr/>
          </p:nvSpPr>
          <p:spPr>
            <a:xfrm>
              <a:off x="2312151" y="1642409"/>
              <a:ext cx="144000" cy="144000"/>
            </a:xfrm>
            <a:prstGeom prst="ellipse">
              <a:avLst/>
            </a:prstGeom>
            <a:solidFill>
              <a:schemeClr val="bg1">
                <a:lumMod val="95000"/>
              </a:schemeClr>
            </a:solidFill>
            <a:ln w="38100">
              <a:noFill/>
              <a:headEnd type="diamond" w="lg" len="med"/>
              <a:tailEnd type="diamond" w="lg"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sp>
          <p:nvSpPr>
            <p:cNvPr id="45" name="椭圆 44"/>
            <p:cNvSpPr/>
            <p:nvPr/>
          </p:nvSpPr>
          <p:spPr>
            <a:xfrm>
              <a:off x="4945461" y="2613029"/>
              <a:ext cx="144000" cy="144000"/>
            </a:xfrm>
            <a:prstGeom prst="ellipse">
              <a:avLst/>
            </a:prstGeom>
            <a:solidFill>
              <a:schemeClr val="bg1">
                <a:lumMod val="95000"/>
              </a:schemeClr>
            </a:solidFill>
            <a:ln w="38100">
              <a:noFill/>
              <a:headEnd type="diamond" w="lg" len="med"/>
              <a:tailEnd type="diamond" w="lg"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sp>
          <p:nvSpPr>
            <p:cNvPr id="46" name="椭圆 45"/>
            <p:cNvSpPr/>
            <p:nvPr/>
          </p:nvSpPr>
          <p:spPr>
            <a:xfrm>
              <a:off x="5450941" y="1570409"/>
              <a:ext cx="144000" cy="144000"/>
            </a:xfrm>
            <a:prstGeom prst="ellipse">
              <a:avLst/>
            </a:prstGeom>
            <a:solidFill>
              <a:schemeClr val="bg1">
                <a:lumMod val="95000"/>
              </a:schemeClr>
            </a:solidFill>
            <a:ln w="38100">
              <a:noFill/>
              <a:headEnd type="diamond" w="lg" len="med"/>
              <a:tailEnd type="diamond" w="lg"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sp>
          <p:nvSpPr>
            <p:cNvPr id="47" name="椭圆 46"/>
            <p:cNvSpPr/>
            <p:nvPr/>
          </p:nvSpPr>
          <p:spPr>
            <a:xfrm>
              <a:off x="5358351" y="3230904"/>
              <a:ext cx="144000" cy="144000"/>
            </a:xfrm>
            <a:prstGeom prst="ellipse">
              <a:avLst/>
            </a:prstGeom>
            <a:solidFill>
              <a:schemeClr val="bg1">
                <a:lumMod val="95000"/>
              </a:schemeClr>
            </a:solidFill>
            <a:ln w="38100">
              <a:noFill/>
              <a:headEnd type="diamond" w="lg" len="med"/>
              <a:tailEnd type="diamond" w="lg"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sp>
          <p:nvSpPr>
            <p:cNvPr id="48" name="椭圆 47"/>
            <p:cNvSpPr/>
            <p:nvPr/>
          </p:nvSpPr>
          <p:spPr>
            <a:xfrm>
              <a:off x="4746520" y="4577232"/>
              <a:ext cx="144000" cy="144000"/>
            </a:xfrm>
            <a:prstGeom prst="ellipse">
              <a:avLst/>
            </a:prstGeom>
            <a:solidFill>
              <a:schemeClr val="bg1">
                <a:lumMod val="95000"/>
              </a:schemeClr>
            </a:solidFill>
            <a:ln w="38100">
              <a:noFill/>
              <a:headEnd type="diamond" w="lg" len="med"/>
              <a:tailEnd type="diamond" w="lg"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sp>
          <p:nvSpPr>
            <p:cNvPr id="49" name="椭圆 48"/>
            <p:cNvSpPr/>
            <p:nvPr/>
          </p:nvSpPr>
          <p:spPr>
            <a:xfrm>
              <a:off x="3333514" y="4121662"/>
              <a:ext cx="144000" cy="144000"/>
            </a:xfrm>
            <a:prstGeom prst="ellipse">
              <a:avLst/>
            </a:prstGeom>
            <a:solidFill>
              <a:schemeClr val="bg1">
                <a:lumMod val="95000"/>
              </a:schemeClr>
            </a:solidFill>
            <a:ln w="38100">
              <a:noFill/>
              <a:headEnd type="diamond" w="lg" len="med"/>
              <a:tailEnd type="diamond" w="lg"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sp>
          <p:nvSpPr>
            <p:cNvPr id="50" name="椭圆 49"/>
            <p:cNvSpPr/>
            <p:nvPr/>
          </p:nvSpPr>
          <p:spPr>
            <a:xfrm>
              <a:off x="2576591" y="4652364"/>
              <a:ext cx="144000" cy="144000"/>
            </a:xfrm>
            <a:prstGeom prst="ellipse">
              <a:avLst/>
            </a:prstGeom>
            <a:solidFill>
              <a:schemeClr val="bg1">
                <a:lumMod val="95000"/>
              </a:schemeClr>
            </a:solidFill>
            <a:ln w="38100">
              <a:noFill/>
              <a:headEnd type="diamond" w="lg" len="med"/>
              <a:tailEnd type="diamond" w="lg"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grpSp>
      <p:grpSp>
        <p:nvGrpSpPr>
          <p:cNvPr id="62" name="组合 61"/>
          <p:cNvGrpSpPr/>
          <p:nvPr/>
        </p:nvGrpSpPr>
        <p:grpSpPr>
          <a:xfrm>
            <a:off x="4720964" y="1654204"/>
            <a:ext cx="2463919" cy="2507312"/>
            <a:chOff x="1260850" y="385941"/>
            <a:chExt cx="4334091" cy="4410423"/>
          </a:xfrm>
        </p:grpSpPr>
        <p:grpSp>
          <p:nvGrpSpPr>
            <p:cNvPr id="63" name="组合 62"/>
            <p:cNvGrpSpPr/>
            <p:nvPr/>
          </p:nvGrpSpPr>
          <p:grpSpPr>
            <a:xfrm>
              <a:off x="1336611" y="444065"/>
              <a:ext cx="4190130" cy="4307957"/>
              <a:chOff x="1567973" y="1826525"/>
              <a:chExt cx="2691208" cy="2766885"/>
            </a:xfrm>
          </p:grpSpPr>
          <p:sp>
            <p:nvSpPr>
              <p:cNvPr id="74" name="Freeform 25"/>
              <p:cNvSpPr/>
              <p:nvPr/>
            </p:nvSpPr>
            <p:spPr bwMode="auto">
              <a:xfrm rot="16200000" flipV="1">
                <a:off x="1184640" y="2622073"/>
                <a:ext cx="1429152" cy="662485"/>
              </a:xfrm>
              <a:custGeom>
                <a:avLst/>
                <a:gdLst>
                  <a:gd name="T0" fmla="*/ 1107 w 1107"/>
                  <a:gd name="T1" fmla="*/ 626 h 626"/>
                  <a:gd name="T2" fmla="*/ 531 w 1107"/>
                  <a:gd name="T3" fmla="*/ 0 h 626"/>
                  <a:gd name="T4" fmla="*/ 0 w 1107"/>
                  <a:gd name="T5" fmla="*/ 353 h 626"/>
                  <a:gd name="T6" fmla="*/ 1107 w 1107"/>
                  <a:gd name="T7" fmla="*/ 626 h 626"/>
                  <a:gd name="connsiteX0" fmla="*/ 8070 w 8070"/>
                  <a:gd name="connsiteY0" fmla="*/ 6314 h 6314"/>
                  <a:gd name="connsiteX1" fmla="*/ 4797 w 8070"/>
                  <a:gd name="connsiteY1" fmla="*/ 0 h 6314"/>
                  <a:gd name="connsiteX2" fmla="*/ 0 w 8070"/>
                  <a:gd name="connsiteY2" fmla="*/ 5639 h 6314"/>
                  <a:gd name="connsiteX3" fmla="*/ 8070 w 8070"/>
                  <a:gd name="connsiteY3" fmla="*/ 6314 h 6314"/>
                  <a:gd name="connsiteX0-1" fmla="*/ 8297 w 8297"/>
                  <a:gd name="connsiteY0-2" fmla="*/ 5588 h 8931"/>
                  <a:gd name="connsiteX1-3" fmla="*/ 5944 w 8297"/>
                  <a:gd name="connsiteY1-4" fmla="*/ 0 h 8931"/>
                  <a:gd name="connsiteX2-5" fmla="*/ 0 w 8297"/>
                  <a:gd name="connsiteY2-6" fmla="*/ 8931 h 8931"/>
                  <a:gd name="connsiteX3-7" fmla="*/ 8297 w 8297"/>
                  <a:gd name="connsiteY3-8" fmla="*/ 5588 h 8931"/>
                </a:gdLst>
                <a:ahLst/>
                <a:cxnLst>
                  <a:cxn ang="0">
                    <a:pos x="connsiteX0-1" y="connsiteY0-2"/>
                  </a:cxn>
                  <a:cxn ang="0">
                    <a:pos x="connsiteX1-3" y="connsiteY1-4"/>
                  </a:cxn>
                  <a:cxn ang="0">
                    <a:pos x="connsiteX2-5" y="connsiteY2-6"/>
                  </a:cxn>
                  <a:cxn ang="0">
                    <a:pos x="connsiteX3-7" y="connsiteY3-8"/>
                  </a:cxn>
                </a:cxnLst>
                <a:rect l="l" t="t" r="r" b="b"/>
                <a:pathLst>
                  <a:path w="8297" h="8931">
                    <a:moveTo>
                      <a:pt x="8297" y="5588"/>
                    </a:moveTo>
                    <a:lnTo>
                      <a:pt x="5944" y="0"/>
                    </a:lnTo>
                    <a:lnTo>
                      <a:pt x="0" y="8931"/>
                    </a:lnTo>
                    <a:lnTo>
                      <a:pt x="8297" y="5588"/>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75" name="Freeform 26"/>
              <p:cNvSpPr/>
              <p:nvPr/>
            </p:nvSpPr>
            <p:spPr bwMode="auto">
              <a:xfrm rot="16200000" flipV="1">
                <a:off x="2091897" y="1557754"/>
                <a:ext cx="817514" cy="1355088"/>
              </a:xfrm>
              <a:custGeom>
                <a:avLst/>
                <a:gdLst>
                  <a:gd name="T0" fmla="*/ 424 w 576"/>
                  <a:gd name="T1" fmla="*/ 0 h 1131"/>
                  <a:gd name="T2" fmla="*/ 0 w 576"/>
                  <a:gd name="T3" fmla="*/ 505 h 1131"/>
                  <a:gd name="T4" fmla="*/ 576 w 576"/>
                  <a:gd name="T5" fmla="*/ 1131 h 1131"/>
                  <a:gd name="T6" fmla="*/ 424 w 576"/>
                  <a:gd name="T7" fmla="*/ 0 h 1131"/>
                  <a:gd name="connsiteX0" fmla="*/ 7361 w 7361"/>
                  <a:gd name="connsiteY0" fmla="*/ 0 h 7873"/>
                  <a:gd name="connsiteX1" fmla="*/ 0 w 7361"/>
                  <a:gd name="connsiteY1" fmla="*/ 4465 h 7873"/>
                  <a:gd name="connsiteX2" fmla="*/ 6291 w 7361"/>
                  <a:gd name="connsiteY2" fmla="*/ 7873 h 7873"/>
                  <a:gd name="connsiteX3" fmla="*/ 7361 w 7361"/>
                  <a:gd name="connsiteY3" fmla="*/ 0 h 7873"/>
                  <a:gd name="connsiteX0-1" fmla="*/ 10000 w 10000"/>
                  <a:gd name="connsiteY0-2" fmla="*/ 0 h 8109"/>
                  <a:gd name="connsiteX1-3" fmla="*/ 0 w 10000"/>
                  <a:gd name="connsiteY1-4" fmla="*/ 5671 h 8109"/>
                  <a:gd name="connsiteX2-5" fmla="*/ 4957 w 10000"/>
                  <a:gd name="connsiteY2-6" fmla="*/ 8109 h 8109"/>
                  <a:gd name="connsiteX3-7" fmla="*/ 10000 w 10000"/>
                  <a:gd name="connsiteY3-8" fmla="*/ 0 h 8109"/>
                </a:gdLst>
                <a:ahLst/>
                <a:cxnLst>
                  <a:cxn ang="0">
                    <a:pos x="connsiteX0-1" y="connsiteY0-2"/>
                  </a:cxn>
                  <a:cxn ang="0">
                    <a:pos x="connsiteX1-3" y="connsiteY1-4"/>
                  </a:cxn>
                  <a:cxn ang="0">
                    <a:pos x="connsiteX2-5" y="connsiteY2-6"/>
                  </a:cxn>
                  <a:cxn ang="0">
                    <a:pos x="connsiteX3-7" y="connsiteY3-8"/>
                  </a:cxn>
                </a:cxnLst>
                <a:rect l="l" t="t" r="r" b="b"/>
                <a:pathLst>
                  <a:path w="10000" h="8109">
                    <a:moveTo>
                      <a:pt x="10000" y="0"/>
                    </a:moveTo>
                    <a:lnTo>
                      <a:pt x="0" y="5671"/>
                    </a:lnTo>
                    <a:lnTo>
                      <a:pt x="4957" y="8109"/>
                    </a:lnTo>
                    <a:lnTo>
                      <a:pt x="10000"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76" name="Freeform 27"/>
              <p:cNvSpPr/>
              <p:nvPr/>
            </p:nvSpPr>
            <p:spPr bwMode="auto">
              <a:xfrm rot="16200000" flipV="1">
                <a:off x="1441571" y="2770466"/>
                <a:ext cx="1598418" cy="1345599"/>
              </a:xfrm>
              <a:custGeom>
                <a:avLst/>
                <a:gdLst>
                  <a:gd name="T0" fmla="*/ 298 w 829"/>
                  <a:gd name="T1" fmla="*/ 717 h 717"/>
                  <a:gd name="T2" fmla="*/ 0 w 829"/>
                  <a:gd name="T3" fmla="*/ 0 h 717"/>
                  <a:gd name="T4" fmla="*/ 829 w 829"/>
                  <a:gd name="T5" fmla="*/ 364 h 717"/>
                  <a:gd name="T6" fmla="*/ 298 w 829"/>
                  <a:gd name="T7" fmla="*/ 717 h 717"/>
                </a:gdLst>
                <a:ahLst/>
                <a:cxnLst>
                  <a:cxn ang="0">
                    <a:pos x="T0" y="T1"/>
                  </a:cxn>
                  <a:cxn ang="0">
                    <a:pos x="T2" y="T3"/>
                  </a:cxn>
                  <a:cxn ang="0">
                    <a:pos x="T4" y="T5"/>
                  </a:cxn>
                  <a:cxn ang="0">
                    <a:pos x="T6" y="T7"/>
                  </a:cxn>
                </a:cxnLst>
                <a:rect l="0" t="0" r="r" b="b"/>
                <a:pathLst>
                  <a:path w="829" h="717">
                    <a:moveTo>
                      <a:pt x="298" y="717"/>
                    </a:moveTo>
                    <a:lnTo>
                      <a:pt x="0" y="0"/>
                    </a:lnTo>
                    <a:lnTo>
                      <a:pt x="829" y="364"/>
                    </a:lnTo>
                    <a:lnTo>
                      <a:pt x="298" y="717"/>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77" name="Freeform 28"/>
              <p:cNvSpPr/>
              <p:nvPr/>
            </p:nvSpPr>
            <p:spPr bwMode="auto">
              <a:xfrm rot="16200000" flipV="1">
                <a:off x="2284215" y="2590300"/>
                <a:ext cx="1598418" cy="1705928"/>
              </a:xfrm>
              <a:custGeom>
                <a:avLst/>
                <a:gdLst>
                  <a:gd name="T0" fmla="*/ 510 w 829"/>
                  <a:gd name="T1" fmla="*/ 0 h 909"/>
                  <a:gd name="T2" fmla="*/ 0 w 829"/>
                  <a:gd name="T3" fmla="*/ 545 h 909"/>
                  <a:gd name="T4" fmla="*/ 829 w 829"/>
                  <a:gd name="T5" fmla="*/ 909 h 909"/>
                  <a:gd name="T6" fmla="*/ 510 w 829"/>
                  <a:gd name="T7" fmla="*/ 0 h 909"/>
                </a:gdLst>
                <a:ahLst/>
                <a:cxnLst>
                  <a:cxn ang="0">
                    <a:pos x="T0" y="T1"/>
                  </a:cxn>
                  <a:cxn ang="0">
                    <a:pos x="T2" y="T3"/>
                  </a:cxn>
                  <a:cxn ang="0">
                    <a:pos x="T4" y="T5"/>
                  </a:cxn>
                  <a:cxn ang="0">
                    <a:pos x="T6" y="T7"/>
                  </a:cxn>
                </a:cxnLst>
                <a:rect l="0" t="0" r="r" b="b"/>
                <a:pathLst>
                  <a:path w="829" h="909">
                    <a:moveTo>
                      <a:pt x="510" y="0"/>
                    </a:moveTo>
                    <a:lnTo>
                      <a:pt x="0" y="545"/>
                    </a:lnTo>
                    <a:lnTo>
                      <a:pt x="829" y="909"/>
                    </a:lnTo>
                    <a:lnTo>
                      <a:pt x="510"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78" name="Freeform 29"/>
              <p:cNvSpPr/>
              <p:nvPr/>
            </p:nvSpPr>
            <p:spPr bwMode="auto">
              <a:xfrm rot="16200000" flipV="1">
                <a:off x="2367122" y="1689862"/>
                <a:ext cx="1432601" cy="1705928"/>
              </a:xfrm>
              <a:custGeom>
                <a:avLst/>
                <a:gdLst>
                  <a:gd name="T0" fmla="*/ 743 w 743"/>
                  <a:gd name="T1" fmla="*/ 404 h 909"/>
                  <a:gd name="T2" fmla="*/ 0 w 743"/>
                  <a:gd name="T3" fmla="*/ 0 h 909"/>
                  <a:gd name="T4" fmla="*/ 319 w 743"/>
                  <a:gd name="T5" fmla="*/ 909 h 909"/>
                  <a:gd name="T6" fmla="*/ 743 w 743"/>
                  <a:gd name="T7" fmla="*/ 404 h 909"/>
                </a:gdLst>
                <a:ahLst/>
                <a:cxnLst>
                  <a:cxn ang="0">
                    <a:pos x="T0" y="T1"/>
                  </a:cxn>
                  <a:cxn ang="0">
                    <a:pos x="T2" y="T3"/>
                  </a:cxn>
                  <a:cxn ang="0">
                    <a:pos x="T4" y="T5"/>
                  </a:cxn>
                  <a:cxn ang="0">
                    <a:pos x="T6" y="T7"/>
                  </a:cxn>
                </a:cxnLst>
                <a:rect l="0" t="0" r="r" b="b"/>
                <a:pathLst>
                  <a:path w="743" h="909">
                    <a:moveTo>
                      <a:pt x="743" y="404"/>
                    </a:moveTo>
                    <a:lnTo>
                      <a:pt x="0" y="0"/>
                    </a:lnTo>
                    <a:lnTo>
                      <a:pt x="319" y="909"/>
                    </a:lnTo>
                    <a:lnTo>
                      <a:pt x="743" y="404"/>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79" name="Freeform 30"/>
              <p:cNvSpPr/>
              <p:nvPr/>
            </p:nvSpPr>
            <p:spPr bwMode="auto">
              <a:xfrm rot="16200000" flipV="1">
                <a:off x="3002388" y="2002337"/>
                <a:ext cx="1432601" cy="1080984"/>
              </a:xfrm>
              <a:custGeom>
                <a:avLst/>
                <a:gdLst>
                  <a:gd name="T0" fmla="*/ 339 w 743"/>
                  <a:gd name="T1" fmla="*/ 0 h 576"/>
                  <a:gd name="T2" fmla="*/ 0 w 743"/>
                  <a:gd name="T3" fmla="*/ 172 h 576"/>
                  <a:gd name="T4" fmla="*/ 743 w 743"/>
                  <a:gd name="T5" fmla="*/ 576 h 576"/>
                  <a:gd name="T6" fmla="*/ 339 w 743"/>
                  <a:gd name="T7" fmla="*/ 0 h 576"/>
                </a:gdLst>
                <a:ahLst/>
                <a:cxnLst>
                  <a:cxn ang="0">
                    <a:pos x="T0" y="T1"/>
                  </a:cxn>
                  <a:cxn ang="0">
                    <a:pos x="T2" y="T3"/>
                  </a:cxn>
                  <a:cxn ang="0">
                    <a:pos x="T4" y="T5"/>
                  </a:cxn>
                  <a:cxn ang="0">
                    <a:pos x="T6" y="T7"/>
                  </a:cxn>
                </a:cxnLst>
                <a:rect l="0" t="0" r="r" b="b"/>
                <a:pathLst>
                  <a:path w="743" h="576">
                    <a:moveTo>
                      <a:pt x="339" y="0"/>
                    </a:moveTo>
                    <a:lnTo>
                      <a:pt x="0" y="172"/>
                    </a:lnTo>
                    <a:lnTo>
                      <a:pt x="743" y="576"/>
                    </a:lnTo>
                    <a:lnTo>
                      <a:pt x="339"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80" name="Freeform 31"/>
              <p:cNvSpPr/>
              <p:nvPr/>
            </p:nvSpPr>
            <p:spPr bwMode="auto">
              <a:xfrm rot="16200000" flipV="1">
                <a:off x="1778031" y="3457843"/>
                <a:ext cx="925502" cy="1345599"/>
              </a:xfrm>
              <a:custGeom>
                <a:avLst/>
                <a:gdLst>
                  <a:gd name="T0" fmla="*/ 0 w 480"/>
                  <a:gd name="T1" fmla="*/ 268 h 717"/>
                  <a:gd name="T2" fmla="*/ 182 w 480"/>
                  <a:gd name="T3" fmla="*/ 0 h 717"/>
                  <a:gd name="T4" fmla="*/ 480 w 480"/>
                  <a:gd name="T5" fmla="*/ 717 h 717"/>
                  <a:gd name="T6" fmla="*/ 0 w 480"/>
                  <a:gd name="T7" fmla="*/ 268 h 717"/>
                </a:gdLst>
                <a:ahLst/>
                <a:cxnLst>
                  <a:cxn ang="0">
                    <a:pos x="T0" y="T1"/>
                  </a:cxn>
                  <a:cxn ang="0">
                    <a:pos x="T2" y="T3"/>
                  </a:cxn>
                  <a:cxn ang="0">
                    <a:pos x="T4" y="T5"/>
                  </a:cxn>
                  <a:cxn ang="0">
                    <a:pos x="T6" y="T7"/>
                  </a:cxn>
                </a:cxnLst>
                <a:rect l="0" t="0" r="r" b="b"/>
                <a:pathLst>
                  <a:path w="480" h="717">
                    <a:moveTo>
                      <a:pt x="0" y="268"/>
                    </a:moveTo>
                    <a:lnTo>
                      <a:pt x="182" y="0"/>
                    </a:lnTo>
                    <a:lnTo>
                      <a:pt x="480" y="717"/>
                    </a:lnTo>
                    <a:lnTo>
                      <a:pt x="0" y="268"/>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81" name="Freeform 32"/>
              <p:cNvSpPr/>
              <p:nvPr/>
            </p:nvSpPr>
            <p:spPr bwMode="auto">
              <a:xfrm rot="16200000" flipV="1">
                <a:off x="2931999" y="3721098"/>
                <a:ext cx="350936" cy="1393688"/>
              </a:xfrm>
              <a:custGeom>
                <a:avLst/>
                <a:gdLst>
                  <a:gd name="T0" fmla="*/ 0 w 273"/>
                  <a:gd name="T1" fmla="*/ 0 h 1192"/>
                  <a:gd name="T2" fmla="*/ 91 w 273"/>
                  <a:gd name="T3" fmla="*/ 1192 h 1192"/>
                  <a:gd name="T4" fmla="*/ 273 w 273"/>
                  <a:gd name="T5" fmla="*/ 924 h 1192"/>
                  <a:gd name="T6" fmla="*/ 0 w 273"/>
                  <a:gd name="T7" fmla="*/ 0 h 1192"/>
                  <a:gd name="connsiteX0" fmla="*/ 468 w 6667"/>
                  <a:gd name="connsiteY0" fmla="*/ 0 h 6293"/>
                  <a:gd name="connsiteX1" fmla="*/ 0 w 6667"/>
                  <a:gd name="connsiteY1" fmla="*/ 6293 h 6293"/>
                  <a:gd name="connsiteX2" fmla="*/ 6667 w 6667"/>
                  <a:gd name="connsiteY2" fmla="*/ 4045 h 6293"/>
                  <a:gd name="connsiteX3" fmla="*/ 468 w 6667"/>
                  <a:gd name="connsiteY3" fmla="*/ 0 h 6293"/>
                  <a:gd name="connsiteX0-1" fmla="*/ 1184 w 10000"/>
                  <a:gd name="connsiteY0-2" fmla="*/ 0 h 9900"/>
                  <a:gd name="connsiteX1-3" fmla="*/ 0 w 10000"/>
                  <a:gd name="connsiteY1-4" fmla="*/ 9900 h 9900"/>
                  <a:gd name="connsiteX2-5" fmla="*/ 10000 w 10000"/>
                  <a:gd name="connsiteY2-6" fmla="*/ 6328 h 9900"/>
                  <a:gd name="connsiteX3-7" fmla="*/ 1184 w 10000"/>
                  <a:gd name="connsiteY3-8" fmla="*/ 0 h 9900"/>
                </a:gdLst>
                <a:ahLst/>
                <a:cxnLst>
                  <a:cxn ang="0">
                    <a:pos x="connsiteX0-1" y="connsiteY0-2"/>
                  </a:cxn>
                  <a:cxn ang="0">
                    <a:pos x="connsiteX1-3" y="connsiteY1-4"/>
                  </a:cxn>
                  <a:cxn ang="0">
                    <a:pos x="connsiteX2-5" y="connsiteY2-6"/>
                  </a:cxn>
                  <a:cxn ang="0">
                    <a:pos x="connsiteX3-7" y="connsiteY3-8"/>
                  </a:cxn>
                </a:cxnLst>
                <a:rect l="l" t="t" r="r" b="b"/>
                <a:pathLst>
                  <a:path w="10000" h="9900">
                    <a:moveTo>
                      <a:pt x="1184" y="0"/>
                    </a:moveTo>
                    <a:lnTo>
                      <a:pt x="0" y="9900"/>
                    </a:lnTo>
                    <a:lnTo>
                      <a:pt x="10000" y="6328"/>
                    </a:lnTo>
                    <a:lnTo>
                      <a:pt x="1184"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82" name="Freeform 33"/>
              <p:cNvSpPr/>
              <p:nvPr/>
            </p:nvSpPr>
            <p:spPr bwMode="auto">
              <a:xfrm rot="16200000" flipV="1">
                <a:off x="2777588" y="3395122"/>
                <a:ext cx="1294749" cy="1022758"/>
              </a:xfrm>
              <a:custGeom>
                <a:avLst/>
                <a:gdLst>
                  <a:gd name="T0" fmla="*/ 783 w 783"/>
                  <a:gd name="T1" fmla="*/ 379 h 924"/>
                  <a:gd name="T2" fmla="*/ 0 w 783"/>
                  <a:gd name="T3" fmla="*/ 0 h 924"/>
                  <a:gd name="T4" fmla="*/ 273 w 783"/>
                  <a:gd name="T5" fmla="*/ 924 h 924"/>
                  <a:gd name="T6" fmla="*/ 783 w 783"/>
                  <a:gd name="T7" fmla="*/ 379 h 924"/>
                  <a:gd name="connsiteX0" fmla="*/ 8519 w 8519"/>
                  <a:gd name="connsiteY0" fmla="*/ 0 h 5898"/>
                  <a:gd name="connsiteX1" fmla="*/ 0 w 8519"/>
                  <a:gd name="connsiteY1" fmla="*/ 839 h 5898"/>
                  <a:gd name="connsiteX2" fmla="*/ 2006 w 8519"/>
                  <a:gd name="connsiteY2" fmla="*/ 5898 h 5898"/>
                  <a:gd name="connsiteX3" fmla="*/ 8519 w 8519"/>
                  <a:gd name="connsiteY3" fmla="*/ 0 h 5898"/>
                  <a:gd name="connsiteX0-1" fmla="*/ 10264 w 10264"/>
                  <a:gd name="connsiteY0-2" fmla="*/ 0 h 10000"/>
                  <a:gd name="connsiteX1-3" fmla="*/ 0 w 10264"/>
                  <a:gd name="connsiteY1-4" fmla="*/ 1281 h 10000"/>
                  <a:gd name="connsiteX2-5" fmla="*/ 2619 w 10264"/>
                  <a:gd name="connsiteY2-6" fmla="*/ 10000 h 10000"/>
                  <a:gd name="connsiteX3-7" fmla="*/ 10264 w 10264"/>
                  <a:gd name="connsiteY3-8" fmla="*/ 0 h 10000"/>
                  <a:gd name="connsiteX0-9" fmla="*/ 10067 w 10067"/>
                  <a:gd name="connsiteY0-10" fmla="*/ 0 h 10000"/>
                  <a:gd name="connsiteX1-11" fmla="*/ 0 w 10067"/>
                  <a:gd name="connsiteY1-12" fmla="*/ 1281 h 10000"/>
                  <a:gd name="connsiteX2-13" fmla="*/ 2422 w 10067"/>
                  <a:gd name="connsiteY2-14" fmla="*/ 10000 h 10000"/>
                  <a:gd name="connsiteX3-15" fmla="*/ 10067 w 10067"/>
                  <a:gd name="connsiteY3-16" fmla="*/ 0 h 10000"/>
                </a:gdLst>
                <a:ahLst/>
                <a:cxnLst>
                  <a:cxn ang="0">
                    <a:pos x="connsiteX0-1" y="connsiteY0-2"/>
                  </a:cxn>
                  <a:cxn ang="0">
                    <a:pos x="connsiteX1-3" y="connsiteY1-4"/>
                  </a:cxn>
                  <a:cxn ang="0">
                    <a:pos x="connsiteX2-5" y="connsiteY2-6"/>
                  </a:cxn>
                  <a:cxn ang="0">
                    <a:pos x="connsiteX3-7" y="connsiteY3-8"/>
                  </a:cxn>
                </a:cxnLst>
                <a:rect l="l" t="t" r="r" b="b"/>
                <a:pathLst>
                  <a:path w="10067" h="10000">
                    <a:moveTo>
                      <a:pt x="10067" y="0"/>
                    </a:moveTo>
                    <a:lnTo>
                      <a:pt x="0" y="1281"/>
                    </a:lnTo>
                    <a:lnTo>
                      <a:pt x="2422" y="10000"/>
                    </a:lnTo>
                    <a:lnTo>
                      <a:pt x="10067"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83" name="Freeform 34"/>
              <p:cNvSpPr/>
              <p:nvPr/>
            </p:nvSpPr>
            <p:spPr bwMode="auto">
              <a:xfrm rot="16200000" flipV="1">
                <a:off x="3571722" y="2970176"/>
                <a:ext cx="1052116" cy="322753"/>
              </a:xfrm>
              <a:custGeom>
                <a:avLst/>
                <a:gdLst>
                  <a:gd name="T0" fmla="*/ 1122 w 1122"/>
                  <a:gd name="T1" fmla="*/ 207 h 379"/>
                  <a:gd name="T2" fmla="*/ 0 w 1122"/>
                  <a:gd name="T3" fmla="*/ 0 h 379"/>
                  <a:gd name="T4" fmla="*/ 783 w 1122"/>
                  <a:gd name="T5" fmla="*/ 379 h 379"/>
                  <a:gd name="T6" fmla="*/ 1122 w 1122"/>
                  <a:gd name="T7" fmla="*/ 207 h 379"/>
                  <a:gd name="connsiteX0" fmla="*/ 9075 w 9075"/>
                  <a:gd name="connsiteY0" fmla="*/ 0 h 6715"/>
                  <a:gd name="connsiteX1" fmla="*/ 0 w 9075"/>
                  <a:gd name="connsiteY1" fmla="*/ 6715 h 6715"/>
                  <a:gd name="connsiteX2" fmla="*/ 6054 w 9075"/>
                  <a:gd name="connsiteY2" fmla="*/ 4538 h 6715"/>
                  <a:gd name="connsiteX3" fmla="*/ 9075 w 9075"/>
                  <a:gd name="connsiteY3" fmla="*/ 0 h 6715"/>
                  <a:gd name="connsiteX0-1" fmla="*/ 10000 w 10000"/>
                  <a:gd name="connsiteY0-2" fmla="*/ 0 h 8933"/>
                  <a:gd name="connsiteX1-3" fmla="*/ 0 w 10000"/>
                  <a:gd name="connsiteY1-4" fmla="*/ 8933 h 8933"/>
                  <a:gd name="connsiteX2-5" fmla="*/ 6671 w 10000"/>
                  <a:gd name="connsiteY2-6" fmla="*/ 6758 h 8933"/>
                  <a:gd name="connsiteX3-7" fmla="*/ 10000 w 10000"/>
                  <a:gd name="connsiteY3-8" fmla="*/ 0 h 8933"/>
                  <a:gd name="connsiteX0-9" fmla="*/ 10087 w 10087"/>
                  <a:gd name="connsiteY0-10" fmla="*/ 0 h 10853"/>
                  <a:gd name="connsiteX1-11" fmla="*/ 0 w 10087"/>
                  <a:gd name="connsiteY1-12" fmla="*/ 10853 h 10853"/>
                  <a:gd name="connsiteX2-13" fmla="*/ 6758 w 10087"/>
                  <a:gd name="connsiteY2-14" fmla="*/ 7565 h 10853"/>
                  <a:gd name="connsiteX3-15" fmla="*/ 10087 w 10087"/>
                  <a:gd name="connsiteY3-16" fmla="*/ 0 h 10853"/>
                  <a:gd name="connsiteX0-17" fmla="*/ 9915 w 9915"/>
                  <a:gd name="connsiteY0-18" fmla="*/ 0 h 10721"/>
                  <a:gd name="connsiteX1-19" fmla="*/ 0 w 9915"/>
                  <a:gd name="connsiteY1-20" fmla="*/ 10721 h 10721"/>
                  <a:gd name="connsiteX2-21" fmla="*/ 6586 w 9915"/>
                  <a:gd name="connsiteY2-22" fmla="*/ 7565 h 10721"/>
                  <a:gd name="connsiteX3-23" fmla="*/ 9915 w 9915"/>
                  <a:gd name="connsiteY3-24" fmla="*/ 0 h 10721"/>
                  <a:gd name="connsiteX0-25" fmla="*/ 5405 w 5405"/>
                  <a:gd name="connsiteY0-26" fmla="*/ 0 h 7056"/>
                  <a:gd name="connsiteX1-27" fmla="*/ 0 w 5405"/>
                  <a:gd name="connsiteY1-28" fmla="*/ 1099 h 7056"/>
                  <a:gd name="connsiteX2-29" fmla="*/ 2047 w 5405"/>
                  <a:gd name="connsiteY2-30" fmla="*/ 7056 h 7056"/>
                  <a:gd name="connsiteX3-31" fmla="*/ 5405 w 5405"/>
                  <a:gd name="connsiteY3-32" fmla="*/ 0 h 7056"/>
                </a:gdLst>
                <a:ahLst/>
                <a:cxnLst>
                  <a:cxn ang="0">
                    <a:pos x="connsiteX0-1" y="connsiteY0-2"/>
                  </a:cxn>
                  <a:cxn ang="0">
                    <a:pos x="connsiteX1-3" y="connsiteY1-4"/>
                  </a:cxn>
                  <a:cxn ang="0">
                    <a:pos x="connsiteX2-5" y="connsiteY2-6"/>
                  </a:cxn>
                  <a:cxn ang="0">
                    <a:pos x="connsiteX3-7" y="connsiteY3-8"/>
                  </a:cxn>
                </a:cxnLst>
                <a:rect l="l" t="t" r="r" b="b"/>
                <a:pathLst>
                  <a:path w="5405" h="7056">
                    <a:moveTo>
                      <a:pt x="5405" y="0"/>
                    </a:moveTo>
                    <a:lnTo>
                      <a:pt x="0" y="1099"/>
                    </a:lnTo>
                    <a:lnTo>
                      <a:pt x="2047" y="7056"/>
                    </a:lnTo>
                    <a:lnTo>
                      <a:pt x="5405"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84" name="Freeform 34"/>
              <p:cNvSpPr/>
              <p:nvPr/>
            </p:nvSpPr>
            <p:spPr bwMode="auto">
              <a:xfrm rot="16200000" flipH="1">
                <a:off x="3352882" y="3699584"/>
                <a:ext cx="1309043" cy="406185"/>
              </a:xfrm>
              <a:custGeom>
                <a:avLst/>
                <a:gdLst>
                  <a:gd name="T0" fmla="*/ 1122 w 1122"/>
                  <a:gd name="T1" fmla="*/ 207 h 379"/>
                  <a:gd name="T2" fmla="*/ 0 w 1122"/>
                  <a:gd name="T3" fmla="*/ 0 h 379"/>
                  <a:gd name="T4" fmla="*/ 783 w 1122"/>
                  <a:gd name="T5" fmla="*/ 379 h 379"/>
                  <a:gd name="T6" fmla="*/ 1122 w 1122"/>
                  <a:gd name="T7" fmla="*/ 207 h 379"/>
                  <a:gd name="connsiteX0" fmla="*/ 9075 w 9075"/>
                  <a:gd name="connsiteY0" fmla="*/ 0 h 6715"/>
                  <a:gd name="connsiteX1" fmla="*/ 0 w 9075"/>
                  <a:gd name="connsiteY1" fmla="*/ 6715 h 6715"/>
                  <a:gd name="connsiteX2" fmla="*/ 6054 w 9075"/>
                  <a:gd name="connsiteY2" fmla="*/ 4538 h 6715"/>
                  <a:gd name="connsiteX3" fmla="*/ 9075 w 9075"/>
                  <a:gd name="connsiteY3" fmla="*/ 0 h 6715"/>
                  <a:gd name="connsiteX0-1" fmla="*/ 10000 w 10000"/>
                  <a:gd name="connsiteY0-2" fmla="*/ 0 h 8933"/>
                  <a:gd name="connsiteX1-3" fmla="*/ 0 w 10000"/>
                  <a:gd name="connsiteY1-4" fmla="*/ 8933 h 8933"/>
                  <a:gd name="connsiteX2-5" fmla="*/ 6671 w 10000"/>
                  <a:gd name="connsiteY2-6" fmla="*/ 6758 h 8933"/>
                  <a:gd name="connsiteX3-7" fmla="*/ 10000 w 10000"/>
                  <a:gd name="connsiteY3-8" fmla="*/ 0 h 8933"/>
                  <a:gd name="connsiteX0-9" fmla="*/ 10087 w 10087"/>
                  <a:gd name="connsiteY0-10" fmla="*/ 0 h 10853"/>
                  <a:gd name="connsiteX1-11" fmla="*/ 0 w 10087"/>
                  <a:gd name="connsiteY1-12" fmla="*/ 10853 h 10853"/>
                  <a:gd name="connsiteX2-13" fmla="*/ 6758 w 10087"/>
                  <a:gd name="connsiteY2-14" fmla="*/ 7565 h 10853"/>
                  <a:gd name="connsiteX3-15" fmla="*/ 10087 w 10087"/>
                  <a:gd name="connsiteY3-16" fmla="*/ 0 h 10853"/>
                  <a:gd name="connsiteX0-17" fmla="*/ 9915 w 9915"/>
                  <a:gd name="connsiteY0-18" fmla="*/ 0 h 10721"/>
                  <a:gd name="connsiteX1-19" fmla="*/ 0 w 9915"/>
                  <a:gd name="connsiteY1-20" fmla="*/ 10721 h 10721"/>
                  <a:gd name="connsiteX2-21" fmla="*/ 6586 w 9915"/>
                  <a:gd name="connsiteY2-22" fmla="*/ 7565 h 10721"/>
                  <a:gd name="connsiteX3-23" fmla="*/ 9915 w 9915"/>
                  <a:gd name="connsiteY3-24" fmla="*/ 0 h 10721"/>
                  <a:gd name="connsiteX0-25" fmla="*/ 5405 w 5405"/>
                  <a:gd name="connsiteY0-26" fmla="*/ 0 h 7056"/>
                  <a:gd name="connsiteX1-27" fmla="*/ 0 w 5405"/>
                  <a:gd name="connsiteY1-28" fmla="*/ 1099 h 7056"/>
                  <a:gd name="connsiteX2-29" fmla="*/ 2047 w 5405"/>
                  <a:gd name="connsiteY2-30" fmla="*/ 7056 h 7056"/>
                  <a:gd name="connsiteX3-31" fmla="*/ 5405 w 5405"/>
                  <a:gd name="connsiteY3-32" fmla="*/ 0 h 7056"/>
                  <a:gd name="connsiteX0-33" fmla="*/ 12347 w 12347"/>
                  <a:gd name="connsiteY0-34" fmla="*/ 0 h 10000"/>
                  <a:gd name="connsiteX1-35" fmla="*/ 0 w 12347"/>
                  <a:gd name="connsiteY1-36" fmla="*/ 4143 h 10000"/>
                  <a:gd name="connsiteX2-37" fmla="*/ 6134 w 12347"/>
                  <a:gd name="connsiteY2-38" fmla="*/ 10000 h 10000"/>
                  <a:gd name="connsiteX3-39" fmla="*/ 12347 w 12347"/>
                  <a:gd name="connsiteY3-40" fmla="*/ 0 h 10000"/>
                  <a:gd name="connsiteX0-41" fmla="*/ 12347 w 12347"/>
                  <a:gd name="connsiteY0-42" fmla="*/ 0 h 12585"/>
                  <a:gd name="connsiteX1-43" fmla="*/ 0 w 12347"/>
                  <a:gd name="connsiteY1-44" fmla="*/ 4143 h 12585"/>
                  <a:gd name="connsiteX2-45" fmla="*/ 3914 w 12347"/>
                  <a:gd name="connsiteY2-46" fmla="*/ 12585 h 12585"/>
                  <a:gd name="connsiteX3-47" fmla="*/ 12347 w 12347"/>
                  <a:gd name="connsiteY3-48" fmla="*/ 0 h 12585"/>
                  <a:gd name="connsiteX0-49" fmla="*/ 12442 w 12442"/>
                  <a:gd name="connsiteY0-50" fmla="*/ 0 h 12585"/>
                  <a:gd name="connsiteX1-51" fmla="*/ 0 w 12442"/>
                  <a:gd name="connsiteY1-52" fmla="*/ 4143 h 12585"/>
                  <a:gd name="connsiteX2-53" fmla="*/ 3914 w 12442"/>
                  <a:gd name="connsiteY2-54" fmla="*/ 12585 h 12585"/>
                  <a:gd name="connsiteX3-55" fmla="*/ 12442 w 12442"/>
                  <a:gd name="connsiteY3-56" fmla="*/ 0 h 12585"/>
                </a:gdLst>
                <a:ahLst/>
                <a:cxnLst>
                  <a:cxn ang="0">
                    <a:pos x="connsiteX0-1" y="connsiteY0-2"/>
                  </a:cxn>
                  <a:cxn ang="0">
                    <a:pos x="connsiteX1-3" y="connsiteY1-4"/>
                  </a:cxn>
                  <a:cxn ang="0">
                    <a:pos x="connsiteX2-5" y="connsiteY2-6"/>
                  </a:cxn>
                  <a:cxn ang="0">
                    <a:pos x="connsiteX3-7" y="connsiteY3-8"/>
                  </a:cxn>
                </a:cxnLst>
                <a:rect l="l" t="t" r="r" b="b"/>
                <a:pathLst>
                  <a:path w="12442" h="12585">
                    <a:moveTo>
                      <a:pt x="12442" y="0"/>
                    </a:moveTo>
                    <a:lnTo>
                      <a:pt x="0" y="4143"/>
                    </a:lnTo>
                    <a:lnTo>
                      <a:pt x="3914" y="12585"/>
                    </a:lnTo>
                    <a:lnTo>
                      <a:pt x="12442"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grpSp>
        <p:sp>
          <p:nvSpPr>
            <p:cNvPr id="64" name="椭圆 63"/>
            <p:cNvSpPr/>
            <p:nvPr/>
          </p:nvSpPr>
          <p:spPr>
            <a:xfrm>
              <a:off x="3771684" y="385941"/>
              <a:ext cx="144000" cy="144000"/>
            </a:xfrm>
            <a:prstGeom prst="ellipse">
              <a:avLst/>
            </a:prstGeom>
            <a:solidFill>
              <a:schemeClr val="bg1">
                <a:lumMod val="95000"/>
              </a:schemeClr>
            </a:solidFill>
            <a:ln w="38100">
              <a:noFill/>
              <a:headEnd type="diamond" w="lg" len="med"/>
              <a:tailEnd type="diamond" w="lg"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sp>
          <p:nvSpPr>
            <p:cNvPr id="65" name="椭圆 64"/>
            <p:cNvSpPr/>
            <p:nvPr/>
          </p:nvSpPr>
          <p:spPr>
            <a:xfrm>
              <a:off x="1667255" y="1008512"/>
              <a:ext cx="144000" cy="144000"/>
            </a:xfrm>
            <a:prstGeom prst="ellipse">
              <a:avLst/>
            </a:prstGeom>
            <a:solidFill>
              <a:schemeClr val="bg1">
                <a:lumMod val="95000"/>
              </a:schemeClr>
            </a:solidFill>
            <a:ln w="38100">
              <a:noFill/>
              <a:headEnd type="diamond" w="lg" len="med"/>
              <a:tailEnd type="diamond" w="lg"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sp>
          <p:nvSpPr>
            <p:cNvPr id="66" name="椭圆 65"/>
            <p:cNvSpPr/>
            <p:nvPr/>
          </p:nvSpPr>
          <p:spPr>
            <a:xfrm>
              <a:off x="1260850" y="3279662"/>
              <a:ext cx="144000" cy="144000"/>
            </a:xfrm>
            <a:prstGeom prst="ellipse">
              <a:avLst/>
            </a:prstGeom>
            <a:solidFill>
              <a:schemeClr val="bg1">
                <a:lumMod val="95000"/>
              </a:schemeClr>
            </a:solidFill>
            <a:ln w="38100">
              <a:noFill/>
              <a:headEnd type="diamond" w="lg" len="med"/>
              <a:tailEnd type="diamond" w="lg"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sp>
          <p:nvSpPr>
            <p:cNvPr id="67" name="椭圆 66"/>
            <p:cNvSpPr/>
            <p:nvPr/>
          </p:nvSpPr>
          <p:spPr>
            <a:xfrm>
              <a:off x="2312151" y="1642409"/>
              <a:ext cx="144000" cy="144000"/>
            </a:xfrm>
            <a:prstGeom prst="ellipse">
              <a:avLst/>
            </a:prstGeom>
            <a:solidFill>
              <a:schemeClr val="bg1">
                <a:lumMod val="95000"/>
              </a:schemeClr>
            </a:solidFill>
            <a:ln w="38100">
              <a:noFill/>
              <a:headEnd type="diamond" w="lg" len="med"/>
              <a:tailEnd type="diamond" w="lg"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sp>
          <p:nvSpPr>
            <p:cNvPr id="68" name="椭圆 67"/>
            <p:cNvSpPr/>
            <p:nvPr/>
          </p:nvSpPr>
          <p:spPr>
            <a:xfrm>
              <a:off x="4945461" y="2613029"/>
              <a:ext cx="144000" cy="144000"/>
            </a:xfrm>
            <a:prstGeom prst="ellipse">
              <a:avLst/>
            </a:prstGeom>
            <a:solidFill>
              <a:schemeClr val="bg1">
                <a:lumMod val="95000"/>
              </a:schemeClr>
            </a:solidFill>
            <a:ln w="38100">
              <a:noFill/>
              <a:headEnd type="diamond" w="lg" len="med"/>
              <a:tailEnd type="diamond" w="lg"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sp>
          <p:nvSpPr>
            <p:cNvPr id="69" name="椭圆 68"/>
            <p:cNvSpPr/>
            <p:nvPr/>
          </p:nvSpPr>
          <p:spPr>
            <a:xfrm>
              <a:off x="5450941" y="1570409"/>
              <a:ext cx="144000" cy="144000"/>
            </a:xfrm>
            <a:prstGeom prst="ellipse">
              <a:avLst/>
            </a:prstGeom>
            <a:solidFill>
              <a:schemeClr val="bg1">
                <a:lumMod val="95000"/>
              </a:schemeClr>
            </a:solidFill>
            <a:ln w="38100">
              <a:noFill/>
              <a:headEnd type="diamond" w="lg" len="med"/>
              <a:tailEnd type="diamond" w="lg"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sp>
          <p:nvSpPr>
            <p:cNvPr id="70" name="椭圆 69"/>
            <p:cNvSpPr/>
            <p:nvPr/>
          </p:nvSpPr>
          <p:spPr>
            <a:xfrm>
              <a:off x="5358351" y="3230904"/>
              <a:ext cx="144000" cy="144000"/>
            </a:xfrm>
            <a:prstGeom prst="ellipse">
              <a:avLst/>
            </a:prstGeom>
            <a:solidFill>
              <a:schemeClr val="bg1">
                <a:lumMod val="95000"/>
              </a:schemeClr>
            </a:solidFill>
            <a:ln w="38100">
              <a:noFill/>
              <a:headEnd type="diamond" w="lg" len="med"/>
              <a:tailEnd type="diamond" w="lg"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sp>
          <p:nvSpPr>
            <p:cNvPr id="71" name="椭圆 70"/>
            <p:cNvSpPr/>
            <p:nvPr/>
          </p:nvSpPr>
          <p:spPr>
            <a:xfrm>
              <a:off x="4746520" y="4577232"/>
              <a:ext cx="144000" cy="144000"/>
            </a:xfrm>
            <a:prstGeom prst="ellipse">
              <a:avLst/>
            </a:prstGeom>
            <a:solidFill>
              <a:schemeClr val="bg1">
                <a:lumMod val="95000"/>
              </a:schemeClr>
            </a:solidFill>
            <a:ln w="38100">
              <a:noFill/>
              <a:headEnd type="diamond" w="lg" len="med"/>
              <a:tailEnd type="diamond" w="lg"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sp>
          <p:nvSpPr>
            <p:cNvPr id="72" name="椭圆 71"/>
            <p:cNvSpPr/>
            <p:nvPr/>
          </p:nvSpPr>
          <p:spPr>
            <a:xfrm>
              <a:off x="3333514" y="4121662"/>
              <a:ext cx="144000" cy="144000"/>
            </a:xfrm>
            <a:prstGeom prst="ellipse">
              <a:avLst/>
            </a:prstGeom>
            <a:solidFill>
              <a:schemeClr val="bg1">
                <a:lumMod val="95000"/>
              </a:schemeClr>
            </a:solidFill>
            <a:ln w="38100">
              <a:noFill/>
              <a:headEnd type="diamond" w="lg" len="med"/>
              <a:tailEnd type="diamond" w="lg"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sp>
          <p:nvSpPr>
            <p:cNvPr id="73" name="椭圆 72"/>
            <p:cNvSpPr/>
            <p:nvPr/>
          </p:nvSpPr>
          <p:spPr>
            <a:xfrm>
              <a:off x="2576591" y="4652364"/>
              <a:ext cx="144000" cy="144000"/>
            </a:xfrm>
            <a:prstGeom prst="ellipse">
              <a:avLst/>
            </a:prstGeom>
            <a:solidFill>
              <a:schemeClr val="bg1">
                <a:lumMod val="95000"/>
              </a:schemeClr>
            </a:solidFill>
            <a:ln w="38100">
              <a:noFill/>
              <a:headEnd type="diamond" w="lg" len="med"/>
              <a:tailEnd type="diamond" w="lg"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grpSp>
      <p:sp>
        <p:nvSpPr>
          <p:cNvPr id="85" name="椭圆 84"/>
          <p:cNvSpPr/>
          <p:nvPr/>
        </p:nvSpPr>
        <p:spPr>
          <a:xfrm>
            <a:off x="1750651" y="2163021"/>
            <a:ext cx="1998495" cy="1998495"/>
          </a:xfrm>
          <a:prstGeom prst="ellipse">
            <a:avLst/>
          </a:prstGeom>
          <a:blipFill dpi="0" rotWithShape="1">
            <a:blip r:embed="rId3"/>
            <a:srcRect/>
            <a:stretch>
              <a:fillRect/>
            </a:stretch>
          </a:blipFill>
          <a:ln w="1016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5134564" y="2163022"/>
            <a:ext cx="1998495" cy="1998495"/>
          </a:xfrm>
          <a:prstGeom prst="ellipse">
            <a:avLst/>
          </a:prstGeom>
          <a:blipFill dpi="0" rotWithShape="1">
            <a:blip r:embed="rId4"/>
            <a:srcRect/>
            <a:stretch>
              <a:fillRect/>
            </a:stretch>
          </a:blipFill>
          <a:ln w="1016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8518476" y="2163022"/>
            <a:ext cx="1998495" cy="1998495"/>
          </a:xfrm>
          <a:prstGeom prst="ellipse">
            <a:avLst/>
          </a:prstGeom>
          <a:blipFill dpi="0" rotWithShape="1">
            <a:blip r:embed="rId5"/>
            <a:srcRect/>
            <a:stretch>
              <a:fillRect/>
            </a:stretch>
          </a:blipFill>
          <a:ln w="1016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文本框 87"/>
          <p:cNvSpPr txBox="1"/>
          <p:nvPr/>
        </p:nvSpPr>
        <p:spPr>
          <a:xfrm>
            <a:off x="1460274" y="4954336"/>
            <a:ext cx="2522441" cy="1015663"/>
          </a:xfrm>
          <a:prstGeom prst="rect">
            <a:avLst/>
          </a:prstGeom>
          <a:noFill/>
        </p:spPr>
        <p:txBody>
          <a:bodyPr wrap="square" rtlCol="0">
            <a:spAutoFit/>
          </a:bodyPr>
          <a:lstStyle/>
          <a:p>
            <a:pPr>
              <a:lnSpc>
                <a:spcPct val="125000"/>
              </a:lnSpc>
            </a:pPr>
            <a:r>
              <a:rPr lang="zh-CN" altLang="en-US" sz="1600" dirty="0">
                <a:solidFill>
                  <a:schemeClr val="bg1"/>
                </a:solidFill>
                <a:latin typeface="微软雅黑" panose="020B0503020204020204" pitchFamily="34" charset="-122"/>
                <a:ea typeface="微软雅黑" panose="020B0503020204020204" pitchFamily="34" charset="-122"/>
              </a:rPr>
              <a:t>请在这里输入文字请在这里输入文字请在这里输入文字请在这里请在这里输</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89" name="矩形 88"/>
          <p:cNvSpPr/>
          <p:nvPr/>
        </p:nvSpPr>
        <p:spPr>
          <a:xfrm>
            <a:off x="1862359" y="4449175"/>
            <a:ext cx="1491659" cy="4088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solidFill>
                  <a:schemeClr val="bg1"/>
                </a:solidFill>
                <a:latin typeface="微软雅黑" panose="020B0503020204020204" pitchFamily="34" charset="-122"/>
                <a:ea typeface="微软雅黑" panose="020B0503020204020204" pitchFamily="34" charset="-122"/>
              </a:rPr>
              <a:t>输入标题</a:t>
            </a:r>
          </a:p>
        </p:txBody>
      </p:sp>
      <p:sp>
        <p:nvSpPr>
          <p:cNvPr id="90" name="文本框 89"/>
          <p:cNvSpPr txBox="1"/>
          <p:nvPr/>
        </p:nvSpPr>
        <p:spPr>
          <a:xfrm>
            <a:off x="4953222" y="4921347"/>
            <a:ext cx="2522441" cy="1015663"/>
          </a:xfrm>
          <a:prstGeom prst="rect">
            <a:avLst/>
          </a:prstGeom>
          <a:noFill/>
        </p:spPr>
        <p:txBody>
          <a:bodyPr wrap="square" rtlCol="0">
            <a:spAutoFit/>
          </a:bodyPr>
          <a:lstStyle/>
          <a:p>
            <a:pPr>
              <a:lnSpc>
                <a:spcPct val="125000"/>
              </a:lnSpc>
            </a:pPr>
            <a:r>
              <a:rPr lang="zh-CN" altLang="en-US" sz="1600" dirty="0">
                <a:solidFill>
                  <a:schemeClr val="bg1"/>
                </a:solidFill>
                <a:latin typeface="微软雅黑" panose="020B0503020204020204" pitchFamily="34" charset="-122"/>
                <a:ea typeface="微软雅黑" panose="020B0503020204020204" pitchFamily="34" charset="-122"/>
              </a:rPr>
              <a:t>请在这里输入文字请在这里输入文字请在这里输入文字请在这里请在这里输</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91" name="矩形 90"/>
          <p:cNvSpPr/>
          <p:nvPr/>
        </p:nvSpPr>
        <p:spPr>
          <a:xfrm>
            <a:off x="5355307" y="4416186"/>
            <a:ext cx="1491659" cy="4088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solidFill>
                  <a:schemeClr val="bg1"/>
                </a:solidFill>
                <a:latin typeface="微软雅黑" panose="020B0503020204020204" pitchFamily="34" charset="-122"/>
                <a:ea typeface="微软雅黑" panose="020B0503020204020204" pitchFamily="34" charset="-122"/>
              </a:rPr>
              <a:t>输入标题</a:t>
            </a:r>
          </a:p>
        </p:txBody>
      </p:sp>
      <p:sp>
        <p:nvSpPr>
          <p:cNvPr id="92" name="文本框 91"/>
          <p:cNvSpPr txBox="1"/>
          <p:nvPr/>
        </p:nvSpPr>
        <p:spPr>
          <a:xfrm>
            <a:off x="8382317" y="4946489"/>
            <a:ext cx="2522441" cy="1015663"/>
          </a:xfrm>
          <a:prstGeom prst="rect">
            <a:avLst/>
          </a:prstGeom>
          <a:noFill/>
        </p:spPr>
        <p:txBody>
          <a:bodyPr wrap="square" rtlCol="0">
            <a:spAutoFit/>
          </a:bodyPr>
          <a:lstStyle/>
          <a:p>
            <a:pPr>
              <a:lnSpc>
                <a:spcPct val="125000"/>
              </a:lnSpc>
            </a:pPr>
            <a:r>
              <a:rPr lang="zh-CN" altLang="en-US" sz="1600" dirty="0">
                <a:solidFill>
                  <a:schemeClr val="bg1"/>
                </a:solidFill>
                <a:latin typeface="微软雅黑" panose="020B0503020204020204" pitchFamily="34" charset="-122"/>
                <a:ea typeface="微软雅黑" panose="020B0503020204020204" pitchFamily="34" charset="-122"/>
              </a:rPr>
              <a:t>请在这里输入文字请在这里输入文字请在这里输入文字请在这里请在这里输</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93" name="矩形 92"/>
          <p:cNvSpPr/>
          <p:nvPr/>
        </p:nvSpPr>
        <p:spPr>
          <a:xfrm>
            <a:off x="8784402" y="4441328"/>
            <a:ext cx="1491659" cy="4088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solidFill>
                  <a:schemeClr val="bg1"/>
                </a:solidFill>
                <a:latin typeface="微软雅黑" panose="020B0503020204020204" pitchFamily="34" charset="-122"/>
                <a:ea typeface="微软雅黑" panose="020B0503020204020204" pitchFamily="34" charset="-122"/>
              </a:rPr>
              <a:t>输入标题</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6000" b="-6000"/>
          </a:stretch>
        </a:blipFill>
        <a:effectLst/>
      </p:bgPr>
    </p:bg>
    <p:spTree>
      <p:nvGrpSpPr>
        <p:cNvPr id="1" name=""/>
        <p:cNvGrpSpPr/>
        <p:nvPr/>
      </p:nvGrpSpPr>
      <p:grpSpPr>
        <a:xfrm>
          <a:off x="0" y="0"/>
          <a:ext cx="0" cy="0"/>
          <a:chOff x="0" y="0"/>
          <a:chExt cx="0" cy="0"/>
        </a:xfrm>
      </p:grpSpPr>
      <p:sp>
        <p:nvSpPr>
          <p:cNvPr id="94" name="任意多边形 93"/>
          <p:cNvSpPr/>
          <p:nvPr/>
        </p:nvSpPr>
        <p:spPr>
          <a:xfrm>
            <a:off x="5549976" y="1596646"/>
            <a:ext cx="1108581" cy="1231674"/>
          </a:xfrm>
          <a:custGeom>
            <a:avLst/>
            <a:gdLst>
              <a:gd name="connsiteX0" fmla="*/ 554290 w 1108581"/>
              <a:gd name="connsiteY0" fmla="*/ 518179 h 1231674"/>
              <a:gd name="connsiteX1" fmla="*/ 247125 w 1108581"/>
              <a:gd name="connsiteY1" fmla="*/ 825344 h 1231674"/>
              <a:gd name="connsiteX2" fmla="*/ 554290 w 1108581"/>
              <a:gd name="connsiteY2" fmla="*/ 1132509 h 1231674"/>
              <a:gd name="connsiteX3" fmla="*/ 861455 w 1108581"/>
              <a:gd name="connsiteY3" fmla="*/ 825344 h 1231674"/>
              <a:gd name="connsiteX4" fmla="*/ 554290 w 1108581"/>
              <a:gd name="connsiteY4" fmla="*/ 518179 h 1231674"/>
              <a:gd name="connsiteX5" fmla="*/ 554291 w 1108581"/>
              <a:gd name="connsiteY5" fmla="*/ 0 h 1231674"/>
              <a:gd name="connsiteX6" fmla="*/ 1108581 w 1108581"/>
              <a:gd name="connsiteY6" fmla="*/ 1231674 h 1231674"/>
              <a:gd name="connsiteX7" fmla="*/ 0 w 1108581"/>
              <a:gd name="connsiteY7" fmla="*/ 1231674 h 1231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08581" h="1231674">
                <a:moveTo>
                  <a:pt x="554290" y="518179"/>
                </a:moveTo>
                <a:cubicBezTo>
                  <a:pt x="384647" y="518179"/>
                  <a:pt x="247125" y="655701"/>
                  <a:pt x="247125" y="825344"/>
                </a:cubicBezTo>
                <a:cubicBezTo>
                  <a:pt x="247125" y="994987"/>
                  <a:pt x="384647" y="1132509"/>
                  <a:pt x="554290" y="1132509"/>
                </a:cubicBezTo>
                <a:cubicBezTo>
                  <a:pt x="723933" y="1132509"/>
                  <a:pt x="861455" y="994987"/>
                  <a:pt x="861455" y="825344"/>
                </a:cubicBezTo>
                <a:cubicBezTo>
                  <a:pt x="861455" y="655701"/>
                  <a:pt x="723933" y="518179"/>
                  <a:pt x="554290" y="518179"/>
                </a:cubicBezTo>
                <a:close/>
                <a:moveTo>
                  <a:pt x="554291" y="0"/>
                </a:moveTo>
                <a:lnTo>
                  <a:pt x="1108581" y="1231674"/>
                </a:lnTo>
                <a:lnTo>
                  <a:pt x="0" y="1231674"/>
                </a:lnTo>
                <a:close/>
              </a:path>
            </a:pathLst>
          </a:custGeom>
          <a:blipFill dpi="0" rotWithShape="1">
            <a:blip r:embed="rId3" cstate="screen"/>
            <a:srcRect/>
            <a:tile tx="0" ty="0" sx="70000" sy="70000" flip="none" algn="tl"/>
          </a:blipFill>
          <a:ln w="25400">
            <a:solidFill>
              <a:schemeClr val="bg1"/>
            </a:solidFill>
          </a:ln>
          <a:scene3d>
            <a:camera prst="orthographicFront"/>
            <a:lightRig rig="threePt" dir="t">
              <a:rot lat="0" lon="0" rev="0"/>
            </a:lightRig>
          </a:scene3d>
          <a:sp3d>
            <a:bevelB w="0" h="0"/>
            <a:contourClr>
              <a:srgbClr val="69431D"/>
            </a:contourClr>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endParaRPr lang="zh-CN" altLang="en-US" sz="6500" kern="1200"/>
          </a:p>
        </p:txBody>
      </p:sp>
      <p:sp>
        <p:nvSpPr>
          <p:cNvPr id="95" name="任意多边形 94"/>
          <p:cNvSpPr/>
          <p:nvPr/>
        </p:nvSpPr>
        <p:spPr>
          <a:xfrm>
            <a:off x="4995685" y="3031256"/>
            <a:ext cx="2217162" cy="1231673"/>
          </a:xfrm>
          <a:custGeom>
            <a:avLst/>
            <a:gdLst>
              <a:gd name="connsiteX0" fmla="*/ 1108581 w 2217162"/>
              <a:gd name="connsiteY0" fmla="*/ 308671 h 1231673"/>
              <a:gd name="connsiteX1" fmla="*/ 801416 w 2217162"/>
              <a:gd name="connsiteY1" fmla="*/ 615836 h 1231673"/>
              <a:gd name="connsiteX2" fmla="*/ 1108581 w 2217162"/>
              <a:gd name="connsiteY2" fmla="*/ 923001 h 1231673"/>
              <a:gd name="connsiteX3" fmla="*/ 1415746 w 2217162"/>
              <a:gd name="connsiteY3" fmla="*/ 615836 h 1231673"/>
              <a:gd name="connsiteX4" fmla="*/ 1108581 w 2217162"/>
              <a:gd name="connsiteY4" fmla="*/ 308671 h 1231673"/>
              <a:gd name="connsiteX5" fmla="*/ 554291 w 2217162"/>
              <a:gd name="connsiteY5" fmla="*/ 0 h 1231673"/>
              <a:gd name="connsiteX6" fmla="*/ 1662872 w 2217162"/>
              <a:gd name="connsiteY6" fmla="*/ 0 h 1231673"/>
              <a:gd name="connsiteX7" fmla="*/ 2217162 w 2217162"/>
              <a:gd name="connsiteY7" fmla="*/ 1231673 h 1231673"/>
              <a:gd name="connsiteX8" fmla="*/ 0 w 2217162"/>
              <a:gd name="connsiteY8" fmla="*/ 1231673 h 1231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17162" h="1231673">
                <a:moveTo>
                  <a:pt x="1108581" y="308671"/>
                </a:moveTo>
                <a:cubicBezTo>
                  <a:pt x="938938" y="308671"/>
                  <a:pt x="801416" y="446193"/>
                  <a:pt x="801416" y="615836"/>
                </a:cubicBezTo>
                <a:cubicBezTo>
                  <a:pt x="801416" y="785479"/>
                  <a:pt x="938938" y="923001"/>
                  <a:pt x="1108581" y="923001"/>
                </a:cubicBezTo>
                <a:cubicBezTo>
                  <a:pt x="1278224" y="923001"/>
                  <a:pt x="1415746" y="785479"/>
                  <a:pt x="1415746" y="615836"/>
                </a:cubicBezTo>
                <a:cubicBezTo>
                  <a:pt x="1415746" y="446193"/>
                  <a:pt x="1278224" y="308671"/>
                  <a:pt x="1108581" y="308671"/>
                </a:cubicBezTo>
                <a:close/>
                <a:moveTo>
                  <a:pt x="554291" y="0"/>
                </a:moveTo>
                <a:lnTo>
                  <a:pt x="1662872" y="0"/>
                </a:lnTo>
                <a:lnTo>
                  <a:pt x="2217162" y="1231673"/>
                </a:lnTo>
                <a:lnTo>
                  <a:pt x="0" y="1231673"/>
                </a:lnTo>
                <a:close/>
              </a:path>
            </a:pathLst>
          </a:custGeom>
          <a:blipFill dpi="0" rotWithShape="1">
            <a:blip r:embed="rId3" cstate="screen"/>
            <a:srcRect/>
            <a:tile tx="0" ty="0" sx="70000" sy="70000" flip="none" algn="tl"/>
          </a:blipFill>
          <a:ln w="25400">
            <a:solidFill>
              <a:schemeClr val="bg1"/>
            </a:solidFill>
          </a:ln>
          <a:scene3d>
            <a:camera prst="orthographicFront"/>
            <a:lightRig rig="threePt" dir="t">
              <a:rot lat="0" lon="0" rev="0"/>
            </a:lightRig>
          </a:scene3d>
          <a:sp3d>
            <a:bevelB w="0" h="0"/>
            <a:contourClr>
              <a:srgbClr val="69431D"/>
            </a:contourClr>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30817" tIns="82550" rIns="1030816" bIns="82550" numCol="1" spcCol="1270" anchor="ctr" anchorCtr="0">
            <a:noAutofit/>
          </a:bodyPr>
          <a:lstStyle/>
          <a:p>
            <a:pPr lvl="0" algn="ctr" defTabSz="2889250">
              <a:lnSpc>
                <a:spcPct val="90000"/>
              </a:lnSpc>
              <a:spcBef>
                <a:spcPct val="0"/>
              </a:spcBef>
              <a:spcAft>
                <a:spcPct val="35000"/>
              </a:spcAft>
            </a:pPr>
            <a:endParaRPr lang="zh-CN" altLang="en-US" sz="6500" kern="1200"/>
          </a:p>
        </p:txBody>
      </p:sp>
      <p:sp>
        <p:nvSpPr>
          <p:cNvPr id="96" name="任意多边形 95"/>
          <p:cNvSpPr/>
          <p:nvPr/>
        </p:nvSpPr>
        <p:spPr>
          <a:xfrm>
            <a:off x="4366292" y="4465865"/>
            <a:ext cx="3475949" cy="1231673"/>
          </a:xfrm>
          <a:custGeom>
            <a:avLst/>
            <a:gdLst>
              <a:gd name="connsiteX0" fmla="*/ 1721484 w 3475949"/>
              <a:gd name="connsiteY0" fmla="*/ 200002 h 1231673"/>
              <a:gd name="connsiteX1" fmla="*/ 1414319 w 3475949"/>
              <a:gd name="connsiteY1" fmla="*/ 507167 h 1231673"/>
              <a:gd name="connsiteX2" fmla="*/ 1721484 w 3475949"/>
              <a:gd name="connsiteY2" fmla="*/ 814332 h 1231673"/>
              <a:gd name="connsiteX3" fmla="*/ 2028649 w 3475949"/>
              <a:gd name="connsiteY3" fmla="*/ 507167 h 1231673"/>
              <a:gd name="connsiteX4" fmla="*/ 1721484 w 3475949"/>
              <a:gd name="connsiteY4" fmla="*/ 200002 h 1231673"/>
              <a:gd name="connsiteX5" fmla="*/ 579325 w 3475949"/>
              <a:gd name="connsiteY5" fmla="*/ 0 h 1231673"/>
              <a:gd name="connsiteX6" fmla="*/ 2896625 w 3475949"/>
              <a:gd name="connsiteY6" fmla="*/ 0 h 1231673"/>
              <a:gd name="connsiteX7" fmla="*/ 3475949 w 3475949"/>
              <a:gd name="connsiteY7" fmla="*/ 1231673 h 1231673"/>
              <a:gd name="connsiteX8" fmla="*/ 0 w 3475949"/>
              <a:gd name="connsiteY8" fmla="*/ 1231673 h 1231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5949" h="1231673">
                <a:moveTo>
                  <a:pt x="1721484" y="200002"/>
                </a:moveTo>
                <a:cubicBezTo>
                  <a:pt x="1551841" y="200002"/>
                  <a:pt x="1414319" y="337524"/>
                  <a:pt x="1414319" y="507167"/>
                </a:cubicBezTo>
                <a:cubicBezTo>
                  <a:pt x="1414319" y="676810"/>
                  <a:pt x="1551841" y="814332"/>
                  <a:pt x="1721484" y="814332"/>
                </a:cubicBezTo>
                <a:cubicBezTo>
                  <a:pt x="1891127" y="814332"/>
                  <a:pt x="2028649" y="676810"/>
                  <a:pt x="2028649" y="507167"/>
                </a:cubicBezTo>
                <a:cubicBezTo>
                  <a:pt x="2028649" y="337524"/>
                  <a:pt x="1891127" y="200002"/>
                  <a:pt x="1721484" y="200002"/>
                </a:cubicBezTo>
                <a:close/>
                <a:moveTo>
                  <a:pt x="579325" y="0"/>
                </a:moveTo>
                <a:lnTo>
                  <a:pt x="2896625" y="0"/>
                </a:lnTo>
                <a:lnTo>
                  <a:pt x="3475949" y="1231673"/>
                </a:lnTo>
                <a:lnTo>
                  <a:pt x="0" y="1231673"/>
                </a:lnTo>
                <a:close/>
              </a:path>
            </a:pathLst>
          </a:custGeom>
          <a:blipFill dpi="0" rotWithShape="1">
            <a:blip r:embed="rId4" cstate="screen"/>
            <a:srcRect/>
            <a:tile tx="0" ty="0" sx="70000" sy="70000" flip="none" algn="tl"/>
          </a:blipFill>
          <a:ln w="25400">
            <a:solidFill>
              <a:schemeClr val="bg1"/>
            </a:solidFill>
          </a:ln>
          <a:scene3d>
            <a:camera prst="orthographicFront"/>
            <a:lightRig rig="threePt" dir="t">
              <a:rot lat="0" lon="0" rev="0"/>
            </a:lightRig>
          </a:scene3d>
          <a:sp3d>
            <a:bevelB w="0" h="0"/>
            <a:contourClr>
              <a:srgbClr val="69431D"/>
            </a:contourClr>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04949" tIns="82550" rIns="1504951" bIns="82550" numCol="1" spcCol="1270" anchor="ctr" anchorCtr="0">
            <a:noAutofit/>
          </a:bodyPr>
          <a:lstStyle/>
          <a:p>
            <a:pPr lvl="0" algn="ctr" defTabSz="2889250">
              <a:lnSpc>
                <a:spcPct val="90000"/>
              </a:lnSpc>
              <a:spcBef>
                <a:spcPct val="0"/>
              </a:spcBef>
              <a:spcAft>
                <a:spcPct val="35000"/>
              </a:spcAft>
            </a:pPr>
            <a:endParaRPr lang="zh-CN" altLang="en-US" sz="6500" kern="1200"/>
          </a:p>
        </p:txBody>
      </p:sp>
      <p:sp>
        <p:nvSpPr>
          <p:cNvPr id="97" name="Freeform 111"/>
          <p:cNvSpPr>
            <a:spLocks noEditPoints="1"/>
          </p:cNvSpPr>
          <p:nvPr/>
        </p:nvSpPr>
        <p:spPr bwMode="auto">
          <a:xfrm>
            <a:off x="5930047" y="2276431"/>
            <a:ext cx="315458" cy="317714"/>
          </a:xfrm>
          <a:custGeom>
            <a:avLst/>
            <a:gdLst/>
            <a:ahLst/>
            <a:cxnLst>
              <a:cxn ang="0">
                <a:pos x="36" y="38"/>
              </a:cxn>
              <a:cxn ang="0">
                <a:pos x="5" y="38"/>
              </a:cxn>
              <a:cxn ang="0">
                <a:pos x="0" y="45"/>
              </a:cxn>
              <a:cxn ang="0">
                <a:pos x="0" y="69"/>
              </a:cxn>
              <a:cxn ang="0">
                <a:pos x="9" y="74"/>
              </a:cxn>
              <a:cxn ang="0">
                <a:pos x="9" y="94"/>
              </a:cxn>
              <a:cxn ang="0">
                <a:pos x="1" y="96"/>
              </a:cxn>
              <a:cxn ang="0">
                <a:pos x="0" y="121"/>
              </a:cxn>
              <a:cxn ang="0">
                <a:pos x="1" y="128"/>
              </a:cxn>
              <a:cxn ang="0">
                <a:pos x="36" y="130"/>
              </a:cxn>
              <a:cxn ang="0">
                <a:pos x="9" y="150"/>
              </a:cxn>
              <a:cxn ang="0">
                <a:pos x="0" y="156"/>
              </a:cxn>
              <a:cxn ang="0">
                <a:pos x="0" y="177"/>
              </a:cxn>
              <a:cxn ang="0">
                <a:pos x="5" y="186"/>
              </a:cxn>
              <a:cxn ang="0">
                <a:pos x="36" y="206"/>
              </a:cxn>
              <a:cxn ang="0">
                <a:pos x="5" y="206"/>
              </a:cxn>
              <a:cxn ang="0">
                <a:pos x="0" y="215"/>
              </a:cxn>
              <a:cxn ang="0">
                <a:pos x="0" y="237"/>
              </a:cxn>
              <a:cxn ang="0">
                <a:pos x="9" y="243"/>
              </a:cxn>
              <a:cxn ang="0">
                <a:pos x="262" y="281"/>
              </a:cxn>
              <a:cxn ang="0">
                <a:pos x="275" y="275"/>
              </a:cxn>
              <a:cxn ang="0">
                <a:pos x="281" y="18"/>
              </a:cxn>
              <a:cxn ang="0">
                <a:pos x="275" y="5"/>
              </a:cxn>
              <a:cxn ang="0">
                <a:pos x="262" y="0"/>
              </a:cxn>
              <a:cxn ang="0">
                <a:pos x="56" y="243"/>
              </a:cxn>
              <a:cxn ang="0">
                <a:pos x="69" y="243"/>
              </a:cxn>
              <a:cxn ang="0">
                <a:pos x="74" y="234"/>
              </a:cxn>
              <a:cxn ang="0">
                <a:pos x="74" y="212"/>
              </a:cxn>
              <a:cxn ang="0">
                <a:pos x="65" y="206"/>
              </a:cxn>
              <a:cxn ang="0">
                <a:pos x="65" y="186"/>
              </a:cxn>
              <a:cxn ang="0">
                <a:pos x="72" y="185"/>
              </a:cxn>
              <a:cxn ang="0">
                <a:pos x="74" y="159"/>
              </a:cxn>
              <a:cxn ang="0">
                <a:pos x="72" y="152"/>
              </a:cxn>
              <a:cxn ang="0">
                <a:pos x="56" y="150"/>
              </a:cxn>
              <a:cxn ang="0">
                <a:pos x="65" y="130"/>
              </a:cxn>
              <a:cxn ang="0">
                <a:pos x="74" y="125"/>
              </a:cxn>
              <a:cxn ang="0">
                <a:pos x="74" y="103"/>
              </a:cxn>
              <a:cxn ang="0">
                <a:pos x="69" y="94"/>
              </a:cxn>
              <a:cxn ang="0">
                <a:pos x="56" y="74"/>
              </a:cxn>
              <a:cxn ang="0">
                <a:pos x="69" y="74"/>
              </a:cxn>
              <a:cxn ang="0">
                <a:pos x="74" y="65"/>
              </a:cxn>
              <a:cxn ang="0">
                <a:pos x="74" y="41"/>
              </a:cxn>
              <a:cxn ang="0">
                <a:pos x="65" y="38"/>
              </a:cxn>
              <a:cxn ang="0">
                <a:pos x="92" y="18"/>
              </a:cxn>
            </a:cxnLst>
            <a:rect l="0" t="0" r="r" b="b"/>
            <a:pathLst>
              <a:path w="281" h="281">
                <a:moveTo>
                  <a:pt x="262" y="0"/>
                </a:moveTo>
                <a:lnTo>
                  <a:pt x="36" y="0"/>
                </a:lnTo>
                <a:lnTo>
                  <a:pt x="36" y="38"/>
                </a:lnTo>
                <a:lnTo>
                  <a:pt x="9" y="38"/>
                </a:lnTo>
                <a:lnTo>
                  <a:pt x="9" y="38"/>
                </a:lnTo>
                <a:lnTo>
                  <a:pt x="5" y="38"/>
                </a:lnTo>
                <a:lnTo>
                  <a:pt x="1" y="40"/>
                </a:lnTo>
                <a:lnTo>
                  <a:pt x="0" y="41"/>
                </a:lnTo>
                <a:lnTo>
                  <a:pt x="0" y="45"/>
                </a:lnTo>
                <a:lnTo>
                  <a:pt x="0" y="65"/>
                </a:lnTo>
                <a:lnTo>
                  <a:pt x="0" y="65"/>
                </a:lnTo>
                <a:lnTo>
                  <a:pt x="0" y="69"/>
                </a:lnTo>
                <a:lnTo>
                  <a:pt x="1" y="72"/>
                </a:lnTo>
                <a:lnTo>
                  <a:pt x="5" y="74"/>
                </a:lnTo>
                <a:lnTo>
                  <a:pt x="9" y="74"/>
                </a:lnTo>
                <a:lnTo>
                  <a:pt x="36" y="74"/>
                </a:lnTo>
                <a:lnTo>
                  <a:pt x="36" y="94"/>
                </a:lnTo>
                <a:lnTo>
                  <a:pt x="9" y="94"/>
                </a:lnTo>
                <a:lnTo>
                  <a:pt x="9" y="94"/>
                </a:lnTo>
                <a:lnTo>
                  <a:pt x="5" y="94"/>
                </a:lnTo>
                <a:lnTo>
                  <a:pt x="1" y="96"/>
                </a:lnTo>
                <a:lnTo>
                  <a:pt x="0" y="99"/>
                </a:lnTo>
                <a:lnTo>
                  <a:pt x="0" y="103"/>
                </a:lnTo>
                <a:lnTo>
                  <a:pt x="0" y="121"/>
                </a:lnTo>
                <a:lnTo>
                  <a:pt x="0" y="121"/>
                </a:lnTo>
                <a:lnTo>
                  <a:pt x="0" y="125"/>
                </a:lnTo>
                <a:lnTo>
                  <a:pt x="1" y="128"/>
                </a:lnTo>
                <a:lnTo>
                  <a:pt x="5" y="130"/>
                </a:lnTo>
                <a:lnTo>
                  <a:pt x="9" y="130"/>
                </a:lnTo>
                <a:lnTo>
                  <a:pt x="36" y="130"/>
                </a:lnTo>
                <a:lnTo>
                  <a:pt x="36" y="150"/>
                </a:lnTo>
                <a:lnTo>
                  <a:pt x="9" y="150"/>
                </a:lnTo>
                <a:lnTo>
                  <a:pt x="9" y="150"/>
                </a:lnTo>
                <a:lnTo>
                  <a:pt x="5" y="150"/>
                </a:lnTo>
                <a:lnTo>
                  <a:pt x="1" y="152"/>
                </a:lnTo>
                <a:lnTo>
                  <a:pt x="0" y="156"/>
                </a:lnTo>
                <a:lnTo>
                  <a:pt x="0" y="159"/>
                </a:lnTo>
                <a:lnTo>
                  <a:pt x="0" y="177"/>
                </a:lnTo>
                <a:lnTo>
                  <a:pt x="0" y="177"/>
                </a:lnTo>
                <a:lnTo>
                  <a:pt x="0" y="181"/>
                </a:lnTo>
                <a:lnTo>
                  <a:pt x="1" y="185"/>
                </a:lnTo>
                <a:lnTo>
                  <a:pt x="5" y="186"/>
                </a:lnTo>
                <a:lnTo>
                  <a:pt x="9" y="186"/>
                </a:lnTo>
                <a:lnTo>
                  <a:pt x="36" y="186"/>
                </a:lnTo>
                <a:lnTo>
                  <a:pt x="36" y="206"/>
                </a:lnTo>
                <a:lnTo>
                  <a:pt x="9" y="206"/>
                </a:lnTo>
                <a:lnTo>
                  <a:pt x="9" y="206"/>
                </a:lnTo>
                <a:lnTo>
                  <a:pt x="5" y="206"/>
                </a:lnTo>
                <a:lnTo>
                  <a:pt x="1" y="208"/>
                </a:lnTo>
                <a:lnTo>
                  <a:pt x="0" y="212"/>
                </a:lnTo>
                <a:lnTo>
                  <a:pt x="0" y="215"/>
                </a:lnTo>
                <a:lnTo>
                  <a:pt x="0" y="234"/>
                </a:lnTo>
                <a:lnTo>
                  <a:pt x="0" y="234"/>
                </a:lnTo>
                <a:lnTo>
                  <a:pt x="0" y="237"/>
                </a:lnTo>
                <a:lnTo>
                  <a:pt x="1" y="241"/>
                </a:lnTo>
                <a:lnTo>
                  <a:pt x="5" y="243"/>
                </a:lnTo>
                <a:lnTo>
                  <a:pt x="9" y="243"/>
                </a:lnTo>
                <a:lnTo>
                  <a:pt x="36" y="243"/>
                </a:lnTo>
                <a:lnTo>
                  <a:pt x="36" y="281"/>
                </a:lnTo>
                <a:lnTo>
                  <a:pt x="262" y="281"/>
                </a:lnTo>
                <a:lnTo>
                  <a:pt x="262" y="281"/>
                </a:lnTo>
                <a:lnTo>
                  <a:pt x="270" y="279"/>
                </a:lnTo>
                <a:lnTo>
                  <a:pt x="275" y="275"/>
                </a:lnTo>
                <a:lnTo>
                  <a:pt x="279" y="270"/>
                </a:lnTo>
                <a:lnTo>
                  <a:pt x="281" y="261"/>
                </a:lnTo>
                <a:lnTo>
                  <a:pt x="281" y="18"/>
                </a:lnTo>
                <a:lnTo>
                  <a:pt x="281" y="18"/>
                </a:lnTo>
                <a:lnTo>
                  <a:pt x="279" y="11"/>
                </a:lnTo>
                <a:lnTo>
                  <a:pt x="275" y="5"/>
                </a:lnTo>
                <a:lnTo>
                  <a:pt x="270" y="1"/>
                </a:lnTo>
                <a:lnTo>
                  <a:pt x="262" y="0"/>
                </a:lnTo>
                <a:lnTo>
                  <a:pt x="262" y="0"/>
                </a:lnTo>
                <a:close/>
                <a:moveTo>
                  <a:pt x="92" y="263"/>
                </a:moveTo>
                <a:lnTo>
                  <a:pt x="56" y="263"/>
                </a:lnTo>
                <a:lnTo>
                  <a:pt x="56" y="243"/>
                </a:lnTo>
                <a:lnTo>
                  <a:pt x="65" y="243"/>
                </a:lnTo>
                <a:lnTo>
                  <a:pt x="65" y="243"/>
                </a:lnTo>
                <a:lnTo>
                  <a:pt x="69" y="243"/>
                </a:lnTo>
                <a:lnTo>
                  <a:pt x="72" y="241"/>
                </a:lnTo>
                <a:lnTo>
                  <a:pt x="74" y="237"/>
                </a:lnTo>
                <a:lnTo>
                  <a:pt x="74" y="234"/>
                </a:lnTo>
                <a:lnTo>
                  <a:pt x="74" y="215"/>
                </a:lnTo>
                <a:lnTo>
                  <a:pt x="74" y="215"/>
                </a:lnTo>
                <a:lnTo>
                  <a:pt x="74" y="212"/>
                </a:lnTo>
                <a:lnTo>
                  <a:pt x="72" y="208"/>
                </a:lnTo>
                <a:lnTo>
                  <a:pt x="69" y="206"/>
                </a:lnTo>
                <a:lnTo>
                  <a:pt x="65" y="206"/>
                </a:lnTo>
                <a:lnTo>
                  <a:pt x="56" y="206"/>
                </a:lnTo>
                <a:lnTo>
                  <a:pt x="56" y="186"/>
                </a:lnTo>
                <a:lnTo>
                  <a:pt x="65" y="186"/>
                </a:lnTo>
                <a:lnTo>
                  <a:pt x="65" y="186"/>
                </a:lnTo>
                <a:lnTo>
                  <a:pt x="69" y="186"/>
                </a:lnTo>
                <a:lnTo>
                  <a:pt x="72" y="185"/>
                </a:lnTo>
                <a:lnTo>
                  <a:pt x="74" y="181"/>
                </a:lnTo>
                <a:lnTo>
                  <a:pt x="74" y="177"/>
                </a:lnTo>
                <a:lnTo>
                  <a:pt x="74" y="159"/>
                </a:lnTo>
                <a:lnTo>
                  <a:pt x="74" y="159"/>
                </a:lnTo>
                <a:lnTo>
                  <a:pt x="74" y="156"/>
                </a:lnTo>
                <a:lnTo>
                  <a:pt x="72" y="152"/>
                </a:lnTo>
                <a:lnTo>
                  <a:pt x="69" y="150"/>
                </a:lnTo>
                <a:lnTo>
                  <a:pt x="65" y="150"/>
                </a:lnTo>
                <a:lnTo>
                  <a:pt x="56" y="150"/>
                </a:lnTo>
                <a:lnTo>
                  <a:pt x="56" y="130"/>
                </a:lnTo>
                <a:lnTo>
                  <a:pt x="65" y="130"/>
                </a:lnTo>
                <a:lnTo>
                  <a:pt x="65" y="130"/>
                </a:lnTo>
                <a:lnTo>
                  <a:pt x="69" y="130"/>
                </a:lnTo>
                <a:lnTo>
                  <a:pt x="72" y="128"/>
                </a:lnTo>
                <a:lnTo>
                  <a:pt x="74" y="125"/>
                </a:lnTo>
                <a:lnTo>
                  <a:pt x="74" y="121"/>
                </a:lnTo>
                <a:lnTo>
                  <a:pt x="74" y="103"/>
                </a:lnTo>
                <a:lnTo>
                  <a:pt x="74" y="103"/>
                </a:lnTo>
                <a:lnTo>
                  <a:pt x="74" y="99"/>
                </a:lnTo>
                <a:lnTo>
                  <a:pt x="72" y="96"/>
                </a:lnTo>
                <a:lnTo>
                  <a:pt x="69" y="94"/>
                </a:lnTo>
                <a:lnTo>
                  <a:pt x="65" y="94"/>
                </a:lnTo>
                <a:lnTo>
                  <a:pt x="56" y="94"/>
                </a:lnTo>
                <a:lnTo>
                  <a:pt x="56" y="74"/>
                </a:lnTo>
                <a:lnTo>
                  <a:pt x="65" y="74"/>
                </a:lnTo>
                <a:lnTo>
                  <a:pt x="65" y="74"/>
                </a:lnTo>
                <a:lnTo>
                  <a:pt x="69" y="74"/>
                </a:lnTo>
                <a:lnTo>
                  <a:pt x="72" y="72"/>
                </a:lnTo>
                <a:lnTo>
                  <a:pt x="74" y="69"/>
                </a:lnTo>
                <a:lnTo>
                  <a:pt x="74" y="65"/>
                </a:lnTo>
                <a:lnTo>
                  <a:pt x="74" y="45"/>
                </a:lnTo>
                <a:lnTo>
                  <a:pt x="74" y="45"/>
                </a:lnTo>
                <a:lnTo>
                  <a:pt x="74" y="41"/>
                </a:lnTo>
                <a:lnTo>
                  <a:pt x="72" y="40"/>
                </a:lnTo>
                <a:lnTo>
                  <a:pt x="69" y="38"/>
                </a:lnTo>
                <a:lnTo>
                  <a:pt x="65" y="38"/>
                </a:lnTo>
                <a:lnTo>
                  <a:pt x="56" y="38"/>
                </a:lnTo>
                <a:lnTo>
                  <a:pt x="56" y="18"/>
                </a:lnTo>
                <a:lnTo>
                  <a:pt x="92" y="18"/>
                </a:lnTo>
                <a:lnTo>
                  <a:pt x="92" y="263"/>
                </a:lnTo>
                <a:close/>
              </a:path>
            </a:pathLst>
          </a:custGeom>
          <a:solidFill>
            <a:schemeClr val="bg1"/>
          </a:solidFill>
          <a:ln w="9525">
            <a:noFill/>
            <a:round/>
          </a:ln>
        </p:spPr>
        <p:txBody>
          <a:bodyPr vert="horz" wrap="square" lIns="91440" tIns="45720" rIns="91440" bIns="45720" numCol="1" anchor="t" anchorCtr="0" compatLnSpc="1"/>
          <a:lstStyle/>
          <a:p>
            <a:endParaRPr lang="en-US">
              <a:solidFill>
                <a:srgbClr val="85E0FF"/>
              </a:solidFill>
            </a:endParaRPr>
          </a:p>
        </p:txBody>
      </p:sp>
      <p:sp>
        <p:nvSpPr>
          <p:cNvPr id="98" name="任意多边形 97"/>
          <p:cNvSpPr/>
          <p:nvPr/>
        </p:nvSpPr>
        <p:spPr>
          <a:xfrm>
            <a:off x="5907767" y="3465478"/>
            <a:ext cx="360019" cy="351879"/>
          </a:xfrm>
          <a:custGeom>
            <a:avLst/>
            <a:gdLst>
              <a:gd name="connsiteX0" fmla="*/ 286576 w 742282"/>
              <a:gd name="connsiteY0" fmla="*/ 501627 h 725499"/>
              <a:gd name="connsiteX1" fmla="*/ 282247 w 742282"/>
              <a:gd name="connsiteY1" fmla="*/ 515157 h 725499"/>
              <a:gd name="connsiteX2" fmla="*/ 294167 w 742282"/>
              <a:gd name="connsiteY2" fmla="*/ 506746 h 725499"/>
              <a:gd name="connsiteX3" fmla="*/ 455733 w 742282"/>
              <a:gd name="connsiteY3" fmla="*/ 499003 h 725499"/>
              <a:gd name="connsiteX4" fmla="*/ 449076 w 742282"/>
              <a:gd name="connsiteY4" fmla="*/ 503491 h 725499"/>
              <a:gd name="connsiteX5" fmla="*/ 459430 w 742282"/>
              <a:gd name="connsiteY5" fmla="*/ 510942 h 725499"/>
              <a:gd name="connsiteX6" fmla="*/ 506731 w 742282"/>
              <a:gd name="connsiteY6" fmla="*/ 349716 h 725499"/>
              <a:gd name="connsiteX7" fmla="*/ 506756 w 742282"/>
              <a:gd name="connsiteY7" fmla="*/ 349838 h 725499"/>
              <a:gd name="connsiteX8" fmla="*/ 506919 w 742282"/>
              <a:gd name="connsiteY8" fmla="*/ 349718 h 725499"/>
              <a:gd name="connsiteX9" fmla="*/ 364475 w 742282"/>
              <a:gd name="connsiteY9" fmla="*/ 0 h 725499"/>
              <a:gd name="connsiteX10" fmla="*/ 373993 w 742282"/>
              <a:gd name="connsiteY10" fmla="*/ 257 h 725499"/>
              <a:gd name="connsiteX11" fmla="*/ 383512 w 742282"/>
              <a:gd name="connsiteY11" fmla="*/ 89 h 725499"/>
              <a:gd name="connsiteX12" fmla="*/ 437298 w 742282"/>
              <a:gd name="connsiteY12" fmla="*/ 42417 h 725499"/>
              <a:gd name="connsiteX13" fmla="*/ 497786 w 742282"/>
              <a:gd name="connsiteY13" fmla="*/ 225750 h 725499"/>
              <a:gd name="connsiteX14" fmla="*/ 678299 w 742282"/>
              <a:gd name="connsiteY14" fmla="*/ 228243 h 725499"/>
              <a:gd name="connsiteX15" fmla="*/ 734821 w 742282"/>
              <a:gd name="connsiteY15" fmla="*/ 266842 h 725499"/>
              <a:gd name="connsiteX16" fmla="*/ 737517 w 742282"/>
              <a:gd name="connsiteY16" fmla="*/ 275973 h 725499"/>
              <a:gd name="connsiteX17" fmla="*/ 740619 w 742282"/>
              <a:gd name="connsiteY17" fmla="*/ 284975 h 725499"/>
              <a:gd name="connsiteX18" fmla="*/ 716983 w 742282"/>
              <a:gd name="connsiteY18" fmla="*/ 349208 h 725499"/>
              <a:gd name="connsiteX19" fmla="*/ 571925 w 742282"/>
              <a:gd name="connsiteY19" fmla="*/ 455606 h 725499"/>
              <a:gd name="connsiteX20" fmla="*/ 627920 w 742282"/>
              <a:gd name="connsiteY20" fmla="*/ 636396 h 725499"/>
              <a:gd name="connsiteX21" fmla="*/ 608676 w 742282"/>
              <a:gd name="connsiteY21" fmla="*/ 702079 h 725499"/>
              <a:gd name="connsiteX22" fmla="*/ 600825 w 742282"/>
              <a:gd name="connsiteY22" fmla="*/ 707466 h 725499"/>
              <a:gd name="connsiteX23" fmla="*/ 593222 w 742282"/>
              <a:gd name="connsiteY23" fmla="*/ 713198 h 725499"/>
              <a:gd name="connsiteX24" fmla="*/ 524828 w 742282"/>
              <a:gd name="connsiteY24" fmla="*/ 710568 h 725499"/>
              <a:gd name="connsiteX25" fmla="*/ 373960 w 742282"/>
              <a:gd name="connsiteY25" fmla="*/ 601996 h 725499"/>
              <a:gd name="connsiteX26" fmla="*/ 214999 w 742282"/>
              <a:gd name="connsiteY26" fmla="*/ 714168 h 725499"/>
              <a:gd name="connsiteX27" fmla="*/ 146584 w 742282"/>
              <a:gd name="connsiteY27" fmla="*/ 716163 h 725499"/>
              <a:gd name="connsiteX28" fmla="*/ 139035 w 742282"/>
              <a:gd name="connsiteY28" fmla="*/ 710361 h 725499"/>
              <a:gd name="connsiteX29" fmla="*/ 131234 w 742282"/>
              <a:gd name="connsiteY29" fmla="*/ 704902 h 725499"/>
              <a:gd name="connsiteX30" fmla="*/ 112601 w 742282"/>
              <a:gd name="connsiteY30" fmla="*/ 639042 h 725499"/>
              <a:gd name="connsiteX31" fmla="*/ 169534 w 742282"/>
              <a:gd name="connsiteY31" fmla="*/ 461082 h 725499"/>
              <a:gd name="connsiteX32" fmla="*/ 24837 w 742282"/>
              <a:gd name="connsiteY32" fmla="*/ 352870 h 725499"/>
              <a:gd name="connsiteX33" fmla="*/ 1798 w 742282"/>
              <a:gd name="connsiteY33" fmla="*/ 288420 h 725499"/>
              <a:gd name="connsiteX34" fmla="*/ 4984 w 742282"/>
              <a:gd name="connsiteY34" fmla="*/ 279448 h 725499"/>
              <a:gd name="connsiteX35" fmla="*/ 7765 w 742282"/>
              <a:gd name="connsiteY35" fmla="*/ 270342 h 725499"/>
              <a:gd name="connsiteX36" fmla="*/ 64643 w 742282"/>
              <a:gd name="connsiteY36" fmla="*/ 232269 h 725499"/>
              <a:gd name="connsiteX37" fmla="*/ 245779 w 742282"/>
              <a:gd name="connsiteY37" fmla="*/ 231448 h 725499"/>
              <a:gd name="connsiteX38" fmla="*/ 310299 w 742282"/>
              <a:gd name="connsiteY38" fmla="*/ 41828 h 725499"/>
              <a:gd name="connsiteX39" fmla="*/ 364475 w 742282"/>
              <a:gd name="connsiteY39" fmla="*/ 0 h 725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742282" h="725499">
                <a:moveTo>
                  <a:pt x="286576" y="501627"/>
                </a:moveTo>
                <a:lnTo>
                  <a:pt x="282247" y="515157"/>
                </a:lnTo>
                <a:lnTo>
                  <a:pt x="294167" y="506746"/>
                </a:lnTo>
                <a:close/>
                <a:moveTo>
                  <a:pt x="455733" y="499003"/>
                </a:moveTo>
                <a:lnTo>
                  <a:pt x="449076" y="503491"/>
                </a:lnTo>
                <a:lnTo>
                  <a:pt x="459430" y="510942"/>
                </a:lnTo>
                <a:close/>
                <a:moveTo>
                  <a:pt x="506731" y="349716"/>
                </a:moveTo>
                <a:lnTo>
                  <a:pt x="506756" y="349838"/>
                </a:lnTo>
                <a:lnTo>
                  <a:pt x="506919" y="349718"/>
                </a:lnTo>
                <a:close/>
                <a:moveTo>
                  <a:pt x="364475" y="0"/>
                </a:moveTo>
                <a:lnTo>
                  <a:pt x="373993" y="257"/>
                </a:lnTo>
                <a:lnTo>
                  <a:pt x="383512" y="89"/>
                </a:lnTo>
                <a:cubicBezTo>
                  <a:pt x="407561" y="2052"/>
                  <a:pt x="429263" y="18063"/>
                  <a:pt x="437298" y="42417"/>
                </a:cubicBezTo>
                <a:lnTo>
                  <a:pt x="497786" y="225750"/>
                </a:lnTo>
                <a:lnTo>
                  <a:pt x="678299" y="228243"/>
                </a:lnTo>
                <a:cubicBezTo>
                  <a:pt x="703942" y="228597"/>
                  <a:pt x="725729" y="244492"/>
                  <a:pt x="734821" y="266842"/>
                </a:cubicBezTo>
                <a:lnTo>
                  <a:pt x="737517" y="275973"/>
                </a:lnTo>
                <a:lnTo>
                  <a:pt x="740619" y="284975"/>
                </a:lnTo>
                <a:cubicBezTo>
                  <a:pt x="746183" y="308453"/>
                  <a:pt x="737663" y="334040"/>
                  <a:pt x="716983" y="349208"/>
                </a:cubicBezTo>
                <a:lnTo>
                  <a:pt x="571925" y="455606"/>
                </a:lnTo>
                <a:lnTo>
                  <a:pt x="627920" y="636396"/>
                </a:lnTo>
                <a:cubicBezTo>
                  <a:pt x="635507" y="660894"/>
                  <a:pt x="627122" y="686526"/>
                  <a:pt x="608676" y="702079"/>
                </a:cubicBezTo>
                <a:lnTo>
                  <a:pt x="600825" y="707466"/>
                </a:lnTo>
                <a:lnTo>
                  <a:pt x="593222" y="713198"/>
                </a:lnTo>
                <a:cubicBezTo>
                  <a:pt x="572613" y="725745"/>
                  <a:pt x="545645" y="725548"/>
                  <a:pt x="524828" y="710568"/>
                </a:cubicBezTo>
                <a:lnTo>
                  <a:pt x="373960" y="601996"/>
                </a:lnTo>
                <a:lnTo>
                  <a:pt x="214999" y="714168"/>
                </a:lnTo>
                <a:cubicBezTo>
                  <a:pt x="194045" y="728954"/>
                  <a:pt x="167076" y="728900"/>
                  <a:pt x="146584" y="716163"/>
                </a:cubicBezTo>
                <a:lnTo>
                  <a:pt x="139035" y="710361"/>
                </a:lnTo>
                <a:lnTo>
                  <a:pt x="131234" y="704902"/>
                </a:lnTo>
                <a:cubicBezTo>
                  <a:pt x="112933" y="689178"/>
                  <a:pt x="104786" y="663469"/>
                  <a:pt x="112601" y="639042"/>
                </a:cubicBezTo>
                <a:lnTo>
                  <a:pt x="169534" y="461082"/>
                </a:lnTo>
                <a:lnTo>
                  <a:pt x="24837" y="352870"/>
                </a:lnTo>
                <a:cubicBezTo>
                  <a:pt x="4299" y="337511"/>
                  <a:pt x="-3983" y="311845"/>
                  <a:pt x="1798" y="288420"/>
                </a:cubicBezTo>
                <a:lnTo>
                  <a:pt x="4984" y="279448"/>
                </a:lnTo>
                <a:lnTo>
                  <a:pt x="7765" y="270342"/>
                </a:lnTo>
                <a:cubicBezTo>
                  <a:pt x="17064" y="248077"/>
                  <a:pt x="38997" y="232385"/>
                  <a:pt x="64643" y="232269"/>
                </a:cubicBezTo>
                <a:lnTo>
                  <a:pt x="245779" y="231448"/>
                </a:lnTo>
                <a:lnTo>
                  <a:pt x="310299" y="41828"/>
                </a:lnTo>
                <a:cubicBezTo>
                  <a:pt x="318560" y="17549"/>
                  <a:pt x="340410" y="1740"/>
                  <a:pt x="3644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5E0FF"/>
              </a:solidFill>
            </a:endParaRPr>
          </a:p>
        </p:txBody>
      </p:sp>
      <p:sp>
        <p:nvSpPr>
          <p:cNvPr id="99" name="Freeform 32"/>
          <p:cNvSpPr>
            <a:spLocks noEditPoints="1"/>
          </p:cNvSpPr>
          <p:nvPr/>
        </p:nvSpPr>
        <p:spPr bwMode="auto">
          <a:xfrm>
            <a:off x="5893576" y="4829591"/>
            <a:ext cx="388194" cy="317417"/>
          </a:xfrm>
          <a:custGeom>
            <a:avLst/>
            <a:gdLst/>
            <a:ahLst/>
            <a:cxnLst>
              <a:cxn ang="0">
                <a:pos x="254" y="0"/>
              </a:cxn>
              <a:cxn ang="0">
                <a:pos x="239" y="2"/>
              </a:cxn>
              <a:cxn ang="0">
                <a:pos x="210" y="15"/>
              </a:cxn>
              <a:cxn ang="0">
                <a:pos x="74" y="149"/>
              </a:cxn>
              <a:cxn ang="0">
                <a:pos x="69" y="154"/>
              </a:cxn>
              <a:cxn ang="0">
                <a:pos x="65" y="165"/>
              </a:cxn>
              <a:cxn ang="0">
                <a:pos x="65" y="178"/>
              </a:cxn>
              <a:cxn ang="0">
                <a:pos x="69" y="189"/>
              </a:cxn>
              <a:cxn ang="0">
                <a:pos x="167" y="288"/>
              </a:cxn>
              <a:cxn ang="0">
                <a:pos x="172" y="292"/>
              </a:cxn>
              <a:cxn ang="0">
                <a:pos x="183" y="297"/>
              </a:cxn>
              <a:cxn ang="0">
                <a:pos x="196" y="297"/>
              </a:cxn>
              <a:cxn ang="0">
                <a:pos x="208" y="292"/>
              </a:cxn>
              <a:cxn ang="0">
                <a:pos x="339" y="162"/>
              </a:cxn>
              <a:cxn ang="0">
                <a:pos x="348" y="151"/>
              </a:cxn>
              <a:cxn ang="0">
                <a:pos x="359" y="122"/>
              </a:cxn>
              <a:cxn ang="0">
                <a:pos x="361" y="33"/>
              </a:cxn>
              <a:cxn ang="0">
                <a:pos x="361" y="26"/>
              </a:cxn>
              <a:cxn ang="0">
                <a:pos x="355" y="15"/>
              </a:cxn>
              <a:cxn ang="0">
                <a:pos x="346" y="6"/>
              </a:cxn>
              <a:cxn ang="0">
                <a:pos x="335" y="2"/>
              </a:cxn>
              <a:cxn ang="0">
                <a:pos x="330" y="0"/>
              </a:cxn>
              <a:cxn ang="0">
                <a:pos x="286" y="107"/>
              </a:cxn>
              <a:cxn ang="0">
                <a:pos x="274" y="105"/>
              </a:cxn>
              <a:cxn ang="0">
                <a:pos x="263" y="98"/>
              </a:cxn>
              <a:cxn ang="0">
                <a:pos x="257" y="87"/>
              </a:cxn>
              <a:cxn ang="0">
                <a:pos x="254" y="74"/>
              </a:cxn>
              <a:cxn ang="0">
                <a:pos x="256" y="69"/>
              </a:cxn>
              <a:cxn ang="0">
                <a:pos x="259" y="58"/>
              </a:cxn>
              <a:cxn ang="0">
                <a:pos x="268" y="49"/>
              </a:cxn>
              <a:cxn ang="0">
                <a:pos x="279" y="44"/>
              </a:cxn>
              <a:cxn ang="0">
                <a:pos x="286" y="44"/>
              </a:cxn>
              <a:cxn ang="0">
                <a:pos x="299" y="45"/>
              </a:cxn>
              <a:cxn ang="0">
                <a:pos x="308" y="53"/>
              </a:cxn>
              <a:cxn ang="0">
                <a:pos x="315" y="64"/>
              </a:cxn>
              <a:cxn ang="0">
                <a:pos x="319" y="74"/>
              </a:cxn>
              <a:cxn ang="0">
                <a:pos x="317" y="82"/>
              </a:cxn>
              <a:cxn ang="0">
                <a:pos x="314" y="93"/>
              </a:cxn>
              <a:cxn ang="0">
                <a:pos x="304" y="102"/>
              </a:cxn>
              <a:cxn ang="0">
                <a:pos x="292" y="107"/>
              </a:cxn>
              <a:cxn ang="0">
                <a:pos x="286" y="107"/>
              </a:cxn>
              <a:cxn ang="0">
                <a:pos x="141" y="294"/>
              </a:cxn>
              <a:cxn ang="0">
                <a:pos x="130" y="297"/>
              </a:cxn>
              <a:cxn ang="0">
                <a:pos x="112" y="294"/>
              </a:cxn>
              <a:cxn ang="0">
                <a:pos x="9" y="194"/>
              </a:cxn>
              <a:cxn ang="0">
                <a:pos x="5" y="189"/>
              </a:cxn>
              <a:cxn ang="0">
                <a:pos x="0" y="178"/>
              </a:cxn>
              <a:cxn ang="0">
                <a:pos x="0" y="165"/>
              </a:cxn>
              <a:cxn ang="0">
                <a:pos x="5" y="154"/>
              </a:cxn>
              <a:cxn ang="0">
                <a:pos x="136" y="24"/>
              </a:cxn>
              <a:cxn ang="0">
                <a:pos x="147" y="15"/>
              </a:cxn>
              <a:cxn ang="0">
                <a:pos x="176" y="2"/>
              </a:cxn>
              <a:cxn ang="0">
                <a:pos x="27" y="163"/>
              </a:cxn>
              <a:cxn ang="0">
                <a:pos x="23" y="167"/>
              </a:cxn>
              <a:cxn ang="0">
                <a:pos x="23" y="176"/>
              </a:cxn>
              <a:cxn ang="0">
                <a:pos x="27" y="180"/>
              </a:cxn>
            </a:cxnLst>
            <a:rect l="0" t="0" r="r" b="b"/>
            <a:pathLst>
              <a:path w="361" h="297">
                <a:moveTo>
                  <a:pt x="330" y="0"/>
                </a:moveTo>
                <a:lnTo>
                  <a:pt x="254" y="0"/>
                </a:lnTo>
                <a:lnTo>
                  <a:pt x="254" y="0"/>
                </a:lnTo>
                <a:lnTo>
                  <a:pt x="239" y="2"/>
                </a:lnTo>
                <a:lnTo>
                  <a:pt x="225" y="7"/>
                </a:lnTo>
                <a:lnTo>
                  <a:pt x="210" y="15"/>
                </a:lnTo>
                <a:lnTo>
                  <a:pt x="199" y="24"/>
                </a:lnTo>
                <a:lnTo>
                  <a:pt x="74" y="149"/>
                </a:lnTo>
                <a:lnTo>
                  <a:pt x="74" y="149"/>
                </a:lnTo>
                <a:lnTo>
                  <a:pt x="69" y="154"/>
                </a:lnTo>
                <a:lnTo>
                  <a:pt x="67" y="160"/>
                </a:lnTo>
                <a:lnTo>
                  <a:pt x="65" y="165"/>
                </a:lnTo>
                <a:lnTo>
                  <a:pt x="63" y="172"/>
                </a:lnTo>
                <a:lnTo>
                  <a:pt x="65" y="178"/>
                </a:lnTo>
                <a:lnTo>
                  <a:pt x="67" y="183"/>
                </a:lnTo>
                <a:lnTo>
                  <a:pt x="69" y="189"/>
                </a:lnTo>
                <a:lnTo>
                  <a:pt x="74" y="194"/>
                </a:lnTo>
                <a:lnTo>
                  <a:pt x="167" y="288"/>
                </a:lnTo>
                <a:lnTo>
                  <a:pt x="167" y="288"/>
                </a:lnTo>
                <a:lnTo>
                  <a:pt x="172" y="292"/>
                </a:lnTo>
                <a:lnTo>
                  <a:pt x="178" y="296"/>
                </a:lnTo>
                <a:lnTo>
                  <a:pt x="183" y="297"/>
                </a:lnTo>
                <a:lnTo>
                  <a:pt x="190" y="297"/>
                </a:lnTo>
                <a:lnTo>
                  <a:pt x="196" y="297"/>
                </a:lnTo>
                <a:lnTo>
                  <a:pt x="201" y="296"/>
                </a:lnTo>
                <a:lnTo>
                  <a:pt x="208" y="292"/>
                </a:lnTo>
                <a:lnTo>
                  <a:pt x="212" y="288"/>
                </a:lnTo>
                <a:lnTo>
                  <a:pt x="339" y="162"/>
                </a:lnTo>
                <a:lnTo>
                  <a:pt x="339" y="162"/>
                </a:lnTo>
                <a:lnTo>
                  <a:pt x="348" y="151"/>
                </a:lnTo>
                <a:lnTo>
                  <a:pt x="355" y="136"/>
                </a:lnTo>
                <a:lnTo>
                  <a:pt x="359" y="122"/>
                </a:lnTo>
                <a:lnTo>
                  <a:pt x="361" y="107"/>
                </a:lnTo>
                <a:lnTo>
                  <a:pt x="361" y="33"/>
                </a:lnTo>
                <a:lnTo>
                  <a:pt x="361" y="33"/>
                </a:lnTo>
                <a:lnTo>
                  <a:pt x="361" y="26"/>
                </a:lnTo>
                <a:lnTo>
                  <a:pt x="359" y="20"/>
                </a:lnTo>
                <a:lnTo>
                  <a:pt x="355" y="15"/>
                </a:lnTo>
                <a:lnTo>
                  <a:pt x="352" y="9"/>
                </a:lnTo>
                <a:lnTo>
                  <a:pt x="346" y="6"/>
                </a:lnTo>
                <a:lnTo>
                  <a:pt x="341" y="4"/>
                </a:lnTo>
                <a:lnTo>
                  <a:pt x="335" y="2"/>
                </a:lnTo>
                <a:lnTo>
                  <a:pt x="330" y="0"/>
                </a:lnTo>
                <a:lnTo>
                  <a:pt x="330" y="0"/>
                </a:lnTo>
                <a:close/>
                <a:moveTo>
                  <a:pt x="286" y="107"/>
                </a:moveTo>
                <a:lnTo>
                  <a:pt x="286" y="107"/>
                </a:lnTo>
                <a:lnTo>
                  <a:pt x="279" y="107"/>
                </a:lnTo>
                <a:lnTo>
                  <a:pt x="274" y="105"/>
                </a:lnTo>
                <a:lnTo>
                  <a:pt x="268" y="102"/>
                </a:lnTo>
                <a:lnTo>
                  <a:pt x="263" y="98"/>
                </a:lnTo>
                <a:lnTo>
                  <a:pt x="259" y="93"/>
                </a:lnTo>
                <a:lnTo>
                  <a:pt x="257" y="87"/>
                </a:lnTo>
                <a:lnTo>
                  <a:pt x="256" y="82"/>
                </a:lnTo>
                <a:lnTo>
                  <a:pt x="254" y="74"/>
                </a:lnTo>
                <a:lnTo>
                  <a:pt x="254" y="74"/>
                </a:lnTo>
                <a:lnTo>
                  <a:pt x="256" y="69"/>
                </a:lnTo>
                <a:lnTo>
                  <a:pt x="257" y="64"/>
                </a:lnTo>
                <a:lnTo>
                  <a:pt x="259" y="58"/>
                </a:lnTo>
                <a:lnTo>
                  <a:pt x="263" y="53"/>
                </a:lnTo>
                <a:lnTo>
                  <a:pt x="268" y="49"/>
                </a:lnTo>
                <a:lnTo>
                  <a:pt x="274" y="45"/>
                </a:lnTo>
                <a:lnTo>
                  <a:pt x="279" y="44"/>
                </a:lnTo>
                <a:lnTo>
                  <a:pt x="286" y="44"/>
                </a:lnTo>
                <a:lnTo>
                  <a:pt x="286" y="44"/>
                </a:lnTo>
                <a:lnTo>
                  <a:pt x="292" y="44"/>
                </a:lnTo>
                <a:lnTo>
                  <a:pt x="299" y="45"/>
                </a:lnTo>
                <a:lnTo>
                  <a:pt x="304" y="49"/>
                </a:lnTo>
                <a:lnTo>
                  <a:pt x="308" y="53"/>
                </a:lnTo>
                <a:lnTo>
                  <a:pt x="314" y="58"/>
                </a:lnTo>
                <a:lnTo>
                  <a:pt x="315" y="64"/>
                </a:lnTo>
                <a:lnTo>
                  <a:pt x="317" y="69"/>
                </a:lnTo>
                <a:lnTo>
                  <a:pt x="319" y="74"/>
                </a:lnTo>
                <a:lnTo>
                  <a:pt x="319" y="74"/>
                </a:lnTo>
                <a:lnTo>
                  <a:pt x="317" y="82"/>
                </a:lnTo>
                <a:lnTo>
                  <a:pt x="315" y="87"/>
                </a:lnTo>
                <a:lnTo>
                  <a:pt x="314" y="93"/>
                </a:lnTo>
                <a:lnTo>
                  <a:pt x="308" y="98"/>
                </a:lnTo>
                <a:lnTo>
                  <a:pt x="304" y="102"/>
                </a:lnTo>
                <a:lnTo>
                  <a:pt x="299" y="105"/>
                </a:lnTo>
                <a:lnTo>
                  <a:pt x="292" y="107"/>
                </a:lnTo>
                <a:lnTo>
                  <a:pt x="286" y="107"/>
                </a:lnTo>
                <a:lnTo>
                  <a:pt x="286" y="107"/>
                </a:lnTo>
                <a:close/>
                <a:moveTo>
                  <a:pt x="27" y="180"/>
                </a:moveTo>
                <a:lnTo>
                  <a:pt x="141" y="294"/>
                </a:lnTo>
                <a:lnTo>
                  <a:pt x="141" y="294"/>
                </a:lnTo>
                <a:lnTo>
                  <a:pt x="130" y="297"/>
                </a:lnTo>
                <a:lnTo>
                  <a:pt x="121" y="297"/>
                </a:lnTo>
                <a:lnTo>
                  <a:pt x="112" y="294"/>
                </a:lnTo>
                <a:lnTo>
                  <a:pt x="103" y="288"/>
                </a:lnTo>
                <a:lnTo>
                  <a:pt x="9" y="194"/>
                </a:lnTo>
                <a:lnTo>
                  <a:pt x="9" y="194"/>
                </a:lnTo>
                <a:lnTo>
                  <a:pt x="5" y="189"/>
                </a:lnTo>
                <a:lnTo>
                  <a:pt x="2" y="183"/>
                </a:lnTo>
                <a:lnTo>
                  <a:pt x="0" y="178"/>
                </a:lnTo>
                <a:lnTo>
                  <a:pt x="0" y="172"/>
                </a:lnTo>
                <a:lnTo>
                  <a:pt x="0" y="165"/>
                </a:lnTo>
                <a:lnTo>
                  <a:pt x="2" y="160"/>
                </a:lnTo>
                <a:lnTo>
                  <a:pt x="5" y="154"/>
                </a:lnTo>
                <a:lnTo>
                  <a:pt x="9" y="149"/>
                </a:lnTo>
                <a:lnTo>
                  <a:pt x="136" y="24"/>
                </a:lnTo>
                <a:lnTo>
                  <a:pt x="136" y="24"/>
                </a:lnTo>
                <a:lnTo>
                  <a:pt x="147" y="15"/>
                </a:lnTo>
                <a:lnTo>
                  <a:pt x="161" y="7"/>
                </a:lnTo>
                <a:lnTo>
                  <a:pt x="176" y="2"/>
                </a:lnTo>
                <a:lnTo>
                  <a:pt x="190" y="0"/>
                </a:lnTo>
                <a:lnTo>
                  <a:pt x="27" y="163"/>
                </a:lnTo>
                <a:lnTo>
                  <a:pt x="27" y="163"/>
                </a:lnTo>
                <a:lnTo>
                  <a:pt x="23" y="167"/>
                </a:lnTo>
                <a:lnTo>
                  <a:pt x="23" y="172"/>
                </a:lnTo>
                <a:lnTo>
                  <a:pt x="23" y="176"/>
                </a:lnTo>
                <a:lnTo>
                  <a:pt x="27" y="180"/>
                </a:lnTo>
                <a:lnTo>
                  <a:pt x="27" y="180"/>
                </a:lnTo>
                <a:close/>
              </a:path>
            </a:pathLst>
          </a:custGeom>
          <a:solidFill>
            <a:schemeClr val="bg1"/>
          </a:solidFill>
          <a:ln w="9525">
            <a:noFill/>
            <a:round/>
          </a:ln>
        </p:spPr>
        <p:txBody>
          <a:bodyPr vert="horz" wrap="square" lIns="91440" tIns="45720" rIns="91440" bIns="45720" numCol="1" anchor="t" anchorCtr="0" compatLnSpc="1"/>
          <a:lstStyle/>
          <a:p>
            <a:endParaRPr lang="en-US">
              <a:solidFill>
                <a:srgbClr val="85E0FF"/>
              </a:solidFill>
            </a:endParaRPr>
          </a:p>
        </p:txBody>
      </p:sp>
      <p:sp>
        <p:nvSpPr>
          <p:cNvPr id="100" name="文本框 99"/>
          <p:cNvSpPr txBox="1"/>
          <p:nvPr/>
        </p:nvSpPr>
        <p:spPr>
          <a:xfrm>
            <a:off x="1357522" y="3697224"/>
            <a:ext cx="2636491" cy="900246"/>
          </a:xfrm>
          <a:prstGeom prst="rect">
            <a:avLst/>
          </a:prstGeom>
          <a:noFill/>
        </p:spPr>
        <p:txBody>
          <a:bodyPr wrap="square" rtlCol="0">
            <a:spAutoFit/>
          </a:bodyPr>
          <a:lstStyle/>
          <a:p>
            <a:pPr>
              <a:lnSpc>
                <a:spcPct val="125000"/>
              </a:lnSpc>
            </a:pPr>
            <a:r>
              <a:rPr lang="zh-CN" altLang="en-US" sz="1400" dirty="0">
                <a:solidFill>
                  <a:schemeClr val="bg1"/>
                </a:solidFill>
                <a:latin typeface="微软雅黑" panose="020B0503020204020204" pitchFamily="34" charset="-122"/>
                <a:ea typeface="微软雅黑" panose="020B0503020204020204" pitchFamily="34" charset="-122"/>
              </a:rPr>
              <a:t>请在这里输入文字请在这里输入文字请在这里输入文字请在这里请在这里输入文字请在这</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101" name="矩形 100"/>
          <p:cNvSpPr/>
          <p:nvPr/>
        </p:nvSpPr>
        <p:spPr>
          <a:xfrm>
            <a:off x="2464254" y="3273676"/>
            <a:ext cx="1491659" cy="4088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solidFill>
                  <a:schemeClr val="bg1"/>
                </a:solidFill>
                <a:latin typeface="微软雅黑" panose="020B0503020204020204" pitchFamily="34" charset="-122"/>
                <a:ea typeface="微软雅黑" panose="020B0503020204020204" pitchFamily="34" charset="-122"/>
              </a:rPr>
              <a:t>输入标题</a:t>
            </a:r>
          </a:p>
        </p:txBody>
      </p:sp>
      <p:sp>
        <p:nvSpPr>
          <p:cNvPr id="102" name="文本框 101"/>
          <p:cNvSpPr txBox="1"/>
          <p:nvPr/>
        </p:nvSpPr>
        <p:spPr>
          <a:xfrm>
            <a:off x="8340262" y="2354380"/>
            <a:ext cx="2603964" cy="900246"/>
          </a:xfrm>
          <a:prstGeom prst="rect">
            <a:avLst/>
          </a:prstGeom>
          <a:noFill/>
        </p:spPr>
        <p:txBody>
          <a:bodyPr wrap="square" rtlCol="0">
            <a:spAutoFit/>
          </a:bodyPr>
          <a:lstStyle/>
          <a:p>
            <a:pPr>
              <a:lnSpc>
                <a:spcPct val="125000"/>
              </a:lnSpc>
            </a:pPr>
            <a:r>
              <a:rPr lang="zh-CN" altLang="en-US" sz="1400" dirty="0">
                <a:solidFill>
                  <a:schemeClr val="bg1"/>
                </a:solidFill>
                <a:latin typeface="微软雅黑" panose="020B0503020204020204" pitchFamily="34" charset="-122"/>
                <a:ea typeface="微软雅黑" panose="020B0503020204020204" pitchFamily="34" charset="-122"/>
              </a:rPr>
              <a:t>请在这里输入文字请在这里输入文字请在这里输入文字请在这里请在这里输入文字请在这</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103" name="矩形 102"/>
          <p:cNvSpPr/>
          <p:nvPr/>
        </p:nvSpPr>
        <p:spPr>
          <a:xfrm>
            <a:off x="8349787" y="1921462"/>
            <a:ext cx="1491659" cy="4088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200" b="1" dirty="0">
                <a:solidFill>
                  <a:schemeClr val="bg1"/>
                </a:solidFill>
                <a:latin typeface="微软雅黑" panose="020B0503020204020204" pitchFamily="34" charset="-122"/>
                <a:ea typeface="微软雅黑" panose="020B0503020204020204" pitchFamily="34" charset="-122"/>
              </a:rPr>
              <a:t>输入标题</a:t>
            </a:r>
          </a:p>
        </p:txBody>
      </p:sp>
      <p:sp>
        <p:nvSpPr>
          <p:cNvPr id="104" name="文本框 103"/>
          <p:cNvSpPr txBox="1"/>
          <p:nvPr/>
        </p:nvSpPr>
        <p:spPr>
          <a:xfrm>
            <a:off x="8340262" y="4965410"/>
            <a:ext cx="2612837" cy="900246"/>
          </a:xfrm>
          <a:prstGeom prst="rect">
            <a:avLst/>
          </a:prstGeom>
          <a:noFill/>
        </p:spPr>
        <p:txBody>
          <a:bodyPr wrap="square" rtlCol="0">
            <a:spAutoFit/>
          </a:bodyPr>
          <a:lstStyle/>
          <a:p>
            <a:pPr>
              <a:lnSpc>
                <a:spcPct val="125000"/>
              </a:lnSpc>
            </a:pPr>
            <a:r>
              <a:rPr lang="zh-CN" altLang="en-US" sz="1400" dirty="0">
                <a:solidFill>
                  <a:schemeClr val="bg1"/>
                </a:solidFill>
                <a:latin typeface="微软雅黑" panose="020B0503020204020204" pitchFamily="34" charset="-122"/>
                <a:ea typeface="微软雅黑" panose="020B0503020204020204" pitchFamily="34" charset="-122"/>
              </a:rPr>
              <a:t>请在这里输入文字请在这里输入文字请在这里输入文字请在这里请在这里输入文字请在这</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105" name="矩形 104"/>
          <p:cNvSpPr/>
          <p:nvPr/>
        </p:nvSpPr>
        <p:spPr>
          <a:xfrm>
            <a:off x="8349787" y="4576034"/>
            <a:ext cx="1491659" cy="4088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200" b="1" dirty="0">
                <a:solidFill>
                  <a:schemeClr val="bg1"/>
                </a:solidFill>
                <a:latin typeface="微软雅黑" panose="020B0503020204020204" pitchFamily="34" charset="-122"/>
                <a:ea typeface="微软雅黑" panose="020B0503020204020204" pitchFamily="34" charset="-122"/>
              </a:rPr>
              <a:t>输入标题</a:t>
            </a:r>
          </a:p>
        </p:txBody>
      </p:sp>
      <p:sp>
        <p:nvSpPr>
          <p:cNvPr id="106" name="任意多边形 105"/>
          <p:cNvSpPr/>
          <p:nvPr/>
        </p:nvSpPr>
        <p:spPr>
          <a:xfrm rot="10800000" flipV="1">
            <a:off x="3922948" y="3923834"/>
            <a:ext cx="1152000" cy="0"/>
          </a:xfrm>
          <a:custGeom>
            <a:avLst/>
            <a:gdLst>
              <a:gd name="connsiteX0" fmla="*/ 2867891 w 2867891"/>
              <a:gd name="connsiteY0" fmla="*/ 0 h 457200"/>
              <a:gd name="connsiteX1" fmla="*/ 457200 w 2867891"/>
              <a:gd name="connsiteY1" fmla="*/ 0 h 457200"/>
              <a:gd name="connsiteX2" fmla="*/ 0 w 2867891"/>
              <a:gd name="connsiteY2" fmla="*/ 457200 h 457200"/>
              <a:gd name="connsiteX0-1" fmla="*/ 3251939 w 3251939"/>
              <a:gd name="connsiteY0-2" fmla="*/ 0 h 841248"/>
              <a:gd name="connsiteX1-3" fmla="*/ 841248 w 3251939"/>
              <a:gd name="connsiteY1-4" fmla="*/ 0 h 841248"/>
              <a:gd name="connsiteX2-5" fmla="*/ 0 w 3251939"/>
              <a:gd name="connsiteY2-6" fmla="*/ 841248 h 841248"/>
              <a:gd name="connsiteX0-7" fmla="*/ 2681784 w 2681784"/>
              <a:gd name="connsiteY0-8" fmla="*/ 0 h 260335"/>
              <a:gd name="connsiteX1-9" fmla="*/ 271093 w 2681784"/>
              <a:gd name="connsiteY1-10" fmla="*/ 0 h 260335"/>
              <a:gd name="connsiteX2-11" fmla="*/ 0 w 2681784"/>
              <a:gd name="connsiteY2-12" fmla="*/ 260335 h 260335"/>
              <a:gd name="connsiteX0-13" fmla="*/ 2410691 w 2410691"/>
              <a:gd name="connsiteY0-14" fmla="*/ 0 h 0"/>
              <a:gd name="connsiteX1-15" fmla="*/ 0 w 2410691"/>
              <a:gd name="connsiteY1-16" fmla="*/ 0 h 0"/>
            </a:gdLst>
            <a:ahLst/>
            <a:cxnLst>
              <a:cxn ang="0">
                <a:pos x="connsiteX0-1" y="connsiteY0-2"/>
              </a:cxn>
              <a:cxn ang="0">
                <a:pos x="connsiteX1-3" y="connsiteY1-4"/>
              </a:cxn>
            </a:cxnLst>
            <a:rect l="l" t="t" r="r" b="b"/>
            <a:pathLst>
              <a:path w="2410691">
                <a:moveTo>
                  <a:pt x="2410691" y="0"/>
                </a:moveTo>
                <a:lnTo>
                  <a:pt x="0" y="0"/>
                </a:lnTo>
              </a:path>
            </a:pathLst>
          </a:custGeom>
          <a:noFill/>
          <a:ln w="254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7" name="任意多边形 106"/>
          <p:cNvSpPr/>
          <p:nvPr/>
        </p:nvSpPr>
        <p:spPr>
          <a:xfrm rot="16200000" flipV="1">
            <a:off x="3339307" y="3923834"/>
            <a:ext cx="1152000" cy="0"/>
          </a:xfrm>
          <a:custGeom>
            <a:avLst/>
            <a:gdLst>
              <a:gd name="connsiteX0" fmla="*/ 2867891 w 2867891"/>
              <a:gd name="connsiteY0" fmla="*/ 0 h 457200"/>
              <a:gd name="connsiteX1" fmla="*/ 457200 w 2867891"/>
              <a:gd name="connsiteY1" fmla="*/ 0 h 457200"/>
              <a:gd name="connsiteX2" fmla="*/ 0 w 2867891"/>
              <a:gd name="connsiteY2" fmla="*/ 457200 h 457200"/>
              <a:gd name="connsiteX0-1" fmla="*/ 3251939 w 3251939"/>
              <a:gd name="connsiteY0-2" fmla="*/ 0 h 841248"/>
              <a:gd name="connsiteX1-3" fmla="*/ 841248 w 3251939"/>
              <a:gd name="connsiteY1-4" fmla="*/ 0 h 841248"/>
              <a:gd name="connsiteX2-5" fmla="*/ 0 w 3251939"/>
              <a:gd name="connsiteY2-6" fmla="*/ 841248 h 841248"/>
              <a:gd name="connsiteX0-7" fmla="*/ 2681784 w 2681784"/>
              <a:gd name="connsiteY0-8" fmla="*/ 0 h 260335"/>
              <a:gd name="connsiteX1-9" fmla="*/ 271093 w 2681784"/>
              <a:gd name="connsiteY1-10" fmla="*/ 0 h 260335"/>
              <a:gd name="connsiteX2-11" fmla="*/ 0 w 2681784"/>
              <a:gd name="connsiteY2-12" fmla="*/ 260335 h 260335"/>
              <a:gd name="connsiteX0-13" fmla="*/ 2410691 w 2410691"/>
              <a:gd name="connsiteY0-14" fmla="*/ 0 h 0"/>
              <a:gd name="connsiteX1-15" fmla="*/ 0 w 2410691"/>
              <a:gd name="connsiteY1-16" fmla="*/ 0 h 0"/>
            </a:gdLst>
            <a:ahLst/>
            <a:cxnLst>
              <a:cxn ang="0">
                <a:pos x="connsiteX0-1" y="connsiteY0-2"/>
              </a:cxn>
              <a:cxn ang="0">
                <a:pos x="connsiteX1-3" y="connsiteY1-4"/>
              </a:cxn>
            </a:cxnLst>
            <a:rect l="l" t="t" r="r" b="b"/>
            <a:pathLst>
              <a:path w="2410691">
                <a:moveTo>
                  <a:pt x="2410691" y="0"/>
                </a:moveTo>
                <a:lnTo>
                  <a:pt x="0" y="0"/>
                </a:lnTo>
              </a:path>
            </a:pathLst>
          </a:custGeom>
          <a:noFill/>
          <a:ln w="254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8" name="任意多边形 107"/>
          <p:cNvSpPr/>
          <p:nvPr/>
        </p:nvSpPr>
        <p:spPr>
          <a:xfrm rot="10800000" flipH="1" flipV="1">
            <a:off x="6661925" y="2576170"/>
            <a:ext cx="1584000" cy="0"/>
          </a:xfrm>
          <a:custGeom>
            <a:avLst/>
            <a:gdLst>
              <a:gd name="connsiteX0" fmla="*/ 2867891 w 2867891"/>
              <a:gd name="connsiteY0" fmla="*/ 0 h 457200"/>
              <a:gd name="connsiteX1" fmla="*/ 457200 w 2867891"/>
              <a:gd name="connsiteY1" fmla="*/ 0 h 457200"/>
              <a:gd name="connsiteX2" fmla="*/ 0 w 2867891"/>
              <a:gd name="connsiteY2" fmla="*/ 457200 h 457200"/>
              <a:gd name="connsiteX0-1" fmla="*/ 3251939 w 3251939"/>
              <a:gd name="connsiteY0-2" fmla="*/ 0 h 841248"/>
              <a:gd name="connsiteX1-3" fmla="*/ 841248 w 3251939"/>
              <a:gd name="connsiteY1-4" fmla="*/ 0 h 841248"/>
              <a:gd name="connsiteX2-5" fmla="*/ 0 w 3251939"/>
              <a:gd name="connsiteY2-6" fmla="*/ 841248 h 841248"/>
              <a:gd name="connsiteX0-7" fmla="*/ 2681784 w 2681784"/>
              <a:gd name="connsiteY0-8" fmla="*/ 0 h 260335"/>
              <a:gd name="connsiteX1-9" fmla="*/ 271093 w 2681784"/>
              <a:gd name="connsiteY1-10" fmla="*/ 0 h 260335"/>
              <a:gd name="connsiteX2-11" fmla="*/ 0 w 2681784"/>
              <a:gd name="connsiteY2-12" fmla="*/ 260335 h 260335"/>
              <a:gd name="connsiteX0-13" fmla="*/ 2410691 w 2410691"/>
              <a:gd name="connsiteY0-14" fmla="*/ 0 h 0"/>
              <a:gd name="connsiteX1-15" fmla="*/ 0 w 2410691"/>
              <a:gd name="connsiteY1-16" fmla="*/ 0 h 0"/>
            </a:gdLst>
            <a:ahLst/>
            <a:cxnLst>
              <a:cxn ang="0">
                <a:pos x="connsiteX0-1" y="connsiteY0-2"/>
              </a:cxn>
              <a:cxn ang="0">
                <a:pos x="connsiteX1-3" y="connsiteY1-4"/>
              </a:cxn>
            </a:cxnLst>
            <a:rect l="l" t="t" r="r" b="b"/>
            <a:pathLst>
              <a:path w="2410691">
                <a:moveTo>
                  <a:pt x="2410691" y="0"/>
                </a:moveTo>
                <a:lnTo>
                  <a:pt x="0" y="0"/>
                </a:lnTo>
              </a:path>
            </a:pathLst>
          </a:custGeom>
          <a:noFill/>
          <a:ln w="254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9" name="任意多边形 108"/>
          <p:cNvSpPr/>
          <p:nvPr/>
        </p:nvSpPr>
        <p:spPr>
          <a:xfrm rot="5400000" flipH="1" flipV="1">
            <a:off x="7677566" y="2576170"/>
            <a:ext cx="1152000" cy="0"/>
          </a:xfrm>
          <a:custGeom>
            <a:avLst/>
            <a:gdLst>
              <a:gd name="connsiteX0" fmla="*/ 2867891 w 2867891"/>
              <a:gd name="connsiteY0" fmla="*/ 0 h 457200"/>
              <a:gd name="connsiteX1" fmla="*/ 457200 w 2867891"/>
              <a:gd name="connsiteY1" fmla="*/ 0 h 457200"/>
              <a:gd name="connsiteX2" fmla="*/ 0 w 2867891"/>
              <a:gd name="connsiteY2" fmla="*/ 457200 h 457200"/>
              <a:gd name="connsiteX0-1" fmla="*/ 3251939 w 3251939"/>
              <a:gd name="connsiteY0-2" fmla="*/ 0 h 841248"/>
              <a:gd name="connsiteX1-3" fmla="*/ 841248 w 3251939"/>
              <a:gd name="connsiteY1-4" fmla="*/ 0 h 841248"/>
              <a:gd name="connsiteX2-5" fmla="*/ 0 w 3251939"/>
              <a:gd name="connsiteY2-6" fmla="*/ 841248 h 841248"/>
              <a:gd name="connsiteX0-7" fmla="*/ 2681784 w 2681784"/>
              <a:gd name="connsiteY0-8" fmla="*/ 0 h 260335"/>
              <a:gd name="connsiteX1-9" fmla="*/ 271093 w 2681784"/>
              <a:gd name="connsiteY1-10" fmla="*/ 0 h 260335"/>
              <a:gd name="connsiteX2-11" fmla="*/ 0 w 2681784"/>
              <a:gd name="connsiteY2-12" fmla="*/ 260335 h 260335"/>
              <a:gd name="connsiteX0-13" fmla="*/ 2410691 w 2410691"/>
              <a:gd name="connsiteY0-14" fmla="*/ 0 h 0"/>
              <a:gd name="connsiteX1-15" fmla="*/ 0 w 2410691"/>
              <a:gd name="connsiteY1-16" fmla="*/ 0 h 0"/>
            </a:gdLst>
            <a:ahLst/>
            <a:cxnLst>
              <a:cxn ang="0">
                <a:pos x="connsiteX0-1" y="connsiteY0-2"/>
              </a:cxn>
              <a:cxn ang="0">
                <a:pos x="connsiteX1-3" y="connsiteY1-4"/>
              </a:cxn>
            </a:cxnLst>
            <a:rect l="l" t="t" r="r" b="b"/>
            <a:pathLst>
              <a:path w="2410691">
                <a:moveTo>
                  <a:pt x="2410691" y="0"/>
                </a:moveTo>
                <a:lnTo>
                  <a:pt x="0" y="0"/>
                </a:lnTo>
              </a:path>
            </a:pathLst>
          </a:custGeom>
          <a:no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0" name="任意多边形 109"/>
          <p:cNvSpPr/>
          <p:nvPr/>
        </p:nvSpPr>
        <p:spPr>
          <a:xfrm rot="10800000" flipH="1" flipV="1">
            <a:off x="7645643" y="5200986"/>
            <a:ext cx="648000" cy="0"/>
          </a:xfrm>
          <a:custGeom>
            <a:avLst/>
            <a:gdLst>
              <a:gd name="connsiteX0" fmla="*/ 2867891 w 2867891"/>
              <a:gd name="connsiteY0" fmla="*/ 0 h 457200"/>
              <a:gd name="connsiteX1" fmla="*/ 457200 w 2867891"/>
              <a:gd name="connsiteY1" fmla="*/ 0 h 457200"/>
              <a:gd name="connsiteX2" fmla="*/ 0 w 2867891"/>
              <a:gd name="connsiteY2" fmla="*/ 457200 h 457200"/>
              <a:gd name="connsiteX0-1" fmla="*/ 3251939 w 3251939"/>
              <a:gd name="connsiteY0-2" fmla="*/ 0 h 841248"/>
              <a:gd name="connsiteX1-3" fmla="*/ 841248 w 3251939"/>
              <a:gd name="connsiteY1-4" fmla="*/ 0 h 841248"/>
              <a:gd name="connsiteX2-5" fmla="*/ 0 w 3251939"/>
              <a:gd name="connsiteY2-6" fmla="*/ 841248 h 841248"/>
              <a:gd name="connsiteX0-7" fmla="*/ 2681784 w 2681784"/>
              <a:gd name="connsiteY0-8" fmla="*/ 0 h 260335"/>
              <a:gd name="connsiteX1-9" fmla="*/ 271093 w 2681784"/>
              <a:gd name="connsiteY1-10" fmla="*/ 0 h 260335"/>
              <a:gd name="connsiteX2-11" fmla="*/ 0 w 2681784"/>
              <a:gd name="connsiteY2-12" fmla="*/ 260335 h 260335"/>
              <a:gd name="connsiteX0-13" fmla="*/ 2410691 w 2410691"/>
              <a:gd name="connsiteY0-14" fmla="*/ 0 h 0"/>
              <a:gd name="connsiteX1-15" fmla="*/ 0 w 2410691"/>
              <a:gd name="connsiteY1-16" fmla="*/ 0 h 0"/>
            </a:gdLst>
            <a:ahLst/>
            <a:cxnLst>
              <a:cxn ang="0">
                <a:pos x="connsiteX0-1" y="connsiteY0-2"/>
              </a:cxn>
              <a:cxn ang="0">
                <a:pos x="connsiteX1-3" y="connsiteY1-4"/>
              </a:cxn>
            </a:cxnLst>
            <a:rect l="l" t="t" r="r" b="b"/>
            <a:pathLst>
              <a:path w="2410691">
                <a:moveTo>
                  <a:pt x="2410691" y="0"/>
                </a:moveTo>
                <a:lnTo>
                  <a:pt x="0" y="0"/>
                </a:lnTo>
              </a:path>
            </a:pathLst>
          </a:custGeom>
          <a:noFill/>
          <a:ln w="254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1" name="任意多边形 110"/>
          <p:cNvSpPr/>
          <p:nvPr/>
        </p:nvSpPr>
        <p:spPr>
          <a:xfrm rot="5400000" flipH="1" flipV="1">
            <a:off x="7725284" y="5200986"/>
            <a:ext cx="1152000" cy="0"/>
          </a:xfrm>
          <a:custGeom>
            <a:avLst/>
            <a:gdLst>
              <a:gd name="connsiteX0" fmla="*/ 2867891 w 2867891"/>
              <a:gd name="connsiteY0" fmla="*/ 0 h 457200"/>
              <a:gd name="connsiteX1" fmla="*/ 457200 w 2867891"/>
              <a:gd name="connsiteY1" fmla="*/ 0 h 457200"/>
              <a:gd name="connsiteX2" fmla="*/ 0 w 2867891"/>
              <a:gd name="connsiteY2" fmla="*/ 457200 h 457200"/>
              <a:gd name="connsiteX0-1" fmla="*/ 3251939 w 3251939"/>
              <a:gd name="connsiteY0-2" fmla="*/ 0 h 841248"/>
              <a:gd name="connsiteX1-3" fmla="*/ 841248 w 3251939"/>
              <a:gd name="connsiteY1-4" fmla="*/ 0 h 841248"/>
              <a:gd name="connsiteX2-5" fmla="*/ 0 w 3251939"/>
              <a:gd name="connsiteY2-6" fmla="*/ 841248 h 841248"/>
              <a:gd name="connsiteX0-7" fmla="*/ 2681784 w 2681784"/>
              <a:gd name="connsiteY0-8" fmla="*/ 0 h 260335"/>
              <a:gd name="connsiteX1-9" fmla="*/ 271093 w 2681784"/>
              <a:gd name="connsiteY1-10" fmla="*/ 0 h 260335"/>
              <a:gd name="connsiteX2-11" fmla="*/ 0 w 2681784"/>
              <a:gd name="connsiteY2-12" fmla="*/ 260335 h 260335"/>
              <a:gd name="connsiteX0-13" fmla="*/ 2410691 w 2410691"/>
              <a:gd name="connsiteY0-14" fmla="*/ 0 h 0"/>
              <a:gd name="connsiteX1-15" fmla="*/ 0 w 2410691"/>
              <a:gd name="connsiteY1-16" fmla="*/ 0 h 0"/>
            </a:gdLst>
            <a:ahLst/>
            <a:cxnLst>
              <a:cxn ang="0">
                <a:pos x="connsiteX0-1" y="connsiteY0-2"/>
              </a:cxn>
              <a:cxn ang="0">
                <a:pos x="connsiteX1-3" y="connsiteY1-4"/>
              </a:cxn>
            </a:cxnLst>
            <a:rect l="l" t="t" r="r" b="b"/>
            <a:pathLst>
              <a:path w="2410691">
                <a:moveTo>
                  <a:pt x="2410691" y="0"/>
                </a:moveTo>
                <a:lnTo>
                  <a:pt x="0" y="0"/>
                </a:lnTo>
              </a:path>
            </a:pathLst>
          </a:custGeom>
          <a:no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6000" b="-6000"/>
          </a:stretch>
        </a:blipFill>
        <a:effectLst/>
      </p:bgPr>
    </p:bg>
    <p:spTree>
      <p:nvGrpSpPr>
        <p:cNvPr id="1" name=""/>
        <p:cNvGrpSpPr/>
        <p:nvPr/>
      </p:nvGrpSpPr>
      <p:grpSpPr>
        <a:xfrm>
          <a:off x="0" y="0"/>
          <a:ext cx="0" cy="0"/>
          <a:chOff x="0" y="0"/>
          <a:chExt cx="0" cy="0"/>
        </a:xfrm>
      </p:grpSpPr>
      <p:grpSp>
        <p:nvGrpSpPr>
          <p:cNvPr id="20" name="组合 19"/>
          <p:cNvGrpSpPr/>
          <p:nvPr/>
        </p:nvGrpSpPr>
        <p:grpSpPr>
          <a:xfrm rot="5400000">
            <a:off x="7053418" y="3117170"/>
            <a:ext cx="2113810" cy="2173251"/>
            <a:chOff x="1567973" y="1826525"/>
            <a:chExt cx="2691208" cy="2766885"/>
          </a:xfrm>
        </p:grpSpPr>
        <p:sp>
          <p:nvSpPr>
            <p:cNvPr id="21" name="Freeform 25"/>
            <p:cNvSpPr/>
            <p:nvPr/>
          </p:nvSpPr>
          <p:spPr bwMode="auto">
            <a:xfrm rot="16200000" flipV="1">
              <a:off x="1184640" y="2622073"/>
              <a:ext cx="1429152" cy="662485"/>
            </a:xfrm>
            <a:custGeom>
              <a:avLst/>
              <a:gdLst>
                <a:gd name="T0" fmla="*/ 1107 w 1107"/>
                <a:gd name="T1" fmla="*/ 626 h 626"/>
                <a:gd name="T2" fmla="*/ 531 w 1107"/>
                <a:gd name="T3" fmla="*/ 0 h 626"/>
                <a:gd name="T4" fmla="*/ 0 w 1107"/>
                <a:gd name="T5" fmla="*/ 353 h 626"/>
                <a:gd name="T6" fmla="*/ 1107 w 1107"/>
                <a:gd name="T7" fmla="*/ 626 h 626"/>
                <a:gd name="connsiteX0" fmla="*/ 8070 w 8070"/>
                <a:gd name="connsiteY0" fmla="*/ 6314 h 6314"/>
                <a:gd name="connsiteX1" fmla="*/ 4797 w 8070"/>
                <a:gd name="connsiteY1" fmla="*/ 0 h 6314"/>
                <a:gd name="connsiteX2" fmla="*/ 0 w 8070"/>
                <a:gd name="connsiteY2" fmla="*/ 5639 h 6314"/>
                <a:gd name="connsiteX3" fmla="*/ 8070 w 8070"/>
                <a:gd name="connsiteY3" fmla="*/ 6314 h 6314"/>
                <a:gd name="connsiteX0-1" fmla="*/ 8297 w 8297"/>
                <a:gd name="connsiteY0-2" fmla="*/ 5588 h 8931"/>
                <a:gd name="connsiteX1-3" fmla="*/ 5944 w 8297"/>
                <a:gd name="connsiteY1-4" fmla="*/ 0 h 8931"/>
                <a:gd name="connsiteX2-5" fmla="*/ 0 w 8297"/>
                <a:gd name="connsiteY2-6" fmla="*/ 8931 h 8931"/>
                <a:gd name="connsiteX3-7" fmla="*/ 8297 w 8297"/>
                <a:gd name="connsiteY3-8" fmla="*/ 5588 h 8931"/>
              </a:gdLst>
              <a:ahLst/>
              <a:cxnLst>
                <a:cxn ang="0">
                  <a:pos x="connsiteX0-1" y="connsiteY0-2"/>
                </a:cxn>
                <a:cxn ang="0">
                  <a:pos x="connsiteX1-3" y="connsiteY1-4"/>
                </a:cxn>
                <a:cxn ang="0">
                  <a:pos x="connsiteX2-5" y="connsiteY2-6"/>
                </a:cxn>
                <a:cxn ang="0">
                  <a:pos x="connsiteX3-7" y="connsiteY3-8"/>
                </a:cxn>
              </a:cxnLst>
              <a:rect l="l" t="t" r="r" b="b"/>
              <a:pathLst>
                <a:path w="8297" h="8931">
                  <a:moveTo>
                    <a:pt x="8297" y="5588"/>
                  </a:moveTo>
                  <a:lnTo>
                    <a:pt x="5944" y="0"/>
                  </a:lnTo>
                  <a:lnTo>
                    <a:pt x="0" y="8931"/>
                  </a:lnTo>
                  <a:lnTo>
                    <a:pt x="8297" y="5588"/>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22" name="Freeform 26"/>
            <p:cNvSpPr/>
            <p:nvPr/>
          </p:nvSpPr>
          <p:spPr bwMode="auto">
            <a:xfrm rot="16200000" flipV="1">
              <a:off x="2091897" y="1557754"/>
              <a:ext cx="817514" cy="1355088"/>
            </a:xfrm>
            <a:custGeom>
              <a:avLst/>
              <a:gdLst>
                <a:gd name="T0" fmla="*/ 424 w 576"/>
                <a:gd name="T1" fmla="*/ 0 h 1131"/>
                <a:gd name="T2" fmla="*/ 0 w 576"/>
                <a:gd name="T3" fmla="*/ 505 h 1131"/>
                <a:gd name="T4" fmla="*/ 576 w 576"/>
                <a:gd name="T5" fmla="*/ 1131 h 1131"/>
                <a:gd name="T6" fmla="*/ 424 w 576"/>
                <a:gd name="T7" fmla="*/ 0 h 1131"/>
                <a:gd name="connsiteX0" fmla="*/ 7361 w 7361"/>
                <a:gd name="connsiteY0" fmla="*/ 0 h 7873"/>
                <a:gd name="connsiteX1" fmla="*/ 0 w 7361"/>
                <a:gd name="connsiteY1" fmla="*/ 4465 h 7873"/>
                <a:gd name="connsiteX2" fmla="*/ 6291 w 7361"/>
                <a:gd name="connsiteY2" fmla="*/ 7873 h 7873"/>
                <a:gd name="connsiteX3" fmla="*/ 7361 w 7361"/>
                <a:gd name="connsiteY3" fmla="*/ 0 h 7873"/>
                <a:gd name="connsiteX0-1" fmla="*/ 10000 w 10000"/>
                <a:gd name="connsiteY0-2" fmla="*/ 0 h 8109"/>
                <a:gd name="connsiteX1-3" fmla="*/ 0 w 10000"/>
                <a:gd name="connsiteY1-4" fmla="*/ 5671 h 8109"/>
                <a:gd name="connsiteX2-5" fmla="*/ 4957 w 10000"/>
                <a:gd name="connsiteY2-6" fmla="*/ 8109 h 8109"/>
                <a:gd name="connsiteX3-7" fmla="*/ 10000 w 10000"/>
                <a:gd name="connsiteY3-8" fmla="*/ 0 h 8109"/>
              </a:gdLst>
              <a:ahLst/>
              <a:cxnLst>
                <a:cxn ang="0">
                  <a:pos x="connsiteX0-1" y="connsiteY0-2"/>
                </a:cxn>
                <a:cxn ang="0">
                  <a:pos x="connsiteX1-3" y="connsiteY1-4"/>
                </a:cxn>
                <a:cxn ang="0">
                  <a:pos x="connsiteX2-5" y="connsiteY2-6"/>
                </a:cxn>
                <a:cxn ang="0">
                  <a:pos x="connsiteX3-7" y="connsiteY3-8"/>
                </a:cxn>
              </a:cxnLst>
              <a:rect l="l" t="t" r="r" b="b"/>
              <a:pathLst>
                <a:path w="10000" h="8109">
                  <a:moveTo>
                    <a:pt x="10000" y="0"/>
                  </a:moveTo>
                  <a:lnTo>
                    <a:pt x="0" y="5671"/>
                  </a:lnTo>
                  <a:lnTo>
                    <a:pt x="4957" y="8109"/>
                  </a:lnTo>
                  <a:lnTo>
                    <a:pt x="10000"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23" name="Freeform 27"/>
            <p:cNvSpPr/>
            <p:nvPr/>
          </p:nvSpPr>
          <p:spPr bwMode="auto">
            <a:xfrm rot="16200000" flipV="1">
              <a:off x="1441571" y="2770466"/>
              <a:ext cx="1598418" cy="1345599"/>
            </a:xfrm>
            <a:custGeom>
              <a:avLst/>
              <a:gdLst>
                <a:gd name="T0" fmla="*/ 298 w 829"/>
                <a:gd name="T1" fmla="*/ 717 h 717"/>
                <a:gd name="T2" fmla="*/ 0 w 829"/>
                <a:gd name="T3" fmla="*/ 0 h 717"/>
                <a:gd name="T4" fmla="*/ 829 w 829"/>
                <a:gd name="T5" fmla="*/ 364 h 717"/>
                <a:gd name="T6" fmla="*/ 298 w 829"/>
                <a:gd name="T7" fmla="*/ 717 h 717"/>
              </a:gdLst>
              <a:ahLst/>
              <a:cxnLst>
                <a:cxn ang="0">
                  <a:pos x="T0" y="T1"/>
                </a:cxn>
                <a:cxn ang="0">
                  <a:pos x="T2" y="T3"/>
                </a:cxn>
                <a:cxn ang="0">
                  <a:pos x="T4" y="T5"/>
                </a:cxn>
                <a:cxn ang="0">
                  <a:pos x="T6" y="T7"/>
                </a:cxn>
              </a:cxnLst>
              <a:rect l="0" t="0" r="r" b="b"/>
              <a:pathLst>
                <a:path w="829" h="717">
                  <a:moveTo>
                    <a:pt x="298" y="717"/>
                  </a:moveTo>
                  <a:lnTo>
                    <a:pt x="0" y="0"/>
                  </a:lnTo>
                  <a:lnTo>
                    <a:pt x="829" y="364"/>
                  </a:lnTo>
                  <a:lnTo>
                    <a:pt x="298" y="717"/>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24" name="Freeform 28"/>
            <p:cNvSpPr/>
            <p:nvPr/>
          </p:nvSpPr>
          <p:spPr bwMode="auto">
            <a:xfrm rot="16200000" flipV="1">
              <a:off x="2284215" y="2590300"/>
              <a:ext cx="1598418" cy="1705928"/>
            </a:xfrm>
            <a:custGeom>
              <a:avLst/>
              <a:gdLst>
                <a:gd name="T0" fmla="*/ 510 w 829"/>
                <a:gd name="T1" fmla="*/ 0 h 909"/>
                <a:gd name="T2" fmla="*/ 0 w 829"/>
                <a:gd name="T3" fmla="*/ 545 h 909"/>
                <a:gd name="T4" fmla="*/ 829 w 829"/>
                <a:gd name="T5" fmla="*/ 909 h 909"/>
                <a:gd name="T6" fmla="*/ 510 w 829"/>
                <a:gd name="T7" fmla="*/ 0 h 909"/>
              </a:gdLst>
              <a:ahLst/>
              <a:cxnLst>
                <a:cxn ang="0">
                  <a:pos x="T0" y="T1"/>
                </a:cxn>
                <a:cxn ang="0">
                  <a:pos x="T2" y="T3"/>
                </a:cxn>
                <a:cxn ang="0">
                  <a:pos x="T4" y="T5"/>
                </a:cxn>
                <a:cxn ang="0">
                  <a:pos x="T6" y="T7"/>
                </a:cxn>
              </a:cxnLst>
              <a:rect l="0" t="0" r="r" b="b"/>
              <a:pathLst>
                <a:path w="829" h="909">
                  <a:moveTo>
                    <a:pt x="510" y="0"/>
                  </a:moveTo>
                  <a:lnTo>
                    <a:pt x="0" y="545"/>
                  </a:lnTo>
                  <a:lnTo>
                    <a:pt x="829" y="909"/>
                  </a:lnTo>
                  <a:lnTo>
                    <a:pt x="510"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25" name="Freeform 29"/>
            <p:cNvSpPr/>
            <p:nvPr/>
          </p:nvSpPr>
          <p:spPr bwMode="auto">
            <a:xfrm rot="16200000" flipV="1">
              <a:off x="2367122" y="1689862"/>
              <a:ext cx="1432601" cy="1705928"/>
            </a:xfrm>
            <a:custGeom>
              <a:avLst/>
              <a:gdLst>
                <a:gd name="T0" fmla="*/ 743 w 743"/>
                <a:gd name="T1" fmla="*/ 404 h 909"/>
                <a:gd name="T2" fmla="*/ 0 w 743"/>
                <a:gd name="T3" fmla="*/ 0 h 909"/>
                <a:gd name="T4" fmla="*/ 319 w 743"/>
                <a:gd name="T5" fmla="*/ 909 h 909"/>
                <a:gd name="T6" fmla="*/ 743 w 743"/>
                <a:gd name="T7" fmla="*/ 404 h 909"/>
              </a:gdLst>
              <a:ahLst/>
              <a:cxnLst>
                <a:cxn ang="0">
                  <a:pos x="T0" y="T1"/>
                </a:cxn>
                <a:cxn ang="0">
                  <a:pos x="T2" y="T3"/>
                </a:cxn>
                <a:cxn ang="0">
                  <a:pos x="T4" y="T5"/>
                </a:cxn>
                <a:cxn ang="0">
                  <a:pos x="T6" y="T7"/>
                </a:cxn>
              </a:cxnLst>
              <a:rect l="0" t="0" r="r" b="b"/>
              <a:pathLst>
                <a:path w="743" h="909">
                  <a:moveTo>
                    <a:pt x="743" y="404"/>
                  </a:moveTo>
                  <a:lnTo>
                    <a:pt x="0" y="0"/>
                  </a:lnTo>
                  <a:lnTo>
                    <a:pt x="319" y="909"/>
                  </a:lnTo>
                  <a:lnTo>
                    <a:pt x="743" y="404"/>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26" name="Freeform 30"/>
            <p:cNvSpPr/>
            <p:nvPr/>
          </p:nvSpPr>
          <p:spPr bwMode="auto">
            <a:xfrm rot="16200000" flipV="1">
              <a:off x="3002388" y="2002337"/>
              <a:ext cx="1432601" cy="1080984"/>
            </a:xfrm>
            <a:custGeom>
              <a:avLst/>
              <a:gdLst>
                <a:gd name="T0" fmla="*/ 339 w 743"/>
                <a:gd name="T1" fmla="*/ 0 h 576"/>
                <a:gd name="T2" fmla="*/ 0 w 743"/>
                <a:gd name="T3" fmla="*/ 172 h 576"/>
                <a:gd name="T4" fmla="*/ 743 w 743"/>
                <a:gd name="T5" fmla="*/ 576 h 576"/>
                <a:gd name="T6" fmla="*/ 339 w 743"/>
                <a:gd name="T7" fmla="*/ 0 h 576"/>
              </a:gdLst>
              <a:ahLst/>
              <a:cxnLst>
                <a:cxn ang="0">
                  <a:pos x="T0" y="T1"/>
                </a:cxn>
                <a:cxn ang="0">
                  <a:pos x="T2" y="T3"/>
                </a:cxn>
                <a:cxn ang="0">
                  <a:pos x="T4" y="T5"/>
                </a:cxn>
                <a:cxn ang="0">
                  <a:pos x="T6" y="T7"/>
                </a:cxn>
              </a:cxnLst>
              <a:rect l="0" t="0" r="r" b="b"/>
              <a:pathLst>
                <a:path w="743" h="576">
                  <a:moveTo>
                    <a:pt x="339" y="0"/>
                  </a:moveTo>
                  <a:lnTo>
                    <a:pt x="0" y="172"/>
                  </a:lnTo>
                  <a:lnTo>
                    <a:pt x="743" y="576"/>
                  </a:lnTo>
                  <a:lnTo>
                    <a:pt x="339"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27" name="Freeform 31"/>
            <p:cNvSpPr/>
            <p:nvPr/>
          </p:nvSpPr>
          <p:spPr bwMode="auto">
            <a:xfrm rot="16200000" flipV="1">
              <a:off x="1778031" y="3457843"/>
              <a:ext cx="925502" cy="1345599"/>
            </a:xfrm>
            <a:custGeom>
              <a:avLst/>
              <a:gdLst>
                <a:gd name="T0" fmla="*/ 0 w 480"/>
                <a:gd name="T1" fmla="*/ 268 h 717"/>
                <a:gd name="T2" fmla="*/ 182 w 480"/>
                <a:gd name="T3" fmla="*/ 0 h 717"/>
                <a:gd name="T4" fmla="*/ 480 w 480"/>
                <a:gd name="T5" fmla="*/ 717 h 717"/>
                <a:gd name="T6" fmla="*/ 0 w 480"/>
                <a:gd name="T7" fmla="*/ 268 h 717"/>
              </a:gdLst>
              <a:ahLst/>
              <a:cxnLst>
                <a:cxn ang="0">
                  <a:pos x="T0" y="T1"/>
                </a:cxn>
                <a:cxn ang="0">
                  <a:pos x="T2" y="T3"/>
                </a:cxn>
                <a:cxn ang="0">
                  <a:pos x="T4" y="T5"/>
                </a:cxn>
                <a:cxn ang="0">
                  <a:pos x="T6" y="T7"/>
                </a:cxn>
              </a:cxnLst>
              <a:rect l="0" t="0" r="r" b="b"/>
              <a:pathLst>
                <a:path w="480" h="717">
                  <a:moveTo>
                    <a:pt x="0" y="268"/>
                  </a:moveTo>
                  <a:lnTo>
                    <a:pt x="182" y="0"/>
                  </a:lnTo>
                  <a:lnTo>
                    <a:pt x="480" y="717"/>
                  </a:lnTo>
                  <a:lnTo>
                    <a:pt x="0" y="268"/>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28" name="Freeform 32"/>
            <p:cNvSpPr/>
            <p:nvPr/>
          </p:nvSpPr>
          <p:spPr bwMode="auto">
            <a:xfrm rot="16200000" flipV="1">
              <a:off x="2931999" y="3721098"/>
              <a:ext cx="350936" cy="1393688"/>
            </a:xfrm>
            <a:custGeom>
              <a:avLst/>
              <a:gdLst>
                <a:gd name="T0" fmla="*/ 0 w 273"/>
                <a:gd name="T1" fmla="*/ 0 h 1192"/>
                <a:gd name="T2" fmla="*/ 91 w 273"/>
                <a:gd name="T3" fmla="*/ 1192 h 1192"/>
                <a:gd name="T4" fmla="*/ 273 w 273"/>
                <a:gd name="T5" fmla="*/ 924 h 1192"/>
                <a:gd name="T6" fmla="*/ 0 w 273"/>
                <a:gd name="T7" fmla="*/ 0 h 1192"/>
                <a:gd name="connsiteX0" fmla="*/ 468 w 6667"/>
                <a:gd name="connsiteY0" fmla="*/ 0 h 6293"/>
                <a:gd name="connsiteX1" fmla="*/ 0 w 6667"/>
                <a:gd name="connsiteY1" fmla="*/ 6293 h 6293"/>
                <a:gd name="connsiteX2" fmla="*/ 6667 w 6667"/>
                <a:gd name="connsiteY2" fmla="*/ 4045 h 6293"/>
                <a:gd name="connsiteX3" fmla="*/ 468 w 6667"/>
                <a:gd name="connsiteY3" fmla="*/ 0 h 6293"/>
                <a:gd name="connsiteX0-1" fmla="*/ 1184 w 10000"/>
                <a:gd name="connsiteY0-2" fmla="*/ 0 h 9900"/>
                <a:gd name="connsiteX1-3" fmla="*/ 0 w 10000"/>
                <a:gd name="connsiteY1-4" fmla="*/ 9900 h 9900"/>
                <a:gd name="connsiteX2-5" fmla="*/ 10000 w 10000"/>
                <a:gd name="connsiteY2-6" fmla="*/ 6328 h 9900"/>
                <a:gd name="connsiteX3-7" fmla="*/ 1184 w 10000"/>
                <a:gd name="connsiteY3-8" fmla="*/ 0 h 9900"/>
              </a:gdLst>
              <a:ahLst/>
              <a:cxnLst>
                <a:cxn ang="0">
                  <a:pos x="connsiteX0-1" y="connsiteY0-2"/>
                </a:cxn>
                <a:cxn ang="0">
                  <a:pos x="connsiteX1-3" y="connsiteY1-4"/>
                </a:cxn>
                <a:cxn ang="0">
                  <a:pos x="connsiteX2-5" y="connsiteY2-6"/>
                </a:cxn>
                <a:cxn ang="0">
                  <a:pos x="connsiteX3-7" y="connsiteY3-8"/>
                </a:cxn>
              </a:cxnLst>
              <a:rect l="l" t="t" r="r" b="b"/>
              <a:pathLst>
                <a:path w="10000" h="9900">
                  <a:moveTo>
                    <a:pt x="1184" y="0"/>
                  </a:moveTo>
                  <a:lnTo>
                    <a:pt x="0" y="9900"/>
                  </a:lnTo>
                  <a:lnTo>
                    <a:pt x="10000" y="6328"/>
                  </a:lnTo>
                  <a:lnTo>
                    <a:pt x="1184"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29" name="Freeform 33"/>
            <p:cNvSpPr/>
            <p:nvPr/>
          </p:nvSpPr>
          <p:spPr bwMode="auto">
            <a:xfrm rot="16200000" flipV="1">
              <a:off x="2777588" y="3395122"/>
              <a:ext cx="1294749" cy="1022758"/>
            </a:xfrm>
            <a:custGeom>
              <a:avLst/>
              <a:gdLst>
                <a:gd name="T0" fmla="*/ 783 w 783"/>
                <a:gd name="T1" fmla="*/ 379 h 924"/>
                <a:gd name="T2" fmla="*/ 0 w 783"/>
                <a:gd name="T3" fmla="*/ 0 h 924"/>
                <a:gd name="T4" fmla="*/ 273 w 783"/>
                <a:gd name="T5" fmla="*/ 924 h 924"/>
                <a:gd name="T6" fmla="*/ 783 w 783"/>
                <a:gd name="T7" fmla="*/ 379 h 924"/>
                <a:gd name="connsiteX0" fmla="*/ 8519 w 8519"/>
                <a:gd name="connsiteY0" fmla="*/ 0 h 5898"/>
                <a:gd name="connsiteX1" fmla="*/ 0 w 8519"/>
                <a:gd name="connsiteY1" fmla="*/ 839 h 5898"/>
                <a:gd name="connsiteX2" fmla="*/ 2006 w 8519"/>
                <a:gd name="connsiteY2" fmla="*/ 5898 h 5898"/>
                <a:gd name="connsiteX3" fmla="*/ 8519 w 8519"/>
                <a:gd name="connsiteY3" fmla="*/ 0 h 5898"/>
                <a:gd name="connsiteX0-1" fmla="*/ 10264 w 10264"/>
                <a:gd name="connsiteY0-2" fmla="*/ 0 h 10000"/>
                <a:gd name="connsiteX1-3" fmla="*/ 0 w 10264"/>
                <a:gd name="connsiteY1-4" fmla="*/ 1281 h 10000"/>
                <a:gd name="connsiteX2-5" fmla="*/ 2619 w 10264"/>
                <a:gd name="connsiteY2-6" fmla="*/ 10000 h 10000"/>
                <a:gd name="connsiteX3-7" fmla="*/ 10264 w 10264"/>
                <a:gd name="connsiteY3-8" fmla="*/ 0 h 10000"/>
                <a:gd name="connsiteX0-9" fmla="*/ 10067 w 10067"/>
                <a:gd name="connsiteY0-10" fmla="*/ 0 h 10000"/>
                <a:gd name="connsiteX1-11" fmla="*/ 0 w 10067"/>
                <a:gd name="connsiteY1-12" fmla="*/ 1281 h 10000"/>
                <a:gd name="connsiteX2-13" fmla="*/ 2422 w 10067"/>
                <a:gd name="connsiteY2-14" fmla="*/ 10000 h 10000"/>
                <a:gd name="connsiteX3-15" fmla="*/ 10067 w 10067"/>
                <a:gd name="connsiteY3-16" fmla="*/ 0 h 10000"/>
              </a:gdLst>
              <a:ahLst/>
              <a:cxnLst>
                <a:cxn ang="0">
                  <a:pos x="connsiteX0-1" y="connsiteY0-2"/>
                </a:cxn>
                <a:cxn ang="0">
                  <a:pos x="connsiteX1-3" y="connsiteY1-4"/>
                </a:cxn>
                <a:cxn ang="0">
                  <a:pos x="connsiteX2-5" y="connsiteY2-6"/>
                </a:cxn>
                <a:cxn ang="0">
                  <a:pos x="connsiteX3-7" y="connsiteY3-8"/>
                </a:cxn>
              </a:cxnLst>
              <a:rect l="l" t="t" r="r" b="b"/>
              <a:pathLst>
                <a:path w="10067" h="10000">
                  <a:moveTo>
                    <a:pt x="10067" y="0"/>
                  </a:moveTo>
                  <a:lnTo>
                    <a:pt x="0" y="1281"/>
                  </a:lnTo>
                  <a:lnTo>
                    <a:pt x="2422" y="10000"/>
                  </a:lnTo>
                  <a:lnTo>
                    <a:pt x="10067"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30" name="Freeform 34"/>
            <p:cNvSpPr/>
            <p:nvPr/>
          </p:nvSpPr>
          <p:spPr bwMode="auto">
            <a:xfrm rot="16200000" flipV="1">
              <a:off x="3571722" y="2970176"/>
              <a:ext cx="1052116" cy="322753"/>
            </a:xfrm>
            <a:custGeom>
              <a:avLst/>
              <a:gdLst>
                <a:gd name="T0" fmla="*/ 1122 w 1122"/>
                <a:gd name="T1" fmla="*/ 207 h 379"/>
                <a:gd name="T2" fmla="*/ 0 w 1122"/>
                <a:gd name="T3" fmla="*/ 0 h 379"/>
                <a:gd name="T4" fmla="*/ 783 w 1122"/>
                <a:gd name="T5" fmla="*/ 379 h 379"/>
                <a:gd name="T6" fmla="*/ 1122 w 1122"/>
                <a:gd name="T7" fmla="*/ 207 h 379"/>
                <a:gd name="connsiteX0" fmla="*/ 9075 w 9075"/>
                <a:gd name="connsiteY0" fmla="*/ 0 h 6715"/>
                <a:gd name="connsiteX1" fmla="*/ 0 w 9075"/>
                <a:gd name="connsiteY1" fmla="*/ 6715 h 6715"/>
                <a:gd name="connsiteX2" fmla="*/ 6054 w 9075"/>
                <a:gd name="connsiteY2" fmla="*/ 4538 h 6715"/>
                <a:gd name="connsiteX3" fmla="*/ 9075 w 9075"/>
                <a:gd name="connsiteY3" fmla="*/ 0 h 6715"/>
                <a:gd name="connsiteX0-1" fmla="*/ 10000 w 10000"/>
                <a:gd name="connsiteY0-2" fmla="*/ 0 h 8933"/>
                <a:gd name="connsiteX1-3" fmla="*/ 0 w 10000"/>
                <a:gd name="connsiteY1-4" fmla="*/ 8933 h 8933"/>
                <a:gd name="connsiteX2-5" fmla="*/ 6671 w 10000"/>
                <a:gd name="connsiteY2-6" fmla="*/ 6758 h 8933"/>
                <a:gd name="connsiteX3-7" fmla="*/ 10000 w 10000"/>
                <a:gd name="connsiteY3-8" fmla="*/ 0 h 8933"/>
                <a:gd name="connsiteX0-9" fmla="*/ 10087 w 10087"/>
                <a:gd name="connsiteY0-10" fmla="*/ 0 h 10853"/>
                <a:gd name="connsiteX1-11" fmla="*/ 0 w 10087"/>
                <a:gd name="connsiteY1-12" fmla="*/ 10853 h 10853"/>
                <a:gd name="connsiteX2-13" fmla="*/ 6758 w 10087"/>
                <a:gd name="connsiteY2-14" fmla="*/ 7565 h 10853"/>
                <a:gd name="connsiteX3-15" fmla="*/ 10087 w 10087"/>
                <a:gd name="connsiteY3-16" fmla="*/ 0 h 10853"/>
                <a:gd name="connsiteX0-17" fmla="*/ 9915 w 9915"/>
                <a:gd name="connsiteY0-18" fmla="*/ 0 h 10721"/>
                <a:gd name="connsiteX1-19" fmla="*/ 0 w 9915"/>
                <a:gd name="connsiteY1-20" fmla="*/ 10721 h 10721"/>
                <a:gd name="connsiteX2-21" fmla="*/ 6586 w 9915"/>
                <a:gd name="connsiteY2-22" fmla="*/ 7565 h 10721"/>
                <a:gd name="connsiteX3-23" fmla="*/ 9915 w 9915"/>
                <a:gd name="connsiteY3-24" fmla="*/ 0 h 10721"/>
                <a:gd name="connsiteX0-25" fmla="*/ 5405 w 5405"/>
                <a:gd name="connsiteY0-26" fmla="*/ 0 h 7056"/>
                <a:gd name="connsiteX1-27" fmla="*/ 0 w 5405"/>
                <a:gd name="connsiteY1-28" fmla="*/ 1099 h 7056"/>
                <a:gd name="connsiteX2-29" fmla="*/ 2047 w 5405"/>
                <a:gd name="connsiteY2-30" fmla="*/ 7056 h 7056"/>
                <a:gd name="connsiteX3-31" fmla="*/ 5405 w 5405"/>
                <a:gd name="connsiteY3-32" fmla="*/ 0 h 7056"/>
              </a:gdLst>
              <a:ahLst/>
              <a:cxnLst>
                <a:cxn ang="0">
                  <a:pos x="connsiteX0-1" y="connsiteY0-2"/>
                </a:cxn>
                <a:cxn ang="0">
                  <a:pos x="connsiteX1-3" y="connsiteY1-4"/>
                </a:cxn>
                <a:cxn ang="0">
                  <a:pos x="connsiteX2-5" y="connsiteY2-6"/>
                </a:cxn>
                <a:cxn ang="0">
                  <a:pos x="connsiteX3-7" y="connsiteY3-8"/>
                </a:cxn>
              </a:cxnLst>
              <a:rect l="l" t="t" r="r" b="b"/>
              <a:pathLst>
                <a:path w="5405" h="7056">
                  <a:moveTo>
                    <a:pt x="5405" y="0"/>
                  </a:moveTo>
                  <a:lnTo>
                    <a:pt x="0" y="1099"/>
                  </a:lnTo>
                  <a:lnTo>
                    <a:pt x="2047" y="7056"/>
                  </a:lnTo>
                  <a:lnTo>
                    <a:pt x="5405"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31" name="Freeform 34"/>
            <p:cNvSpPr/>
            <p:nvPr/>
          </p:nvSpPr>
          <p:spPr bwMode="auto">
            <a:xfrm rot="16200000" flipH="1">
              <a:off x="3352882" y="3699584"/>
              <a:ext cx="1309043" cy="406185"/>
            </a:xfrm>
            <a:custGeom>
              <a:avLst/>
              <a:gdLst>
                <a:gd name="T0" fmla="*/ 1122 w 1122"/>
                <a:gd name="T1" fmla="*/ 207 h 379"/>
                <a:gd name="T2" fmla="*/ 0 w 1122"/>
                <a:gd name="T3" fmla="*/ 0 h 379"/>
                <a:gd name="T4" fmla="*/ 783 w 1122"/>
                <a:gd name="T5" fmla="*/ 379 h 379"/>
                <a:gd name="T6" fmla="*/ 1122 w 1122"/>
                <a:gd name="T7" fmla="*/ 207 h 379"/>
                <a:gd name="connsiteX0" fmla="*/ 9075 w 9075"/>
                <a:gd name="connsiteY0" fmla="*/ 0 h 6715"/>
                <a:gd name="connsiteX1" fmla="*/ 0 w 9075"/>
                <a:gd name="connsiteY1" fmla="*/ 6715 h 6715"/>
                <a:gd name="connsiteX2" fmla="*/ 6054 w 9075"/>
                <a:gd name="connsiteY2" fmla="*/ 4538 h 6715"/>
                <a:gd name="connsiteX3" fmla="*/ 9075 w 9075"/>
                <a:gd name="connsiteY3" fmla="*/ 0 h 6715"/>
                <a:gd name="connsiteX0-1" fmla="*/ 10000 w 10000"/>
                <a:gd name="connsiteY0-2" fmla="*/ 0 h 8933"/>
                <a:gd name="connsiteX1-3" fmla="*/ 0 w 10000"/>
                <a:gd name="connsiteY1-4" fmla="*/ 8933 h 8933"/>
                <a:gd name="connsiteX2-5" fmla="*/ 6671 w 10000"/>
                <a:gd name="connsiteY2-6" fmla="*/ 6758 h 8933"/>
                <a:gd name="connsiteX3-7" fmla="*/ 10000 w 10000"/>
                <a:gd name="connsiteY3-8" fmla="*/ 0 h 8933"/>
                <a:gd name="connsiteX0-9" fmla="*/ 10087 w 10087"/>
                <a:gd name="connsiteY0-10" fmla="*/ 0 h 10853"/>
                <a:gd name="connsiteX1-11" fmla="*/ 0 w 10087"/>
                <a:gd name="connsiteY1-12" fmla="*/ 10853 h 10853"/>
                <a:gd name="connsiteX2-13" fmla="*/ 6758 w 10087"/>
                <a:gd name="connsiteY2-14" fmla="*/ 7565 h 10853"/>
                <a:gd name="connsiteX3-15" fmla="*/ 10087 w 10087"/>
                <a:gd name="connsiteY3-16" fmla="*/ 0 h 10853"/>
                <a:gd name="connsiteX0-17" fmla="*/ 9915 w 9915"/>
                <a:gd name="connsiteY0-18" fmla="*/ 0 h 10721"/>
                <a:gd name="connsiteX1-19" fmla="*/ 0 w 9915"/>
                <a:gd name="connsiteY1-20" fmla="*/ 10721 h 10721"/>
                <a:gd name="connsiteX2-21" fmla="*/ 6586 w 9915"/>
                <a:gd name="connsiteY2-22" fmla="*/ 7565 h 10721"/>
                <a:gd name="connsiteX3-23" fmla="*/ 9915 w 9915"/>
                <a:gd name="connsiteY3-24" fmla="*/ 0 h 10721"/>
                <a:gd name="connsiteX0-25" fmla="*/ 5405 w 5405"/>
                <a:gd name="connsiteY0-26" fmla="*/ 0 h 7056"/>
                <a:gd name="connsiteX1-27" fmla="*/ 0 w 5405"/>
                <a:gd name="connsiteY1-28" fmla="*/ 1099 h 7056"/>
                <a:gd name="connsiteX2-29" fmla="*/ 2047 w 5405"/>
                <a:gd name="connsiteY2-30" fmla="*/ 7056 h 7056"/>
                <a:gd name="connsiteX3-31" fmla="*/ 5405 w 5405"/>
                <a:gd name="connsiteY3-32" fmla="*/ 0 h 7056"/>
                <a:gd name="connsiteX0-33" fmla="*/ 12347 w 12347"/>
                <a:gd name="connsiteY0-34" fmla="*/ 0 h 10000"/>
                <a:gd name="connsiteX1-35" fmla="*/ 0 w 12347"/>
                <a:gd name="connsiteY1-36" fmla="*/ 4143 h 10000"/>
                <a:gd name="connsiteX2-37" fmla="*/ 6134 w 12347"/>
                <a:gd name="connsiteY2-38" fmla="*/ 10000 h 10000"/>
                <a:gd name="connsiteX3-39" fmla="*/ 12347 w 12347"/>
                <a:gd name="connsiteY3-40" fmla="*/ 0 h 10000"/>
                <a:gd name="connsiteX0-41" fmla="*/ 12347 w 12347"/>
                <a:gd name="connsiteY0-42" fmla="*/ 0 h 12585"/>
                <a:gd name="connsiteX1-43" fmla="*/ 0 w 12347"/>
                <a:gd name="connsiteY1-44" fmla="*/ 4143 h 12585"/>
                <a:gd name="connsiteX2-45" fmla="*/ 3914 w 12347"/>
                <a:gd name="connsiteY2-46" fmla="*/ 12585 h 12585"/>
                <a:gd name="connsiteX3-47" fmla="*/ 12347 w 12347"/>
                <a:gd name="connsiteY3-48" fmla="*/ 0 h 12585"/>
                <a:gd name="connsiteX0-49" fmla="*/ 12442 w 12442"/>
                <a:gd name="connsiteY0-50" fmla="*/ 0 h 12585"/>
                <a:gd name="connsiteX1-51" fmla="*/ 0 w 12442"/>
                <a:gd name="connsiteY1-52" fmla="*/ 4143 h 12585"/>
                <a:gd name="connsiteX2-53" fmla="*/ 3914 w 12442"/>
                <a:gd name="connsiteY2-54" fmla="*/ 12585 h 12585"/>
                <a:gd name="connsiteX3-55" fmla="*/ 12442 w 12442"/>
                <a:gd name="connsiteY3-56" fmla="*/ 0 h 12585"/>
              </a:gdLst>
              <a:ahLst/>
              <a:cxnLst>
                <a:cxn ang="0">
                  <a:pos x="connsiteX0-1" y="connsiteY0-2"/>
                </a:cxn>
                <a:cxn ang="0">
                  <a:pos x="connsiteX1-3" y="connsiteY1-4"/>
                </a:cxn>
                <a:cxn ang="0">
                  <a:pos x="connsiteX2-5" y="connsiteY2-6"/>
                </a:cxn>
                <a:cxn ang="0">
                  <a:pos x="connsiteX3-7" y="connsiteY3-8"/>
                </a:cxn>
              </a:cxnLst>
              <a:rect l="l" t="t" r="r" b="b"/>
              <a:pathLst>
                <a:path w="12442" h="12585">
                  <a:moveTo>
                    <a:pt x="12442" y="0"/>
                  </a:moveTo>
                  <a:lnTo>
                    <a:pt x="0" y="4143"/>
                  </a:lnTo>
                  <a:lnTo>
                    <a:pt x="3914" y="12585"/>
                  </a:lnTo>
                  <a:lnTo>
                    <a:pt x="12442"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grpSp>
      <p:cxnSp>
        <p:nvCxnSpPr>
          <p:cNvPr id="32" name="直接连接符 31"/>
          <p:cNvCxnSpPr>
            <a:stCxn id="60" idx="0"/>
            <a:endCxn id="27" idx="0"/>
          </p:cNvCxnSpPr>
          <p:nvPr/>
        </p:nvCxnSpPr>
        <p:spPr>
          <a:xfrm>
            <a:off x="6762380" y="3369303"/>
            <a:ext cx="261330" cy="439448"/>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a:stCxn id="39" idx="2"/>
            <a:endCxn id="21" idx="0"/>
          </p:cNvCxnSpPr>
          <p:nvPr/>
        </p:nvCxnSpPr>
        <p:spPr>
          <a:xfrm flipH="1">
            <a:off x="8873174" y="3248377"/>
            <a:ext cx="479149" cy="932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文本框 33"/>
          <p:cNvSpPr txBox="1"/>
          <p:nvPr/>
        </p:nvSpPr>
        <p:spPr>
          <a:xfrm>
            <a:off x="5999503" y="3483009"/>
            <a:ext cx="748923" cy="430887"/>
          </a:xfrm>
          <a:prstGeom prst="rect">
            <a:avLst/>
          </a:prstGeom>
          <a:noFill/>
        </p:spPr>
        <p:txBody>
          <a:bodyPr wrap="none" rtlCol="0">
            <a:spAutoFit/>
          </a:bodyPr>
          <a:lstStyle/>
          <a:p>
            <a:r>
              <a:rPr lang="zh-CN" altLang="en-US" sz="2200" dirty="0">
                <a:solidFill>
                  <a:schemeClr val="bg1"/>
                </a:solidFill>
                <a:latin typeface="微软雅黑" panose="020B0503020204020204" pitchFamily="34" charset="-122"/>
                <a:ea typeface="微软雅黑" panose="020B0503020204020204" pitchFamily="34" charset="-122"/>
                <a:cs typeface="Iskoola Pota" panose="020B0502040204020203" pitchFamily="34" charset="0"/>
              </a:rPr>
              <a:t>文字</a:t>
            </a:r>
          </a:p>
        </p:txBody>
      </p:sp>
      <p:sp>
        <p:nvSpPr>
          <p:cNvPr id="35" name="文本框 34"/>
          <p:cNvSpPr txBox="1"/>
          <p:nvPr/>
        </p:nvSpPr>
        <p:spPr>
          <a:xfrm>
            <a:off x="7743079" y="5315514"/>
            <a:ext cx="748923" cy="430887"/>
          </a:xfrm>
          <a:prstGeom prst="rect">
            <a:avLst/>
          </a:prstGeom>
          <a:noFill/>
        </p:spPr>
        <p:txBody>
          <a:bodyPr wrap="none" rtlCol="0">
            <a:spAutoFit/>
          </a:bodyPr>
          <a:lstStyle/>
          <a:p>
            <a:r>
              <a:rPr lang="zh-CN" altLang="en-US" sz="2200" dirty="0">
                <a:solidFill>
                  <a:schemeClr val="bg1"/>
                </a:solidFill>
                <a:latin typeface="微软雅黑" panose="020B0503020204020204" pitchFamily="34" charset="-122"/>
                <a:ea typeface="微软雅黑" panose="020B0503020204020204" pitchFamily="34" charset="-122"/>
                <a:cs typeface="Iskoola Pota" panose="020B0502040204020203" pitchFamily="34" charset="0"/>
              </a:rPr>
              <a:t>文字</a:t>
            </a:r>
          </a:p>
        </p:txBody>
      </p:sp>
      <p:sp>
        <p:nvSpPr>
          <p:cNvPr id="36" name="文本框 35"/>
          <p:cNvSpPr txBox="1"/>
          <p:nvPr/>
        </p:nvSpPr>
        <p:spPr>
          <a:xfrm>
            <a:off x="9664940" y="3459902"/>
            <a:ext cx="748923" cy="430887"/>
          </a:xfrm>
          <a:prstGeom prst="rect">
            <a:avLst/>
          </a:prstGeom>
          <a:noFill/>
        </p:spPr>
        <p:txBody>
          <a:bodyPr wrap="none" rtlCol="0">
            <a:spAutoFit/>
          </a:bodyPr>
          <a:lstStyle/>
          <a:p>
            <a:r>
              <a:rPr lang="zh-CN" altLang="en-US" sz="2200" dirty="0">
                <a:solidFill>
                  <a:schemeClr val="bg1"/>
                </a:solidFill>
                <a:latin typeface="微软雅黑" panose="020B0503020204020204" pitchFamily="34" charset="-122"/>
                <a:ea typeface="微软雅黑" panose="020B0503020204020204" pitchFamily="34" charset="-122"/>
                <a:cs typeface="Iskoola Pota" panose="020B0502040204020203" pitchFamily="34" charset="0"/>
              </a:rPr>
              <a:t>文字</a:t>
            </a:r>
          </a:p>
        </p:txBody>
      </p:sp>
      <p:grpSp>
        <p:nvGrpSpPr>
          <p:cNvPr id="37" name="组合 36"/>
          <p:cNvGrpSpPr/>
          <p:nvPr/>
        </p:nvGrpSpPr>
        <p:grpSpPr>
          <a:xfrm rot="16200000">
            <a:off x="9138718" y="1837134"/>
            <a:ext cx="1535201" cy="1578371"/>
            <a:chOff x="1567973" y="1826525"/>
            <a:chExt cx="2691208" cy="2766885"/>
          </a:xfrm>
        </p:grpSpPr>
        <p:sp>
          <p:nvSpPr>
            <p:cNvPr id="38" name="Freeform 25"/>
            <p:cNvSpPr/>
            <p:nvPr/>
          </p:nvSpPr>
          <p:spPr bwMode="auto">
            <a:xfrm rot="16200000" flipV="1">
              <a:off x="1184640" y="2622073"/>
              <a:ext cx="1429152" cy="662485"/>
            </a:xfrm>
            <a:custGeom>
              <a:avLst/>
              <a:gdLst>
                <a:gd name="T0" fmla="*/ 1107 w 1107"/>
                <a:gd name="T1" fmla="*/ 626 h 626"/>
                <a:gd name="T2" fmla="*/ 531 w 1107"/>
                <a:gd name="T3" fmla="*/ 0 h 626"/>
                <a:gd name="T4" fmla="*/ 0 w 1107"/>
                <a:gd name="T5" fmla="*/ 353 h 626"/>
                <a:gd name="T6" fmla="*/ 1107 w 1107"/>
                <a:gd name="T7" fmla="*/ 626 h 626"/>
                <a:gd name="connsiteX0" fmla="*/ 8070 w 8070"/>
                <a:gd name="connsiteY0" fmla="*/ 6314 h 6314"/>
                <a:gd name="connsiteX1" fmla="*/ 4797 w 8070"/>
                <a:gd name="connsiteY1" fmla="*/ 0 h 6314"/>
                <a:gd name="connsiteX2" fmla="*/ 0 w 8070"/>
                <a:gd name="connsiteY2" fmla="*/ 5639 h 6314"/>
                <a:gd name="connsiteX3" fmla="*/ 8070 w 8070"/>
                <a:gd name="connsiteY3" fmla="*/ 6314 h 6314"/>
                <a:gd name="connsiteX0-1" fmla="*/ 8297 w 8297"/>
                <a:gd name="connsiteY0-2" fmla="*/ 5588 h 8931"/>
                <a:gd name="connsiteX1-3" fmla="*/ 5944 w 8297"/>
                <a:gd name="connsiteY1-4" fmla="*/ 0 h 8931"/>
                <a:gd name="connsiteX2-5" fmla="*/ 0 w 8297"/>
                <a:gd name="connsiteY2-6" fmla="*/ 8931 h 8931"/>
                <a:gd name="connsiteX3-7" fmla="*/ 8297 w 8297"/>
                <a:gd name="connsiteY3-8" fmla="*/ 5588 h 8931"/>
              </a:gdLst>
              <a:ahLst/>
              <a:cxnLst>
                <a:cxn ang="0">
                  <a:pos x="connsiteX0-1" y="connsiteY0-2"/>
                </a:cxn>
                <a:cxn ang="0">
                  <a:pos x="connsiteX1-3" y="connsiteY1-4"/>
                </a:cxn>
                <a:cxn ang="0">
                  <a:pos x="connsiteX2-5" y="connsiteY2-6"/>
                </a:cxn>
                <a:cxn ang="0">
                  <a:pos x="connsiteX3-7" y="connsiteY3-8"/>
                </a:cxn>
              </a:cxnLst>
              <a:rect l="l" t="t" r="r" b="b"/>
              <a:pathLst>
                <a:path w="8297" h="8931">
                  <a:moveTo>
                    <a:pt x="8297" y="5588"/>
                  </a:moveTo>
                  <a:lnTo>
                    <a:pt x="5944" y="0"/>
                  </a:lnTo>
                  <a:lnTo>
                    <a:pt x="0" y="8931"/>
                  </a:lnTo>
                  <a:lnTo>
                    <a:pt x="8297" y="5588"/>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39" name="Freeform 26"/>
            <p:cNvSpPr/>
            <p:nvPr/>
          </p:nvSpPr>
          <p:spPr bwMode="auto">
            <a:xfrm rot="16200000" flipV="1">
              <a:off x="2091897" y="1557754"/>
              <a:ext cx="817514" cy="1355088"/>
            </a:xfrm>
            <a:custGeom>
              <a:avLst/>
              <a:gdLst>
                <a:gd name="T0" fmla="*/ 424 w 576"/>
                <a:gd name="T1" fmla="*/ 0 h 1131"/>
                <a:gd name="T2" fmla="*/ 0 w 576"/>
                <a:gd name="T3" fmla="*/ 505 h 1131"/>
                <a:gd name="T4" fmla="*/ 576 w 576"/>
                <a:gd name="T5" fmla="*/ 1131 h 1131"/>
                <a:gd name="T6" fmla="*/ 424 w 576"/>
                <a:gd name="T7" fmla="*/ 0 h 1131"/>
                <a:gd name="connsiteX0" fmla="*/ 7361 w 7361"/>
                <a:gd name="connsiteY0" fmla="*/ 0 h 7873"/>
                <a:gd name="connsiteX1" fmla="*/ 0 w 7361"/>
                <a:gd name="connsiteY1" fmla="*/ 4465 h 7873"/>
                <a:gd name="connsiteX2" fmla="*/ 6291 w 7361"/>
                <a:gd name="connsiteY2" fmla="*/ 7873 h 7873"/>
                <a:gd name="connsiteX3" fmla="*/ 7361 w 7361"/>
                <a:gd name="connsiteY3" fmla="*/ 0 h 7873"/>
                <a:gd name="connsiteX0-1" fmla="*/ 10000 w 10000"/>
                <a:gd name="connsiteY0-2" fmla="*/ 0 h 8109"/>
                <a:gd name="connsiteX1-3" fmla="*/ 0 w 10000"/>
                <a:gd name="connsiteY1-4" fmla="*/ 5671 h 8109"/>
                <a:gd name="connsiteX2-5" fmla="*/ 4957 w 10000"/>
                <a:gd name="connsiteY2-6" fmla="*/ 8109 h 8109"/>
                <a:gd name="connsiteX3-7" fmla="*/ 10000 w 10000"/>
                <a:gd name="connsiteY3-8" fmla="*/ 0 h 8109"/>
              </a:gdLst>
              <a:ahLst/>
              <a:cxnLst>
                <a:cxn ang="0">
                  <a:pos x="connsiteX0-1" y="connsiteY0-2"/>
                </a:cxn>
                <a:cxn ang="0">
                  <a:pos x="connsiteX1-3" y="connsiteY1-4"/>
                </a:cxn>
                <a:cxn ang="0">
                  <a:pos x="connsiteX2-5" y="connsiteY2-6"/>
                </a:cxn>
                <a:cxn ang="0">
                  <a:pos x="connsiteX3-7" y="connsiteY3-8"/>
                </a:cxn>
              </a:cxnLst>
              <a:rect l="l" t="t" r="r" b="b"/>
              <a:pathLst>
                <a:path w="10000" h="8109">
                  <a:moveTo>
                    <a:pt x="10000" y="0"/>
                  </a:moveTo>
                  <a:lnTo>
                    <a:pt x="0" y="5671"/>
                  </a:lnTo>
                  <a:lnTo>
                    <a:pt x="4957" y="8109"/>
                  </a:lnTo>
                  <a:lnTo>
                    <a:pt x="10000"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40" name="Freeform 27"/>
            <p:cNvSpPr/>
            <p:nvPr/>
          </p:nvSpPr>
          <p:spPr bwMode="auto">
            <a:xfrm rot="16200000" flipV="1">
              <a:off x="1441571" y="2770466"/>
              <a:ext cx="1598418" cy="1345599"/>
            </a:xfrm>
            <a:custGeom>
              <a:avLst/>
              <a:gdLst>
                <a:gd name="T0" fmla="*/ 298 w 829"/>
                <a:gd name="T1" fmla="*/ 717 h 717"/>
                <a:gd name="T2" fmla="*/ 0 w 829"/>
                <a:gd name="T3" fmla="*/ 0 h 717"/>
                <a:gd name="T4" fmla="*/ 829 w 829"/>
                <a:gd name="T5" fmla="*/ 364 h 717"/>
                <a:gd name="T6" fmla="*/ 298 w 829"/>
                <a:gd name="T7" fmla="*/ 717 h 717"/>
              </a:gdLst>
              <a:ahLst/>
              <a:cxnLst>
                <a:cxn ang="0">
                  <a:pos x="T0" y="T1"/>
                </a:cxn>
                <a:cxn ang="0">
                  <a:pos x="T2" y="T3"/>
                </a:cxn>
                <a:cxn ang="0">
                  <a:pos x="T4" y="T5"/>
                </a:cxn>
                <a:cxn ang="0">
                  <a:pos x="T6" y="T7"/>
                </a:cxn>
              </a:cxnLst>
              <a:rect l="0" t="0" r="r" b="b"/>
              <a:pathLst>
                <a:path w="829" h="717">
                  <a:moveTo>
                    <a:pt x="298" y="717"/>
                  </a:moveTo>
                  <a:lnTo>
                    <a:pt x="0" y="0"/>
                  </a:lnTo>
                  <a:lnTo>
                    <a:pt x="829" y="364"/>
                  </a:lnTo>
                  <a:lnTo>
                    <a:pt x="298" y="717"/>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41" name="Freeform 28"/>
            <p:cNvSpPr/>
            <p:nvPr/>
          </p:nvSpPr>
          <p:spPr bwMode="auto">
            <a:xfrm rot="16200000" flipV="1">
              <a:off x="2284215" y="2590300"/>
              <a:ext cx="1598418" cy="1705928"/>
            </a:xfrm>
            <a:custGeom>
              <a:avLst/>
              <a:gdLst>
                <a:gd name="T0" fmla="*/ 510 w 829"/>
                <a:gd name="T1" fmla="*/ 0 h 909"/>
                <a:gd name="T2" fmla="*/ 0 w 829"/>
                <a:gd name="T3" fmla="*/ 545 h 909"/>
                <a:gd name="T4" fmla="*/ 829 w 829"/>
                <a:gd name="T5" fmla="*/ 909 h 909"/>
                <a:gd name="T6" fmla="*/ 510 w 829"/>
                <a:gd name="T7" fmla="*/ 0 h 909"/>
              </a:gdLst>
              <a:ahLst/>
              <a:cxnLst>
                <a:cxn ang="0">
                  <a:pos x="T0" y="T1"/>
                </a:cxn>
                <a:cxn ang="0">
                  <a:pos x="T2" y="T3"/>
                </a:cxn>
                <a:cxn ang="0">
                  <a:pos x="T4" y="T5"/>
                </a:cxn>
                <a:cxn ang="0">
                  <a:pos x="T6" y="T7"/>
                </a:cxn>
              </a:cxnLst>
              <a:rect l="0" t="0" r="r" b="b"/>
              <a:pathLst>
                <a:path w="829" h="909">
                  <a:moveTo>
                    <a:pt x="510" y="0"/>
                  </a:moveTo>
                  <a:lnTo>
                    <a:pt x="0" y="545"/>
                  </a:lnTo>
                  <a:lnTo>
                    <a:pt x="829" y="909"/>
                  </a:lnTo>
                  <a:lnTo>
                    <a:pt x="510"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42" name="Freeform 29"/>
            <p:cNvSpPr/>
            <p:nvPr/>
          </p:nvSpPr>
          <p:spPr bwMode="auto">
            <a:xfrm rot="16200000" flipV="1">
              <a:off x="2367122" y="1689862"/>
              <a:ext cx="1432601" cy="1705928"/>
            </a:xfrm>
            <a:custGeom>
              <a:avLst/>
              <a:gdLst>
                <a:gd name="T0" fmla="*/ 743 w 743"/>
                <a:gd name="T1" fmla="*/ 404 h 909"/>
                <a:gd name="T2" fmla="*/ 0 w 743"/>
                <a:gd name="T3" fmla="*/ 0 h 909"/>
                <a:gd name="T4" fmla="*/ 319 w 743"/>
                <a:gd name="T5" fmla="*/ 909 h 909"/>
                <a:gd name="T6" fmla="*/ 743 w 743"/>
                <a:gd name="T7" fmla="*/ 404 h 909"/>
              </a:gdLst>
              <a:ahLst/>
              <a:cxnLst>
                <a:cxn ang="0">
                  <a:pos x="T0" y="T1"/>
                </a:cxn>
                <a:cxn ang="0">
                  <a:pos x="T2" y="T3"/>
                </a:cxn>
                <a:cxn ang="0">
                  <a:pos x="T4" y="T5"/>
                </a:cxn>
                <a:cxn ang="0">
                  <a:pos x="T6" y="T7"/>
                </a:cxn>
              </a:cxnLst>
              <a:rect l="0" t="0" r="r" b="b"/>
              <a:pathLst>
                <a:path w="743" h="909">
                  <a:moveTo>
                    <a:pt x="743" y="404"/>
                  </a:moveTo>
                  <a:lnTo>
                    <a:pt x="0" y="0"/>
                  </a:lnTo>
                  <a:lnTo>
                    <a:pt x="319" y="909"/>
                  </a:lnTo>
                  <a:lnTo>
                    <a:pt x="743" y="404"/>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43" name="Freeform 30"/>
            <p:cNvSpPr/>
            <p:nvPr/>
          </p:nvSpPr>
          <p:spPr bwMode="auto">
            <a:xfrm rot="16200000" flipV="1">
              <a:off x="3002388" y="2002337"/>
              <a:ext cx="1432601" cy="1080984"/>
            </a:xfrm>
            <a:custGeom>
              <a:avLst/>
              <a:gdLst>
                <a:gd name="T0" fmla="*/ 339 w 743"/>
                <a:gd name="T1" fmla="*/ 0 h 576"/>
                <a:gd name="T2" fmla="*/ 0 w 743"/>
                <a:gd name="T3" fmla="*/ 172 h 576"/>
                <a:gd name="T4" fmla="*/ 743 w 743"/>
                <a:gd name="T5" fmla="*/ 576 h 576"/>
                <a:gd name="T6" fmla="*/ 339 w 743"/>
                <a:gd name="T7" fmla="*/ 0 h 576"/>
              </a:gdLst>
              <a:ahLst/>
              <a:cxnLst>
                <a:cxn ang="0">
                  <a:pos x="T0" y="T1"/>
                </a:cxn>
                <a:cxn ang="0">
                  <a:pos x="T2" y="T3"/>
                </a:cxn>
                <a:cxn ang="0">
                  <a:pos x="T4" y="T5"/>
                </a:cxn>
                <a:cxn ang="0">
                  <a:pos x="T6" y="T7"/>
                </a:cxn>
              </a:cxnLst>
              <a:rect l="0" t="0" r="r" b="b"/>
              <a:pathLst>
                <a:path w="743" h="576">
                  <a:moveTo>
                    <a:pt x="339" y="0"/>
                  </a:moveTo>
                  <a:lnTo>
                    <a:pt x="0" y="172"/>
                  </a:lnTo>
                  <a:lnTo>
                    <a:pt x="743" y="576"/>
                  </a:lnTo>
                  <a:lnTo>
                    <a:pt x="339"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44" name="Freeform 31"/>
            <p:cNvSpPr/>
            <p:nvPr/>
          </p:nvSpPr>
          <p:spPr bwMode="auto">
            <a:xfrm rot="16200000" flipV="1">
              <a:off x="1778031" y="3457843"/>
              <a:ext cx="925502" cy="1345599"/>
            </a:xfrm>
            <a:custGeom>
              <a:avLst/>
              <a:gdLst>
                <a:gd name="T0" fmla="*/ 0 w 480"/>
                <a:gd name="T1" fmla="*/ 268 h 717"/>
                <a:gd name="T2" fmla="*/ 182 w 480"/>
                <a:gd name="T3" fmla="*/ 0 h 717"/>
                <a:gd name="T4" fmla="*/ 480 w 480"/>
                <a:gd name="T5" fmla="*/ 717 h 717"/>
                <a:gd name="T6" fmla="*/ 0 w 480"/>
                <a:gd name="T7" fmla="*/ 268 h 717"/>
              </a:gdLst>
              <a:ahLst/>
              <a:cxnLst>
                <a:cxn ang="0">
                  <a:pos x="T0" y="T1"/>
                </a:cxn>
                <a:cxn ang="0">
                  <a:pos x="T2" y="T3"/>
                </a:cxn>
                <a:cxn ang="0">
                  <a:pos x="T4" y="T5"/>
                </a:cxn>
                <a:cxn ang="0">
                  <a:pos x="T6" y="T7"/>
                </a:cxn>
              </a:cxnLst>
              <a:rect l="0" t="0" r="r" b="b"/>
              <a:pathLst>
                <a:path w="480" h="717">
                  <a:moveTo>
                    <a:pt x="0" y="268"/>
                  </a:moveTo>
                  <a:lnTo>
                    <a:pt x="182" y="0"/>
                  </a:lnTo>
                  <a:lnTo>
                    <a:pt x="480" y="717"/>
                  </a:lnTo>
                  <a:lnTo>
                    <a:pt x="0" y="268"/>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45" name="Freeform 32"/>
            <p:cNvSpPr/>
            <p:nvPr/>
          </p:nvSpPr>
          <p:spPr bwMode="auto">
            <a:xfrm rot="16200000" flipV="1">
              <a:off x="2931999" y="3721098"/>
              <a:ext cx="350936" cy="1393688"/>
            </a:xfrm>
            <a:custGeom>
              <a:avLst/>
              <a:gdLst>
                <a:gd name="T0" fmla="*/ 0 w 273"/>
                <a:gd name="T1" fmla="*/ 0 h 1192"/>
                <a:gd name="T2" fmla="*/ 91 w 273"/>
                <a:gd name="T3" fmla="*/ 1192 h 1192"/>
                <a:gd name="T4" fmla="*/ 273 w 273"/>
                <a:gd name="T5" fmla="*/ 924 h 1192"/>
                <a:gd name="T6" fmla="*/ 0 w 273"/>
                <a:gd name="T7" fmla="*/ 0 h 1192"/>
                <a:gd name="connsiteX0" fmla="*/ 468 w 6667"/>
                <a:gd name="connsiteY0" fmla="*/ 0 h 6293"/>
                <a:gd name="connsiteX1" fmla="*/ 0 w 6667"/>
                <a:gd name="connsiteY1" fmla="*/ 6293 h 6293"/>
                <a:gd name="connsiteX2" fmla="*/ 6667 w 6667"/>
                <a:gd name="connsiteY2" fmla="*/ 4045 h 6293"/>
                <a:gd name="connsiteX3" fmla="*/ 468 w 6667"/>
                <a:gd name="connsiteY3" fmla="*/ 0 h 6293"/>
                <a:gd name="connsiteX0-1" fmla="*/ 1184 w 10000"/>
                <a:gd name="connsiteY0-2" fmla="*/ 0 h 9900"/>
                <a:gd name="connsiteX1-3" fmla="*/ 0 w 10000"/>
                <a:gd name="connsiteY1-4" fmla="*/ 9900 h 9900"/>
                <a:gd name="connsiteX2-5" fmla="*/ 10000 w 10000"/>
                <a:gd name="connsiteY2-6" fmla="*/ 6328 h 9900"/>
                <a:gd name="connsiteX3-7" fmla="*/ 1184 w 10000"/>
                <a:gd name="connsiteY3-8" fmla="*/ 0 h 9900"/>
              </a:gdLst>
              <a:ahLst/>
              <a:cxnLst>
                <a:cxn ang="0">
                  <a:pos x="connsiteX0-1" y="connsiteY0-2"/>
                </a:cxn>
                <a:cxn ang="0">
                  <a:pos x="connsiteX1-3" y="connsiteY1-4"/>
                </a:cxn>
                <a:cxn ang="0">
                  <a:pos x="connsiteX2-5" y="connsiteY2-6"/>
                </a:cxn>
                <a:cxn ang="0">
                  <a:pos x="connsiteX3-7" y="connsiteY3-8"/>
                </a:cxn>
              </a:cxnLst>
              <a:rect l="l" t="t" r="r" b="b"/>
              <a:pathLst>
                <a:path w="10000" h="9900">
                  <a:moveTo>
                    <a:pt x="1184" y="0"/>
                  </a:moveTo>
                  <a:lnTo>
                    <a:pt x="0" y="9900"/>
                  </a:lnTo>
                  <a:lnTo>
                    <a:pt x="10000" y="6328"/>
                  </a:lnTo>
                  <a:lnTo>
                    <a:pt x="1184"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46" name="Freeform 33"/>
            <p:cNvSpPr/>
            <p:nvPr/>
          </p:nvSpPr>
          <p:spPr bwMode="auto">
            <a:xfrm rot="16200000" flipV="1">
              <a:off x="2777588" y="3395122"/>
              <a:ext cx="1294749" cy="1022758"/>
            </a:xfrm>
            <a:custGeom>
              <a:avLst/>
              <a:gdLst>
                <a:gd name="T0" fmla="*/ 783 w 783"/>
                <a:gd name="T1" fmla="*/ 379 h 924"/>
                <a:gd name="T2" fmla="*/ 0 w 783"/>
                <a:gd name="T3" fmla="*/ 0 h 924"/>
                <a:gd name="T4" fmla="*/ 273 w 783"/>
                <a:gd name="T5" fmla="*/ 924 h 924"/>
                <a:gd name="T6" fmla="*/ 783 w 783"/>
                <a:gd name="T7" fmla="*/ 379 h 924"/>
                <a:gd name="connsiteX0" fmla="*/ 8519 w 8519"/>
                <a:gd name="connsiteY0" fmla="*/ 0 h 5898"/>
                <a:gd name="connsiteX1" fmla="*/ 0 w 8519"/>
                <a:gd name="connsiteY1" fmla="*/ 839 h 5898"/>
                <a:gd name="connsiteX2" fmla="*/ 2006 w 8519"/>
                <a:gd name="connsiteY2" fmla="*/ 5898 h 5898"/>
                <a:gd name="connsiteX3" fmla="*/ 8519 w 8519"/>
                <a:gd name="connsiteY3" fmla="*/ 0 h 5898"/>
                <a:gd name="connsiteX0-1" fmla="*/ 10264 w 10264"/>
                <a:gd name="connsiteY0-2" fmla="*/ 0 h 10000"/>
                <a:gd name="connsiteX1-3" fmla="*/ 0 w 10264"/>
                <a:gd name="connsiteY1-4" fmla="*/ 1281 h 10000"/>
                <a:gd name="connsiteX2-5" fmla="*/ 2619 w 10264"/>
                <a:gd name="connsiteY2-6" fmla="*/ 10000 h 10000"/>
                <a:gd name="connsiteX3-7" fmla="*/ 10264 w 10264"/>
                <a:gd name="connsiteY3-8" fmla="*/ 0 h 10000"/>
                <a:gd name="connsiteX0-9" fmla="*/ 10067 w 10067"/>
                <a:gd name="connsiteY0-10" fmla="*/ 0 h 10000"/>
                <a:gd name="connsiteX1-11" fmla="*/ 0 w 10067"/>
                <a:gd name="connsiteY1-12" fmla="*/ 1281 h 10000"/>
                <a:gd name="connsiteX2-13" fmla="*/ 2422 w 10067"/>
                <a:gd name="connsiteY2-14" fmla="*/ 10000 h 10000"/>
                <a:gd name="connsiteX3-15" fmla="*/ 10067 w 10067"/>
                <a:gd name="connsiteY3-16" fmla="*/ 0 h 10000"/>
              </a:gdLst>
              <a:ahLst/>
              <a:cxnLst>
                <a:cxn ang="0">
                  <a:pos x="connsiteX0-1" y="connsiteY0-2"/>
                </a:cxn>
                <a:cxn ang="0">
                  <a:pos x="connsiteX1-3" y="connsiteY1-4"/>
                </a:cxn>
                <a:cxn ang="0">
                  <a:pos x="connsiteX2-5" y="connsiteY2-6"/>
                </a:cxn>
                <a:cxn ang="0">
                  <a:pos x="connsiteX3-7" y="connsiteY3-8"/>
                </a:cxn>
              </a:cxnLst>
              <a:rect l="l" t="t" r="r" b="b"/>
              <a:pathLst>
                <a:path w="10067" h="10000">
                  <a:moveTo>
                    <a:pt x="10067" y="0"/>
                  </a:moveTo>
                  <a:lnTo>
                    <a:pt x="0" y="1281"/>
                  </a:lnTo>
                  <a:lnTo>
                    <a:pt x="2422" y="10000"/>
                  </a:lnTo>
                  <a:lnTo>
                    <a:pt x="10067"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47" name="Freeform 34"/>
            <p:cNvSpPr/>
            <p:nvPr/>
          </p:nvSpPr>
          <p:spPr bwMode="auto">
            <a:xfrm rot="16200000" flipV="1">
              <a:off x="3571722" y="2970176"/>
              <a:ext cx="1052116" cy="322753"/>
            </a:xfrm>
            <a:custGeom>
              <a:avLst/>
              <a:gdLst>
                <a:gd name="T0" fmla="*/ 1122 w 1122"/>
                <a:gd name="T1" fmla="*/ 207 h 379"/>
                <a:gd name="T2" fmla="*/ 0 w 1122"/>
                <a:gd name="T3" fmla="*/ 0 h 379"/>
                <a:gd name="T4" fmla="*/ 783 w 1122"/>
                <a:gd name="T5" fmla="*/ 379 h 379"/>
                <a:gd name="T6" fmla="*/ 1122 w 1122"/>
                <a:gd name="T7" fmla="*/ 207 h 379"/>
                <a:gd name="connsiteX0" fmla="*/ 9075 w 9075"/>
                <a:gd name="connsiteY0" fmla="*/ 0 h 6715"/>
                <a:gd name="connsiteX1" fmla="*/ 0 w 9075"/>
                <a:gd name="connsiteY1" fmla="*/ 6715 h 6715"/>
                <a:gd name="connsiteX2" fmla="*/ 6054 w 9075"/>
                <a:gd name="connsiteY2" fmla="*/ 4538 h 6715"/>
                <a:gd name="connsiteX3" fmla="*/ 9075 w 9075"/>
                <a:gd name="connsiteY3" fmla="*/ 0 h 6715"/>
                <a:gd name="connsiteX0-1" fmla="*/ 10000 w 10000"/>
                <a:gd name="connsiteY0-2" fmla="*/ 0 h 8933"/>
                <a:gd name="connsiteX1-3" fmla="*/ 0 w 10000"/>
                <a:gd name="connsiteY1-4" fmla="*/ 8933 h 8933"/>
                <a:gd name="connsiteX2-5" fmla="*/ 6671 w 10000"/>
                <a:gd name="connsiteY2-6" fmla="*/ 6758 h 8933"/>
                <a:gd name="connsiteX3-7" fmla="*/ 10000 w 10000"/>
                <a:gd name="connsiteY3-8" fmla="*/ 0 h 8933"/>
                <a:gd name="connsiteX0-9" fmla="*/ 10087 w 10087"/>
                <a:gd name="connsiteY0-10" fmla="*/ 0 h 10853"/>
                <a:gd name="connsiteX1-11" fmla="*/ 0 w 10087"/>
                <a:gd name="connsiteY1-12" fmla="*/ 10853 h 10853"/>
                <a:gd name="connsiteX2-13" fmla="*/ 6758 w 10087"/>
                <a:gd name="connsiteY2-14" fmla="*/ 7565 h 10853"/>
                <a:gd name="connsiteX3-15" fmla="*/ 10087 w 10087"/>
                <a:gd name="connsiteY3-16" fmla="*/ 0 h 10853"/>
                <a:gd name="connsiteX0-17" fmla="*/ 9915 w 9915"/>
                <a:gd name="connsiteY0-18" fmla="*/ 0 h 10721"/>
                <a:gd name="connsiteX1-19" fmla="*/ 0 w 9915"/>
                <a:gd name="connsiteY1-20" fmla="*/ 10721 h 10721"/>
                <a:gd name="connsiteX2-21" fmla="*/ 6586 w 9915"/>
                <a:gd name="connsiteY2-22" fmla="*/ 7565 h 10721"/>
                <a:gd name="connsiteX3-23" fmla="*/ 9915 w 9915"/>
                <a:gd name="connsiteY3-24" fmla="*/ 0 h 10721"/>
                <a:gd name="connsiteX0-25" fmla="*/ 5405 w 5405"/>
                <a:gd name="connsiteY0-26" fmla="*/ 0 h 7056"/>
                <a:gd name="connsiteX1-27" fmla="*/ 0 w 5405"/>
                <a:gd name="connsiteY1-28" fmla="*/ 1099 h 7056"/>
                <a:gd name="connsiteX2-29" fmla="*/ 2047 w 5405"/>
                <a:gd name="connsiteY2-30" fmla="*/ 7056 h 7056"/>
                <a:gd name="connsiteX3-31" fmla="*/ 5405 w 5405"/>
                <a:gd name="connsiteY3-32" fmla="*/ 0 h 7056"/>
              </a:gdLst>
              <a:ahLst/>
              <a:cxnLst>
                <a:cxn ang="0">
                  <a:pos x="connsiteX0-1" y="connsiteY0-2"/>
                </a:cxn>
                <a:cxn ang="0">
                  <a:pos x="connsiteX1-3" y="connsiteY1-4"/>
                </a:cxn>
                <a:cxn ang="0">
                  <a:pos x="connsiteX2-5" y="connsiteY2-6"/>
                </a:cxn>
                <a:cxn ang="0">
                  <a:pos x="connsiteX3-7" y="connsiteY3-8"/>
                </a:cxn>
              </a:cxnLst>
              <a:rect l="l" t="t" r="r" b="b"/>
              <a:pathLst>
                <a:path w="5405" h="7056">
                  <a:moveTo>
                    <a:pt x="5405" y="0"/>
                  </a:moveTo>
                  <a:lnTo>
                    <a:pt x="0" y="1099"/>
                  </a:lnTo>
                  <a:lnTo>
                    <a:pt x="2047" y="7056"/>
                  </a:lnTo>
                  <a:lnTo>
                    <a:pt x="5405"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48" name="Freeform 34"/>
            <p:cNvSpPr/>
            <p:nvPr/>
          </p:nvSpPr>
          <p:spPr bwMode="auto">
            <a:xfrm rot="16200000" flipH="1">
              <a:off x="3352882" y="3699584"/>
              <a:ext cx="1309043" cy="406185"/>
            </a:xfrm>
            <a:custGeom>
              <a:avLst/>
              <a:gdLst>
                <a:gd name="T0" fmla="*/ 1122 w 1122"/>
                <a:gd name="T1" fmla="*/ 207 h 379"/>
                <a:gd name="T2" fmla="*/ 0 w 1122"/>
                <a:gd name="T3" fmla="*/ 0 h 379"/>
                <a:gd name="T4" fmla="*/ 783 w 1122"/>
                <a:gd name="T5" fmla="*/ 379 h 379"/>
                <a:gd name="T6" fmla="*/ 1122 w 1122"/>
                <a:gd name="T7" fmla="*/ 207 h 379"/>
                <a:gd name="connsiteX0" fmla="*/ 9075 w 9075"/>
                <a:gd name="connsiteY0" fmla="*/ 0 h 6715"/>
                <a:gd name="connsiteX1" fmla="*/ 0 w 9075"/>
                <a:gd name="connsiteY1" fmla="*/ 6715 h 6715"/>
                <a:gd name="connsiteX2" fmla="*/ 6054 w 9075"/>
                <a:gd name="connsiteY2" fmla="*/ 4538 h 6715"/>
                <a:gd name="connsiteX3" fmla="*/ 9075 w 9075"/>
                <a:gd name="connsiteY3" fmla="*/ 0 h 6715"/>
                <a:gd name="connsiteX0-1" fmla="*/ 10000 w 10000"/>
                <a:gd name="connsiteY0-2" fmla="*/ 0 h 8933"/>
                <a:gd name="connsiteX1-3" fmla="*/ 0 w 10000"/>
                <a:gd name="connsiteY1-4" fmla="*/ 8933 h 8933"/>
                <a:gd name="connsiteX2-5" fmla="*/ 6671 w 10000"/>
                <a:gd name="connsiteY2-6" fmla="*/ 6758 h 8933"/>
                <a:gd name="connsiteX3-7" fmla="*/ 10000 w 10000"/>
                <a:gd name="connsiteY3-8" fmla="*/ 0 h 8933"/>
                <a:gd name="connsiteX0-9" fmla="*/ 10087 w 10087"/>
                <a:gd name="connsiteY0-10" fmla="*/ 0 h 10853"/>
                <a:gd name="connsiteX1-11" fmla="*/ 0 w 10087"/>
                <a:gd name="connsiteY1-12" fmla="*/ 10853 h 10853"/>
                <a:gd name="connsiteX2-13" fmla="*/ 6758 w 10087"/>
                <a:gd name="connsiteY2-14" fmla="*/ 7565 h 10853"/>
                <a:gd name="connsiteX3-15" fmla="*/ 10087 w 10087"/>
                <a:gd name="connsiteY3-16" fmla="*/ 0 h 10853"/>
                <a:gd name="connsiteX0-17" fmla="*/ 9915 w 9915"/>
                <a:gd name="connsiteY0-18" fmla="*/ 0 h 10721"/>
                <a:gd name="connsiteX1-19" fmla="*/ 0 w 9915"/>
                <a:gd name="connsiteY1-20" fmla="*/ 10721 h 10721"/>
                <a:gd name="connsiteX2-21" fmla="*/ 6586 w 9915"/>
                <a:gd name="connsiteY2-22" fmla="*/ 7565 h 10721"/>
                <a:gd name="connsiteX3-23" fmla="*/ 9915 w 9915"/>
                <a:gd name="connsiteY3-24" fmla="*/ 0 h 10721"/>
                <a:gd name="connsiteX0-25" fmla="*/ 5405 w 5405"/>
                <a:gd name="connsiteY0-26" fmla="*/ 0 h 7056"/>
                <a:gd name="connsiteX1-27" fmla="*/ 0 w 5405"/>
                <a:gd name="connsiteY1-28" fmla="*/ 1099 h 7056"/>
                <a:gd name="connsiteX2-29" fmla="*/ 2047 w 5405"/>
                <a:gd name="connsiteY2-30" fmla="*/ 7056 h 7056"/>
                <a:gd name="connsiteX3-31" fmla="*/ 5405 w 5405"/>
                <a:gd name="connsiteY3-32" fmla="*/ 0 h 7056"/>
                <a:gd name="connsiteX0-33" fmla="*/ 12347 w 12347"/>
                <a:gd name="connsiteY0-34" fmla="*/ 0 h 10000"/>
                <a:gd name="connsiteX1-35" fmla="*/ 0 w 12347"/>
                <a:gd name="connsiteY1-36" fmla="*/ 4143 h 10000"/>
                <a:gd name="connsiteX2-37" fmla="*/ 6134 w 12347"/>
                <a:gd name="connsiteY2-38" fmla="*/ 10000 h 10000"/>
                <a:gd name="connsiteX3-39" fmla="*/ 12347 w 12347"/>
                <a:gd name="connsiteY3-40" fmla="*/ 0 h 10000"/>
                <a:gd name="connsiteX0-41" fmla="*/ 12347 w 12347"/>
                <a:gd name="connsiteY0-42" fmla="*/ 0 h 12585"/>
                <a:gd name="connsiteX1-43" fmla="*/ 0 w 12347"/>
                <a:gd name="connsiteY1-44" fmla="*/ 4143 h 12585"/>
                <a:gd name="connsiteX2-45" fmla="*/ 3914 w 12347"/>
                <a:gd name="connsiteY2-46" fmla="*/ 12585 h 12585"/>
                <a:gd name="connsiteX3-47" fmla="*/ 12347 w 12347"/>
                <a:gd name="connsiteY3-48" fmla="*/ 0 h 12585"/>
                <a:gd name="connsiteX0-49" fmla="*/ 12442 w 12442"/>
                <a:gd name="connsiteY0-50" fmla="*/ 0 h 12585"/>
                <a:gd name="connsiteX1-51" fmla="*/ 0 w 12442"/>
                <a:gd name="connsiteY1-52" fmla="*/ 4143 h 12585"/>
                <a:gd name="connsiteX2-53" fmla="*/ 3914 w 12442"/>
                <a:gd name="connsiteY2-54" fmla="*/ 12585 h 12585"/>
                <a:gd name="connsiteX3-55" fmla="*/ 12442 w 12442"/>
                <a:gd name="connsiteY3-56" fmla="*/ 0 h 12585"/>
              </a:gdLst>
              <a:ahLst/>
              <a:cxnLst>
                <a:cxn ang="0">
                  <a:pos x="connsiteX0-1" y="connsiteY0-2"/>
                </a:cxn>
                <a:cxn ang="0">
                  <a:pos x="connsiteX1-3" y="connsiteY1-4"/>
                </a:cxn>
                <a:cxn ang="0">
                  <a:pos x="connsiteX2-5" y="connsiteY2-6"/>
                </a:cxn>
                <a:cxn ang="0">
                  <a:pos x="connsiteX3-7" y="connsiteY3-8"/>
                </a:cxn>
              </a:cxnLst>
              <a:rect l="l" t="t" r="r" b="b"/>
              <a:pathLst>
                <a:path w="12442" h="12585">
                  <a:moveTo>
                    <a:pt x="12442" y="0"/>
                  </a:moveTo>
                  <a:lnTo>
                    <a:pt x="0" y="4143"/>
                  </a:lnTo>
                  <a:lnTo>
                    <a:pt x="3914" y="12585"/>
                  </a:lnTo>
                  <a:lnTo>
                    <a:pt x="12442"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grpSp>
      <p:grpSp>
        <p:nvGrpSpPr>
          <p:cNvPr id="49" name="组合 48"/>
          <p:cNvGrpSpPr/>
          <p:nvPr/>
        </p:nvGrpSpPr>
        <p:grpSpPr>
          <a:xfrm>
            <a:off x="5758473" y="2143485"/>
            <a:ext cx="1208101" cy="1242073"/>
            <a:chOff x="1567973" y="1826525"/>
            <a:chExt cx="2691208" cy="2766885"/>
          </a:xfrm>
        </p:grpSpPr>
        <p:sp>
          <p:nvSpPr>
            <p:cNvPr id="50" name="Freeform 25"/>
            <p:cNvSpPr/>
            <p:nvPr/>
          </p:nvSpPr>
          <p:spPr bwMode="auto">
            <a:xfrm rot="16200000" flipV="1">
              <a:off x="1184640" y="2622073"/>
              <a:ext cx="1429152" cy="662485"/>
            </a:xfrm>
            <a:custGeom>
              <a:avLst/>
              <a:gdLst>
                <a:gd name="T0" fmla="*/ 1107 w 1107"/>
                <a:gd name="T1" fmla="*/ 626 h 626"/>
                <a:gd name="T2" fmla="*/ 531 w 1107"/>
                <a:gd name="T3" fmla="*/ 0 h 626"/>
                <a:gd name="T4" fmla="*/ 0 w 1107"/>
                <a:gd name="T5" fmla="*/ 353 h 626"/>
                <a:gd name="T6" fmla="*/ 1107 w 1107"/>
                <a:gd name="T7" fmla="*/ 626 h 626"/>
                <a:gd name="connsiteX0" fmla="*/ 8070 w 8070"/>
                <a:gd name="connsiteY0" fmla="*/ 6314 h 6314"/>
                <a:gd name="connsiteX1" fmla="*/ 4797 w 8070"/>
                <a:gd name="connsiteY1" fmla="*/ 0 h 6314"/>
                <a:gd name="connsiteX2" fmla="*/ 0 w 8070"/>
                <a:gd name="connsiteY2" fmla="*/ 5639 h 6314"/>
                <a:gd name="connsiteX3" fmla="*/ 8070 w 8070"/>
                <a:gd name="connsiteY3" fmla="*/ 6314 h 6314"/>
                <a:gd name="connsiteX0-1" fmla="*/ 8297 w 8297"/>
                <a:gd name="connsiteY0-2" fmla="*/ 5588 h 8931"/>
                <a:gd name="connsiteX1-3" fmla="*/ 5944 w 8297"/>
                <a:gd name="connsiteY1-4" fmla="*/ 0 h 8931"/>
                <a:gd name="connsiteX2-5" fmla="*/ 0 w 8297"/>
                <a:gd name="connsiteY2-6" fmla="*/ 8931 h 8931"/>
                <a:gd name="connsiteX3-7" fmla="*/ 8297 w 8297"/>
                <a:gd name="connsiteY3-8" fmla="*/ 5588 h 8931"/>
              </a:gdLst>
              <a:ahLst/>
              <a:cxnLst>
                <a:cxn ang="0">
                  <a:pos x="connsiteX0-1" y="connsiteY0-2"/>
                </a:cxn>
                <a:cxn ang="0">
                  <a:pos x="connsiteX1-3" y="connsiteY1-4"/>
                </a:cxn>
                <a:cxn ang="0">
                  <a:pos x="connsiteX2-5" y="connsiteY2-6"/>
                </a:cxn>
                <a:cxn ang="0">
                  <a:pos x="connsiteX3-7" y="connsiteY3-8"/>
                </a:cxn>
              </a:cxnLst>
              <a:rect l="l" t="t" r="r" b="b"/>
              <a:pathLst>
                <a:path w="8297" h="8931">
                  <a:moveTo>
                    <a:pt x="8297" y="5588"/>
                  </a:moveTo>
                  <a:lnTo>
                    <a:pt x="5944" y="0"/>
                  </a:lnTo>
                  <a:lnTo>
                    <a:pt x="0" y="8931"/>
                  </a:lnTo>
                  <a:lnTo>
                    <a:pt x="8297" y="5588"/>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51" name="Freeform 26"/>
            <p:cNvSpPr/>
            <p:nvPr/>
          </p:nvSpPr>
          <p:spPr bwMode="auto">
            <a:xfrm rot="16200000" flipV="1">
              <a:off x="2091897" y="1557754"/>
              <a:ext cx="817514" cy="1355088"/>
            </a:xfrm>
            <a:custGeom>
              <a:avLst/>
              <a:gdLst>
                <a:gd name="T0" fmla="*/ 424 w 576"/>
                <a:gd name="T1" fmla="*/ 0 h 1131"/>
                <a:gd name="T2" fmla="*/ 0 w 576"/>
                <a:gd name="T3" fmla="*/ 505 h 1131"/>
                <a:gd name="T4" fmla="*/ 576 w 576"/>
                <a:gd name="T5" fmla="*/ 1131 h 1131"/>
                <a:gd name="T6" fmla="*/ 424 w 576"/>
                <a:gd name="T7" fmla="*/ 0 h 1131"/>
                <a:gd name="connsiteX0" fmla="*/ 7361 w 7361"/>
                <a:gd name="connsiteY0" fmla="*/ 0 h 7873"/>
                <a:gd name="connsiteX1" fmla="*/ 0 w 7361"/>
                <a:gd name="connsiteY1" fmla="*/ 4465 h 7873"/>
                <a:gd name="connsiteX2" fmla="*/ 6291 w 7361"/>
                <a:gd name="connsiteY2" fmla="*/ 7873 h 7873"/>
                <a:gd name="connsiteX3" fmla="*/ 7361 w 7361"/>
                <a:gd name="connsiteY3" fmla="*/ 0 h 7873"/>
                <a:gd name="connsiteX0-1" fmla="*/ 10000 w 10000"/>
                <a:gd name="connsiteY0-2" fmla="*/ 0 h 8109"/>
                <a:gd name="connsiteX1-3" fmla="*/ 0 w 10000"/>
                <a:gd name="connsiteY1-4" fmla="*/ 5671 h 8109"/>
                <a:gd name="connsiteX2-5" fmla="*/ 4957 w 10000"/>
                <a:gd name="connsiteY2-6" fmla="*/ 8109 h 8109"/>
                <a:gd name="connsiteX3-7" fmla="*/ 10000 w 10000"/>
                <a:gd name="connsiteY3-8" fmla="*/ 0 h 8109"/>
              </a:gdLst>
              <a:ahLst/>
              <a:cxnLst>
                <a:cxn ang="0">
                  <a:pos x="connsiteX0-1" y="connsiteY0-2"/>
                </a:cxn>
                <a:cxn ang="0">
                  <a:pos x="connsiteX1-3" y="connsiteY1-4"/>
                </a:cxn>
                <a:cxn ang="0">
                  <a:pos x="connsiteX2-5" y="connsiteY2-6"/>
                </a:cxn>
                <a:cxn ang="0">
                  <a:pos x="connsiteX3-7" y="connsiteY3-8"/>
                </a:cxn>
              </a:cxnLst>
              <a:rect l="l" t="t" r="r" b="b"/>
              <a:pathLst>
                <a:path w="10000" h="8109">
                  <a:moveTo>
                    <a:pt x="10000" y="0"/>
                  </a:moveTo>
                  <a:lnTo>
                    <a:pt x="0" y="5671"/>
                  </a:lnTo>
                  <a:lnTo>
                    <a:pt x="4957" y="8109"/>
                  </a:lnTo>
                  <a:lnTo>
                    <a:pt x="10000"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52" name="Freeform 27"/>
            <p:cNvSpPr/>
            <p:nvPr/>
          </p:nvSpPr>
          <p:spPr bwMode="auto">
            <a:xfrm rot="16200000" flipV="1">
              <a:off x="1441571" y="2770466"/>
              <a:ext cx="1598418" cy="1345599"/>
            </a:xfrm>
            <a:custGeom>
              <a:avLst/>
              <a:gdLst>
                <a:gd name="T0" fmla="*/ 298 w 829"/>
                <a:gd name="T1" fmla="*/ 717 h 717"/>
                <a:gd name="T2" fmla="*/ 0 w 829"/>
                <a:gd name="T3" fmla="*/ 0 h 717"/>
                <a:gd name="T4" fmla="*/ 829 w 829"/>
                <a:gd name="T5" fmla="*/ 364 h 717"/>
                <a:gd name="T6" fmla="*/ 298 w 829"/>
                <a:gd name="T7" fmla="*/ 717 h 717"/>
              </a:gdLst>
              <a:ahLst/>
              <a:cxnLst>
                <a:cxn ang="0">
                  <a:pos x="T0" y="T1"/>
                </a:cxn>
                <a:cxn ang="0">
                  <a:pos x="T2" y="T3"/>
                </a:cxn>
                <a:cxn ang="0">
                  <a:pos x="T4" y="T5"/>
                </a:cxn>
                <a:cxn ang="0">
                  <a:pos x="T6" y="T7"/>
                </a:cxn>
              </a:cxnLst>
              <a:rect l="0" t="0" r="r" b="b"/>
              <a:pathLst>
                <a:path w="829" h="717">
                  <a:moveTo>
                    <a:pt x="298" y="717"/>
                  </a:moveTo>
                  <a:lnTo>
                    <a:pt x="0" y="0"/>
                  </a:lnTo>
                  <a:lnTo>
                    <a:pt x="829" y="364"/>
                  </a:lnTo>
                  <a:lnTo>
                    <a:pt x="298" y="717"/>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53" name="Freeform 28"/>
            <p:cNvSpPr/>
            <p:nvPr/>
          </p:nvSpPr>
          <p:spPr bwMode="auto">
            <a:xfrm rot="16200000" flipV="1">
              <a:off x="2284215" y="2590300"/>
              <a:ext cx="1598418" cy="1705928"/>
            </a:xfrm>
            <a:custGeom>
              <a:avLst/>
              <a:gdLst>
                <a:gd name="T0" fmla="*/ 510 w 829"/>
                <a:gd name="T1" fmla="*/ 0 h 909"/>
                <a:gd name="T2" fmla="*/ 0 w 829"/>
                <a:gd name="T3" fmla="*/ 545 h 909"/>
                <a:gd name="T4" fmla="*/ 829 w 829"/>
                <a:gd name="T5" fmla="*/ 909 h 909"/>
                <a:gd name="T6" fmla="*/ 510 w 829"/>
                <a:gd name="T7" fmla="*/ 0 h 909"/>
              </a:gdLst>
              <a:ahLst/>
              <a:cxnLst>
                <a:cxn ang="0">
                  <a:pos x="T0" y="T1"/>
                </a:cxn>
                <a:cxn ang="0">
                  <a:pos x="T2" y="T3"/>
                </a:cxn>
                <a:cxn ang="0">
                  <a:pos x="T4" y="T5"/>
                </a:cxn>
                <a:cxn ang="0">
                  <a:pos x="T6" y="T7"/>
                </a:cxn>
              </a:cxnLst>
              <a:rect l="0" t="0" r="r" b="b"/>
              <a:pathLst>
                <a:path w="829" h="909">
                  <a:moveTo>
                    <a:pt x="510" y="0"/>
                  </a:moveTo>
                  <a:lnTo>
                    <a:pt x="0" y="545"/>
                  </a:lnTo>
                  <a:lnTo>
                    <a:pt x="829" y="909"/>
                  </a:lnTo>
                  <a:lnTo>
                    <a:pt x="510"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54" name="Freeform 29"/>
            <p:cNvSpPr/>
            <p:nvPr/>
          </p:nvSpPr>
          <p:spPr bwMode="auto">
            <a:xfrm rot="16200000" flipV="1">
              <a:off x="2367122" y="1689862"/>
              <a:ext cx="1432601" cy="1705928"/>
            </a:xfrm>
            <a:custGeom>
              <a:avLst/>
              <a:gdLst>
                <a:gd name="T0" fmla="*/ 743 w 743"/>
                <a:gd name="T1" fmla="*/ 404 h 909"/>
                <a:gd name="T2" fmla="*/ 0 w 743"/>
                <a:gd name="T3" fmla="*/ 0 h 909"/>
                <a:gd name="T4" fmla="*/ 319 w 743"/>
                <a:gd name="T5" fmla="*/ 909 h 909"/>
                <a:gd name="T6" fmla="*/ 743 w 743"/>
                <a:gd name="T7" fmla="*/ 404 h 909"/>
              </a:gdLst>
              <a:ahLst/>
              <a:cxnLst>
                <a:cxn ang="0">
                  <a:pos x="T0" y="T1"/>
                </a:cxn>
                <a:cxn ang="0">
                  <a:pos x="T2" y="T3"/>
                </a:cxn>
                <a:cxn ang="0">
                  <a:pos x="T4" y="T5"/>
                </a:cxn>
                <a:cxn ang="0">
                  <a:pos x="T6" y="T7"/>
                </a:cxn>
              </a:cxnLst>
              <a:rect l="0" t="0" r="r" b="b"/>
              <a:pathLst>
                <a:path w="743" h="909">
                  <a:moveTo>
                    <a:pt x="743" y="404"/>
                  </a:moveTo>
                  <a:lnTo>
                    <a:pt x="0" y="0"/>
                  </a:lnTo>
                  <a:lnTo>
                    <a:pt x="319" y="909"/>
                  </a:lnTo>
                  <a:lnTo>
                    <a:pt x="743" y="404"/>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55" name="Freeform 30"/>
            <p:cNvSpPr/>
            <p:nvPr/>
          </p:nvSpPr>
          <p:spPr bwMode="auto">
            <a:xfrm rot="16200000" flipV="1">
              <a:off x="3002388" y="2002337"/>
              <a:ext cx="1432601" cy="1080984"/>
            </a:xfrm>
            <a:custGeom>
              <a:avLst/>
              <a:gdLst>
                <a:gd name="T0" fmla="*/ 339 w 743"/>
                <a:gd name="T1" fmla="*/ 0 h 576"/>
                <a:gd name="T2" fmla="*/ 0 w 743"/>
                <a:gd name="T3" fmla="*/ 172 h 576"/>
                <a:gd name="T4" fmla="*/ 743 w 743"/>
                <a:gd name="T5" fmla="*/ 576 h 576"/>
                <a:gd name="T6" fmla="*/ 339 w 743"/>
                <a:gd name="T7" fmla="*/ 0 h 576"/>
              </a:gdLst>
              <a:ahLst/>
              <a:cxnLst>
                <a:cxn ang="0">
                  <a:pos x="T0" y="T1"/>
                </a:cxn>
                <a:cxn ang="0">
                  <a:pos x="T2" y="T3"/>
                </a:cxn>
                <a:cxn ang="0">
                  <a:pos x="T4" y="T5"/>
                </a:cxn>
                <a:cxn ang="0">
                  <a:pos x="T6" y="T7"/>
                </a:cxn>
              </a:cxnLst>
              <a:rect l="0" t="0" r="r" b="b"/>
              <a:pathLst>
                <a:path w="743" h="576">
                  <a:moveTo>
                    <a:pt x="339" y="0"/>
                  </a:moveTo>
                  <a:lnTo>
                    <a:pt x="0" y="172"/>
                  </a:lnTo>
                  <a:lnTo>
                    <a:pt x="743" y="576"/>
                  </a:lnTo>
                  <a:lnTo>
                    <a:pt x="339"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56" name="Freeform 31"/>
            <p:cNvSpPr/>
            <p:nvPr/>
          </p:nvSpPr>
          <p:spPr bwMode="auto">
            <a:xfrm rot="16200000" flipV="1">
              <a:off x="1778031" y="3457843"/>
              <a:ext cx="925502" cy="1345599"/>
            </a:xfrm>
            <a:custGeom>
              <a:avLst/>
              <a:gdLst>
                <a:gd name="T0" fmla="*/ 0 w 480"/>
                <a:gd name="T1" fmla="*/ 268 h 717"/>
                <a:gd name="T2" fmla="*/ 182 w 480"/>
                <a:gd name="T3" fmla="*/ 0 h 717"/>
                <a:gd name="T4" fmla="*/ 480 w 480"/>
                <a:gd name="T5" fmla="*/ 717 h 717"/>
                <a:gd name="T6" fmla="*/ 0 w 480"/>
                <a:gd name="T7" fmla="*/ 268 h 717"/>
              </a:gdLst>
              <a:ahLst/>
              <a:cxnLst>
                <a:cxn ang="0">
                  <a:pos x="T0" y="T1"/>
                </a:cxn>
                <a:cxn ang="0">
                  <a:pos x="T2" y="T3"/>
                </a:cxn>
                <a:cxn ang="0">
                  <a:pos x="T4" y="T5"/>
                </a:cxn>
                <a:cxn ang="0">
                  <a:pos x="T6" y="T7"/>
                </a:cxn>
              </a:cxnLst>
              <a:rect l="0" t="0" r="r" b="b"/>
              <a:pathLst>
                <a:path w="480" h="717">
                  <a:moveTo>
                    <a:pt x="0" y="268"/>
                  </a:moveTo>
                  <a:lnTo>
                    <a:pt x="182" y="0"/>
                  </a:lnTo>
                  <a:lnTo>
                    <a:pt x="480" y="717"/>
                  </a:lnTo>
                  <a:lnTo>
                    <a:pt x="0" y="268"/>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57" name="Freeform 32"/>
            <p:cNvSpPr/>
            <p:nvPr/>
          </p:nvSpPr>
          <p:spPr bwMode="auto">
            <a:xfrm rot="16200000" flipV="1">
              <a:off x="2931999" y="3721098"/>
              <a:ext cx="350936" cy="1393688"/>
            </a:xfrm>
            <a:custGeom>
              <a:avLst/>
              <a:gdLst>
                <a:gd name="T0" fmla="*/ 0 w 273"/>
                <a:gd name="T1" fmla="*/ 0 h 1192"/>
                <a:gd name="T2" fmla="*/ 91 w 273"/>
                <a:gd name="T3" fmla="*/ 1192 h 1192"/>
                <a:gd name="T4" fmla="*/ 273 w 273"/>
                <a:gd name="T5" fmla="*/ 924 h 1192"/>
                <a:gd name="T6" fmla="*/ 0 w 273"/>
                <a:gd name="T7" fmla="*/ 0 h 1192"/>
                <a:gd name="connsiteX0" fmla="*/ 468 w 6667"/>
                <a:gd name="connsiteY0" fmla="*/ 0 h 6293"/>
                <a:gd name="connsiteX1" fmla="*/ 0 w 6667"/>
                <a:gd name="connsiteY1" fmla="*/ 6293 h 6293"/>
                <a:gd name="connsiteX2" fmla="*/ 6667 w 6667"/>
                <a:gd name="connsiteY2" fmla="*/ 4045 h 6293"/>
                <a:gd name="connsiteX3" fmla="*/ 468 w 6667"/>
                <a:gd name="connsiteY3" fmla="*/ 0 h 6293"/>
                <a:gd name="connsiteX0-1" fmla="*/ 1184 w 10000"/>
                <a:gd name="connsiteY0-2" fmla="*/ 0 h 9900"/>
                <a:gd name="connsiteX1-3" fmla="*/ 0 w 10000"/>
                <a:gd name="connsiteY1-4" fmla="*/ 9900 h 9900"/>
                <a:gd name="connsiteX2-5" fmla="*/ 10000 w 10000"/>
                <a:gd name="connsiteY2-6" fmla="*/ 6328 h 9900"/>
                <a:gd name="connsiteX3-7" fmla="*/ 1184 w 10000"/>
                <a:gd name="connsiteY3-8" fmla="*/ 0 h 9900"/>
              </a:gdLst>
              <a:ahLst/>
              <a:cxnLst>
                <a:cxn ang="0">
                  <a:pos x="connsiteX0-1" y="connsiteY0-2"/>
                </a:cxn>
                <a:cxn ang="0">
                  <a:pos x="connsiteX1-3" y="connsiteY1-4"/>
                </a:cxn>
                <a:cxn ang="0">
                  <a:pos x="connsiteX2-5" y="connsiteY2-6"/>
                </a:cxn>
                <a:cxn ang="0">
                  <a:pos x="connsiteX3-7" y="connsiteY3-8"/>
                </a:cxn>
              </a:cxnLst>
              <a:rect l="l" t="t" r="r" b="b"/>
              <a:pathLst>
                <a:path w="10000" h="9900">
                  <a:moveTo>
                    <a:pt x="1184" y="0"/>
                  </a:moveTo>
                  <a:lnTo>
                    <a:pt x="0" y="9900"/>
                  </a:lnTo>
                  <a:lnTo>
                    <a:pt x="10000" y="6328"/>
                  </a:lnTo>
                  <a:lnTo>
                    <a:pt x="1184"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58" name="Freeform 33"/>
            <p:cNvSpPr/>
            <p:nvPr/>
          </p:nvSpPr>
          <p:spPr bwMode="auto">
            <a:xfrm rot="16200000" flipV="1">
              <a:off x="2777588" y="3395122"/>
              <a:ext cx="1294749" cy="1022758"/>
            </a:xfrm>
            <a:custGeom>
              <a:avLst/>
              <a:gdLst>
                <a:gd name="T0" fmla="*/ 783 w 783"/>
                <a:gd name="T1" fmla="*/ 379 h 924"/>
                <a:gd name="T2" fmla="*/ 0 w 783"/>
                <a:gd name="T3" fmla="*/ 0 h 924"/>
                <a:gd name="T4" fmla="*/ 273 w 783"/>
                <a:gd name="T5" fmla="*/ 924 h 924"/>
                <a:gd name="T6" fmla="*/ 783 w 783"/>
                <a:gd name="T7" fmla="*/ 379 h 924"/>
                <a:gd name="connsiteX0" fmla="*/ 8519 w 8519"/>
                <a:gd name="connsiteY0" fmla="*/ 0 h 5898"/>
                <a:gd name="connsiteX1" fmla="*/ 0 w 8519"/>
                <a:gd name="connsiteY1" fmla="*/ 839 h 5898"/>
                <a:gd name="connsiteX2" fmla="*/ 2006 w 8519"/>
                <a:gd name="connsiteY2" fmla="*/ 5898 h 5898"/>
                <a:gd name="connsiteX3" fmla="*/ 8519 w 8519"/>
                <a:gd name="connsiteY3" fmla="*/ 0 h 5898"/>
                <a:gd name="connsiteX0-1" fmla="*/ 10264 w 10264"/>
                <a:gd name="connsiteY0-2" fmla="*/ 0 h 10000"/>
                <a:gd name="connsiteX1-3" fmla="*/ 0 w 10264"/>
                <a:gd name="connsiteY1-4" fmla="*/ 1281 h 10000"/>
                <a:gd name="connsiteX2-5" fmla="*/ 2619 w 10264"/>
                <a:gd name="connsiteY2-6" fmla="*/ 10000 h 10000"/>
                <a:gd name="connsiteX3-7" fmla="*/ 10264 w 10264"/>
                <a:gd name="connsiteY3-8" fmla="*/ 0 h 10000"/>
                <a:gd name="connsiteX0-9" fmla="*/ 10067 w 10067"/>
                <a:gd name="connsiteY0-10" fmla="*/ 0 h 10000"/>
                <a:gd name="connsiteX1-11" fmla="*/ 0 w 10067"/>
                <a:gd name="connsiteY1-12" fmla="*/ 1281 h 10000"/>
                <a:gd name="connsiteX2-13" fmla="*/ 2422 w 10067"/>
                <a:gd name="connsiteY2-14" fmla="*/ 10000 h 10000"/>
                <a:gd name="connsiteX3-15" fmla="*/ 10067 w 10067"/>
                <a:gd name="connsiteY3-16" fmla="*/ 0 h 10000"/>
              </a:gdLst>
              <a:ahLst/>
              <a:cxnLst>
                <a:cxn ang="0">
                  <a:pos x="connsiteX0-1" y="connsiteY0-2"/>
                </a:cxn>
                <a:cxn ang="0">
                  <a:pos x="connsiteX1-3" y="connsiteY1-4"/>
                </a:cxn>
                <a:cxn ang="0">
                  <a:pos x="connsiteX2-5" y="connsiteY2-6"/>
                </a:cxn>
                <a:cxn ang="0">
                  <a:pos x="connsiteX3-7" y="connsiteY3-8"/>
                </a:cxn>
              </a:cxnLst>
              <a:rect l="l" t="t" r="r" b="b"/>
              <a:pathLst>
                <a:path w="10067" h="10000">
                  <a:moveTo>
                    <a:pt x="10067" y="0"/>
                  </a:moveTo>
                  <a:lnTo>
                    <a:pt x="0" y="1281"/>
                  </a:lnTo>
                  <a:lnTo>
                    <a:pt x="2422" y="10000"/>
                  </a:lnTo>
                  <a:lnTo>
                    <a:pt x="10067"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59" name="Freeform 34"/>
            <p:cNvSpPr/>
            <p:nvPr/>
          </p:nvSpPr>
          <p:spPr bwMode="auto">
            <a:xfrm rot="16200000" flipV="1">
              <a:off x="3571722" y="2970176"/>
              <a:ext cx="1052116" cy="322753"/>
            </a:xfrm>
            <a:custGeom>
              <a:avLst/>
              <a:gdLst>
                <a:gd name="T0" fmla="*/ 1122 w 1122"/>
                <a:gd name="T1" fmla="*/ 207 h 379"/>
                <a:gd name="T2" fmla="*/ 0 w 1122"/>
                <a:gd name="T3" fmla="*/ 0 h 379"/>
                <a:gd name="T4" fmla="*/ 783 w 1122"/>
                <a:gd name="T5" fmla="*/ 379 h 379"/>
                <a:gd name="T6" fmla="*/ 1122 w 1122"/>
                <a:gd name="T7" fmla="*/ 207 h 379"/>
                <a:gd name="connsiteX0" fmla="*/ 9075 w 9075"/>
                <a:gd name="connsiteY0" fmla="*/ 0 h 6715"/>
                <a:gd name="connsiteX1" fmla="*/ 0 w 9075"/>
                <a:gd name="connsiteY1" fmla="*/ 6715 h 6715"/>
                <a:gd name="connsiteX2" fmla="*/ 6054 w 9075"/>
                <a:gd name="connsiteY2" fmla="*/ 4538 h 6715"/>
                <a:gd name="connsiteX3" fmla="*/ 9075 w 9075"/>
                <a:gd name="connsiteY3" fmla="*/ 0 h 6715"/>
                <a:gd name="connsiteX0-1" fmla="*/ 10000 w 10000"/>
                <a:gd name="connsiteY0-2" fmla="*/ 0 h 8933"/>
                <a:gd name="connsiteX1-3" fmla="*/ 0 w 10000"/>
                <a:gd name="connsiteY1-4" fmla="*/ 8933 h 8933"/>
                <a:gd name="connsiteX2-5" fmla="*/ 6671 w 10000"/>
                <a:gd name="connsiteY2-6" fmla="*/ 6758 h 8933"/>
                <a:gd name="connsiteX3-7" fmla="*/ 10000 w 10000"/>
                <a:gd name="connsiteY3-8" fmla="*/ 0 h 8933"/>
                <a:gd name="connsiteX0-9" fmla="*/ 10087 w 10087"/>
                <a:gd name="connsiteY0-10" fmla="*/ 0 h 10853"/>
                <a:gd name="connsiteX1-11" fmla="*/ 0 w 10087"/>
                <a:gd name="connsiteY1-12" fmla="*/ 10853 h 10853"/>
                <a:gd name="connsiteX2-13" fmla="*/ 6758 w 10087"/>
                <a:gd name="connsiteY2-14" fmla="*/ 7565 h 10853"/>
                <a:gd name="connsiteX3-15" fmla="*/ 10087 w 10087"/>
                <a:gd name="connsiteY3-16" fmla="*/ 0 h 10853"/>
                <a:gd name="connsiteX0-17" fmla="*/ 9915 w 9915"/>
                <a:gd name="connsiteY0-18" fmla="*/ 0 h 10721"/>
                <a:gd name="connsiteX1-19" fmla="*/ 0 w 9915"/>
                <a:gd name="connsiteY1-20" fmla="*/ 10721 h 10721"/>
                <a:gd name="connsiteX2-21" fmla="*/ 6586 w 9915"/>
                <a:gd name="connsiteY2-22" fmla="*/ 7565 h 10721"/>
                <a:gd name="connsiteX3-23" fmla="*/ 9915 w 9915"/>
                <a:gd name="connsiteY3-24" fmla="*/ 0 h 10721"/>
                <a:gd name="connsiteX0-25" fmla="*/ 5405 w 5405"/>
                <a:gd name="connsiteY0-26" fmla="*/ 0 h 7056"/>
                <a:gd name="connsiteX1-27" fmla="*/ 0 w 5405"/>
                <a:gd name="connsiteY1-28" fmla="*/ 1099 h 7056"/>
                <a:gd name="connsiteX2-29" fmla="*/ 2047 w 5405"/>
                <a:gd name="connsiteY2-30" fmla="*/ 7056 h 7056"/>
                <a:gd name="connsiteX3-31" fmla="*/ 5405 w 5405"/>
                <a:gd name="connsiteY3-32" fmla="*/ 0 h 7056"/>
              </a:gdLst>
              <a:ahLst/>
              <a:cxnLst>
                <a:cxn ang="0">
                  <a:pos x="connsiteX0-1" y="connsiteY0-2"/>
                </a:cxn>
                <a:cxn ang="0">
                  <a:pos x="connsiteX1-3" y="connsiteY1-4"/>
                </a:cxn>
                <a:cxn ang="0">
                  <a:pos x="connsiteX2-5" y="connsiteY2-6"/>
                </a:cxn>
                <a:cxn ang="0">
                  <a:pos x="connsiteX3-7" y="connsiteY3-8"/>
                </a:cxn>
              </a:cxnLst>
              <a:rect l="l" t="t" r="r" b="b"/>
              <a:pathLst>
                <a:path w="5405" h="7056">
                  <a:moveTo>
                    <a:pt x="5405" y="0"/>
                  </a:moveTo>
                  <a:lnTo>
                    <a:pt x="0" y="1099"/>
                  </a:lnTo>
                  <a:lnTo>
                    <a:pt x="2047" y="7056"/>
                  </a:lnTo>
                  <a:lnTo>
                    <a:pt x="5405"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sp>
          <p:nvSpPr>
            <p:cNvPr id="60" name="Freeform 34"/>
            <p:cNvSpPr/>
            <p:nvPr/>
          </p:nvSpPr>
          <p:spPr bwMode="auto">
            <a:xfrm rot="16200000" flipH="1">
              <a:off x="3352882" y="3699584"/>
              <a:ext cx="1309043" cy="406185"/>
            </a:xfrm>
            <a:custGeom>
              <a:avLst/>
              <a:gdLst>
                <a:gd name="T0" fmla="*/ 1122 w 1122"/>
                <a:gd name="T1" fmla="*/ 207 h 379"/>
                <a:gd name="T2" fmla="*/ 0 w 1122"/>
                <a:gd name="T3" fmla="*/ 0 h 379"/>
                <a:gd name="T4" fmla="*/ 783 w 1122"/>
                <a:gd name="T5" fmla="*/ 379 h 379"/>
                <a:gd name="T6" fmla="*/ 1122 w 1122"/>
                <a:gd name="T7" fmla="*/ 207 h 379"/>
                <a:gd name="connsiteX0" fmla="*/ 9075 w 9075"/>
                <a:gd name="connsiteY0" fmla="*/ 0 h 6715"/>
                <a:gd name="connsiteX1" fmla="*/ 0 w 9075"/>
                <a:gd name="connsiteY1" fmla="*/ 6715 h 6715"/>
                <a:gd name="connsiteX2" fmla="*/ 6054 w 9075"/>
                <a:gd name="connsiteY2" fmla="*/ 4538 h 6715"/>
                <a:gd name="connsiteX3" fmla="*/ 9075 w 9075"/>
                <a:gd name="connsiteY3" fmla="*/ 0 h 6715"/>
                <a:gd name="connsiteX0-1" fmla="*/ 10000 w 10000"/>
                <a:gd name="connsiteY0-2" fmla="*/ 0 h 8933"/>
                <a:gd name="connsiteX1-3" fmla="*/ 0 w 10000"/>
                <a:gd name="connsiteY1-4" fmla="*/ 8933 h 8933"/>
                <a:gd name="connsiteX2-5" fmla="*/ 6671 w 10000"/>
                <a:gd name="connsiteY2-6" fmla="*/ 6758 h 8933"/>
                <a:gd name="connsiteX3-7" fmla="*/ 10000 w 10000"/>
                <a:gd name="connsiteY3-8" fmla="*/ 0 h 8933"/>
                <a:gd name="connsiteX0-9" fmla="*/ 10087 w 10087"/>
                <a:gd name="connsiteY0-10" fmla="*/ 0 h 10853"/>
                <a:gd name="connsiteX1-11" fmla="*/ 0 w 10087"/>
                <a:gd name="connsiteY1-12" fmla="*/ 10853 h 10853"/>
                <a:gd name="connsiteX2-13" fmla="*/ 6758 w 10087"/>
                <a:gd name="connsiteY2-14" fmla="*/ 7565 h 10853"/>
                <a:gd name="connsiteX3-15" fmla="*/ 10087 w 10087"/>
                <a:gd name="connsiteY3-16" fmla="*/ 0 h 10853"/>
                <a:gd name="connsiteX0-17" fmla="*/ 9915 w 9915"/>
                <a:gd name="connsiteY0-18" fmla="*/ 0 h 10721"/>
                <a:gd name="connsiteX1-19" fmla="*/ 0 w 9915"/>
                <a:gd name="connsiteY1-20" fmla="*/ 10721 h 10721"/>
                <a:gd name="connsiteX2-21" fmla="*/ 6586 w 9915"/>
                <a:gd name="connsiteY2-22" fmla="*/ 7565 h 10721"/>
                <a:gd name="connsiteX3-23" fmla="*/ 9915 w 9915"/>
                <a:gd name="connsiteY3-24" fmla="*/ 0 h 10721"/>
                <a:gd name="connsiteX0-25" fmla="*/ 5405 w 5405"/>
                <a:gd name="connsiteY0-26" fmla="*/ 0 h 7056"/>
                <a:gd name="connsiteX1-27" fmla="*/ 0 w 5405"/>
                <a:gd name="connsiteY1-28" fmla="*/ 1099 h 7056"/>
                <a:gd name="connsiteX2-29" fmla="*/ 2047 w 5405"/>
                <a:gd name="connsiteY2-30" fmla="*/ 7056 h 7056"/>
                <a:gd name="connsiteX3-31" fmla="*/ 5405 w 5405"/>
                <a:gd name="connsiteY3-32" fmla="*/ 0 h 7056"/>
                <a:gd name="connsiteX0-33" fmla="*/ 12347 w 12347"/>
                <a:gd name="connsiteY0-34" fmla="*/ 0 h 10000"/>
                <a:gd name="connsiteX1-35" fmla="*/ 0 w 12347"/>
                <a:gd name="connsiteY1-36" fmla="*/ 4143 h 10000"/>
                <a:gd name="connsiteX2-37" fmla="*/ 6134 w 12347"/>
                <a:gd name="connsiteY2-38" fmla="*/ 10000 h 10000"/>
                <a:gd name="connsiteX3-39" fmla="*/ 12347 w 12347"/>
                <a:gd name="connsiteY3-40" fmla="*/ 0 h 10000"/>
                <a:gd name="connsiteX0-41" fmla="*/ 12347 w 12347"/>
                <a:gd name="connsiteY0-42" fmla="*/ 0 h 12585"/>
                <a:gd name="connsiteX1-43" fmla="*/ 0 w 12347"/>
                <a:gd name="connsiteY1-44" fmla="*/ 4143 h 12585"/>
                <a:gd name="connsiteX2-45" fmla="*/ 3914 w 12347"/>
                <a:gd name="connsiteY2-46" fmla="*/ 12585 h 12585"/>
                <a:gd name="connsiteX3-47" fmla="*/ 12347 w 12347"/>
                <a:gd name="connsiteY3-48" fmla="*/ 0 h 12585"/>
                <a:gd name="connsiteX0-49" fmla="*/ 12442 w 12442"/>
                <a:gd name="connsiteY0-50" fmla="*/ 0 h 12585"/>
                <a:gd name="connsiteX1-51" fmla="*/ 0 w 12442"/>
                <a:gd name="connsiteY1-52" fmla="*/ 4143 h 12585"/>
                <a:gd name="connsiteX2-53" fmla="*/ 3914 w 12442"/>
                <a:gd name="connsiteY2-54" fmla="*/ 12585 h 12585"/>
                <a:gd name="connsiteX3-55" fmla="*/ 12442 w 12442"/>
                <a:gd name="connsiteY3-56" fmla="*/ 0 h 12585"/>
              </a:gdLst>
              <a:ahLst/>
              <a:cxnLst>
                <a:cxn ang="0">
                  <a:pos x="connsiteX0-1" y="connsiteY0-2"/>
                </a:cxn>
                <a:cxn ang="0">
                  <a:pos x="connsiteX1-3" y="connsiteY1-4"/>
                </a:cxn>
                <a:cxn ang="0">
                  <a:pos x="connsiteX2-5" y="connsiteY2-6"/>
                </a:cxn>
                <a:cxn ang="0">
                  <a:pos x="connsiteX3-7" y="connsiteY3-8"/>
                </a:cxn>
              </a:cxnLst>
              <a:rect l="l" t="t" r="r" b="b"/>
              <a:pathLst>
                <a:path w="12442" h="12585">
                  <a:moveTo>
                    <a:pt x="12442" y="0"/>
                  </a:moveTo>
                  <a:lnTo>
                    <a:pt x="0" y="4143"/>
                  </a:lnTo>
                  <a:lnTo>
                    <a:pt x="3914" y="12585"/>
                  </a:lnTo>
                  <a:lnTo>
                    <a:pt x="12442" y="0"/>
                  </a:lnTo>
                  <a:close/>
                </a:path>
              </a:pathLst>
            </a:custGeom>
            <a:noFill/>
            <a:ln w="9525">
              <a:solidFill>
                <a:schemeClr val="bg1">
                  <a:lumMod val="85000"/>
                </a:schemeClr>
              </a:solidFill>
            </a:ln>
          </p:spPr>
          <p:txBody>
            <a:bodyPr vert="horz" wrap="square" lIns="91440" tIns="45720" rIns="91440" bIns="45720" numCol="1" anchor="t" anchorCtr="0" compatLnSpc="1"/>
            <a:lstStyle/>
            <a:p>
              <a:endParaRPr lang="zh-CN" altLang="en-US"/>
            </a:p>
          </p:txBody>
        </p:sp>
      </p:grpSp>
      <p:sp>
        <p:nvSpPr>
          <p:cNvPr id="61" name="文本框 60"/>
          <p:cNvSpPr txBox="1"/>
          <p:nvPr/>
        </p:nvSpPr>
        <p:spPr>
          <a:xfrm>
            <a:off x="6027823" y="2573824"/>
            <a:ext cx="660758" cy="461665"/>
          </a:xfrm>
          <a:prstGeom prst="rect">
            <a:avLst/>
          </a:prstGeom>
          <a:noFill/>
          <a:effectLst/>
        </p:spPr>
        <p:txBody>
          <a:bodyPr wrap="none" rtlCol="0">
            <a:spAutoFit/>
          </a:bodyPr>
          <a:lstStyle/>
          <a:p>
            <a:r>
              <a:rPr lang="en-US" altLang="zh-CN" sz="2400" b="1" dirty="0">
                <a:solidFill>
                  <a:schemeClr val="bg1"/>
                </a:solidFill>
                <a:latin typeface="微软雅黑" panose="020B0503020204020204" pitchFamily="34" charset="-122"/>
                <a:ea typeface="微软雅黑" panose="020B0503020204020204" pitchFamily="34" charset="-122"/>
              </a:rPr>
              <a:t>8%</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62" name="文本框 61"/>
          <p:cNvSpPr txBox="1"/>
          <p:nvPr/>
        </p:nvSpPr>
        <p:spPr>
          <a:xfrm>
            <a:off x="7222766" y="3754512"/>
            <a:ext cx="1843774" cy="1015663"/>
          </a:xfrm>
          <a:prstGeom prst="rect">
            <a:avLst/>
          </a:prstGeom>
          <a:noFill/>
          <a:effectLst/>
        </p:spPr>
        <p:txBody>
          <a:bodyPr wrap="none" rtlCol="0">
            <a:spAutoFit/>
          </a:bodyPr>
          <a:lstStyle/>
          <a:p>
            <a:r>
              <a:rPr lang="en-US" altLang="zh-CN" sz="6000" b="1" dirty="0">
                <a:solidFill>
                  <a:schemeClr val="bg1"/>
                </a:solidFill>
                <a:latin typeface="微软雅黑" panose="020B0503020204020204" pitchFamily="34" charset="-122"/>
                <a:ea typeface="微软雅黑" panose="020B0503020204020204" pitchFamily="34" charset="-122"/>
              </a:rPr>
              <a:t>92%</a:t>
            </a:r>
            <a:endParaRPr lang="zh-CN" altLang="en-US" sz="6000" b="1" dirty="0">
              <a:solidFill>
                <a:schemeClr val="bg1"/>
              </a:solidFill>
              <a:latin typeface="微软雅黑" panose="020B0503020204020204" pitchFamily="34" charset="-122"/>
              <a:ea typeface="微软雅黑" panose="020B0503020204020204" pitchFamily="34" charset="-122"/>
            </a:endParaRPr>
          </a:p>
        </p:txBody>
      </p:sp>
      <p:sp>
        <p:nvSpPr>
          <p:cNvPr id="63" name="文本框 62"/>
          <p:cNvSpPr txBox="1"/>
          <p:nvPr/>
        </p:nvSpPr>
        <p:spPr>
          <a:xfrm>
            <a:off x="9321742" y="2271856"/>
            <a:ext cx="1180131" cy="646331"/>
          </a:xfrm>
          <a:prstGeom prst="rect">
            <a:avLst/>
          </a:prstGeom>
          <a:noFill/>
          <a:effectLst/>
        </p:spPr>
        <p:txBody>
          <a:bodyPr wrap="none" rtlCol="0">
            <a:spAutoFit/>
          </a:bodyPr>
          <a:lstStyle/>
          <a:p>
            <a:r>
              <a:rPr lang="en-US" altLang="zh-CN" sz="3600" b="1" dirty="0">
                <a:solidFill>
                  <a:schemeClr val="bg1"/>
                </a:solidFill>
                <a:latin typeface="微软雅黑" panose="020B0503020204020204" pitchFamily="34" charset="-122"/>
                <a:ea typeface="微软雅黑" panose="020B0503020204020204" pitchFamily="34" charset="-122"/>
              </a:rPr>
              <a:t>45%</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grpSp>
        <p:nvGrpSpPr>
          <p:cNvPr id="64" name="组合 63"/>
          <p:cNvGrpSpPr/>
          <p:nvPr/>
        </p:nvGrpSpPr>
        <p:grpSpPr>
          <a:xfrm>
            <a:off x="1209305" y="2110395"/>
            <a:ext cx="3988218" cy="1068365"/>
            <a:chOff x="1209305" y="2110395"/>
            <a:chExt cx="3988218" cy="1068365"/>
          </a:xfrm>
        </p:grpSpPr>
        <p:sp>
          <p:nvSpPr>
            <p:cNvPr id="65" name="文本框 64"/>
            <p:cNvSpPr txBox="1"/>
            <p:nvPr/>
          </p:nvSpPr>
          <p:spPr>
            <a:xfrm>
              <a:off x="1334400" y="2547818"/>
              <a:ext cx="3863123" cy="630942"/>
            </a:xfrm>
            <a:prstGeom prst="rect">
              <a:avLst/>
            </a:prstGeom>
            <a:noFill/>
          </p:spPr>
          <p:txBody>
            <a:bodyPr wrap="square" rtlCol="0">
              <a:spAutoFit/>
            </a:bodyPr>
            <a:lstStyle/>
            <a:p>
              <a:pPr>
                <a:lnSpc>
                  <a:spcPct val="125000"/>
                </a:lnSpc>
              </a:pPr>
              <a:r>
                <a:rPr lang="zh-CN" altLang="en-US" sz="1400" dirty="0">
                  <a:solidFill>
                    <a:schemeClr val="bg1"/>
                  </a:solidFill>
                  <a:latin typeface="微软雅黑" panose="020B0503020204020204" pitchFamily="34" charset="-122"/>
                  <a:ea typeface="微软雅黑" panose="020B0503020204020204" pitchFamily="34" charset="-122"/>
                </a:rPr>
                <a:t>请在这里输入文字请在这里输入文字请在这里输入文字请在这里请在这里输入文字请在这请</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66" name="矩形 65"/>
            <p:cNvSpPr/>
            <p:nvPr/>
          </p:nvSpPr>
          <p:spPr>
            <a:xfrm>
              <a:off x="1209305" y="2110395"/>
              <a:ext cx="1286500" cy="4088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solidFill>
                    <a:schemeClr val="bg1"/>
                  </a:solidFill>
                  <a:latin typeface="微软雅黑" panose="020B0503020204020204" pitchFamily="34" charset="-122"/>
                  <a:ea typeface="微软雅黑" panose="020B0503020204020204" pitchFamily="34" charset="-122"/>
                </a:rPr>
                <a:t>小标题</a:t>
              </a:r>
            </a:p>
          </p:txBody>
        </p:sp>
      </p:grpSp>
      <p:grpSp>
        <p:nvGrpSpPr>
          <p:cNvPr id="67" name="组合 66"/>
          <p:cNvGrpSpPr/>
          <p:nvPr/>
        </p:nvGrpSpPr>
        <p:grpSpPr>
          <a:xfrm>
            <a:off x="1209305" y="3381640"/>
            <a:ext cx="3988218" cy="1068365"/>
            <a:chOff x="1209305" y="2110395"/>
            <a:chExt cx="3988218" cy="1068365"/>
          </a:xfrm>
        </p:grpSpPr>
        <p:sp>
          <p:nvSpPr>
            <p:cNvPr id="68" name="文本框 67"/>
            <p:cNvSpPr txBox="1"/>
            <p:nvPr/>
          </p:nvSpPr>
          <p:spPr>
            <a:xfrm>
              <a:off x="1334400" y="2547818"/>
              <a:ext cx="3863123" cy="630942"/>
            </a:xfrm>
            <a:prstGeom prst="rect">
              <a:avLst/>
            </a:prstGeom>
            <a:noFill/>
          </p:spPr>
          <p:txBody>
            <a:bodyPr wrap="square" rtlCol="0">
              <a:spAutoFit/>
            </a:bodyPr>
            <a:lstStyle/>
            <a:p>
              <a:pPr>
                <a:lnSpc>
                  <a:spcPct val="125000"/>
                </a:lnSpc>
              </a:pPr>
              <a:r>
                <a:rPr lang="zh-CN" altLang="en-US" sz="1400" dirty="0">
                  <a:solidFill>
                    <a:schemeClr val="bg1"/>
                  </a:solidFill>
                  <a:latin typeface="微软雅黑" panose="020B0503020204020204" pitchFamily="34" charset="-122"/>
                  <a:ea typeface="微软雅黑" panose="020B0503020204020204" pitchFamily="34" charset="-122"/>
                </a:rPr>
                <a:t>请在这里输入文字请在这里输入文字请在这里输入文字请在这里请在这里输入文字请在这请</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69" name="矩形 68"/>
            <p:cNvSpPr/>
            <p:nvPr/>
          </p:nvSpPr>
          <p:spPr>
            <a:xfrm>
              <a:off x="1209305" y="2110395"/>
              <a:ext cx="1286500" cy="4088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solidFill>
                    <a:schemeClr val="bg1"/>
                  </a:solidFill>
                  <a:latin typeface="微软雅黑" panose="020B0503020204020204" pitchFamily="34" charset="-122"/>
                  <a:ea typeface="微软雅黑" panose="020B0503020204020204" pitchFamily="34" charset="-122"/>
                </a:rPr>
                <a:t>小标题</a:t>
              </a:r>
            </a:p>
          </p:txBody>
        </p:sp>
      </p:grpSp>
      <p:grpSp>
        <p:nvGrpSpPr>
          <p:cNvPr id="70" name="组合 69"/>
          <p:cNvGrpSpPr/>
          <p:nvPr/>
        </p:nvGrpSpPr>
        <p:grpSpPr>
          <a:xfrm>
            <a:off x="1209305" y="4652886"/>
            <a:ext cx="3988218" cy="1068365"/>
            <a:chOff x="1209305" y="2110395"/>
            <a:chExt cx="3988218" cy="1068365"/>
          </a:xfrm>
        </p:grpSpPr>
        <p:sp>
          <p:nvSpPr>
            <p:cNvPr id="71" name="文本框 70"/>
            <p:cNvSpPr txBox="1"/>
            <p:nvPr/>
          </p:nvSpPr>
          <p:spPr>
            <a:xfrm>
              <a:off x="1334400" y="2547818"/>
              <a:ext cx="3863123" cy="630942"/>
            </a:xfrm>
            <a:prstGeom prst="rect">
              <a:avLst/>
            </a:prstGeom>
            <a:noFill/>
          </p:spPr>
          <p:txBody>
            <a:bodyPr wrap="square" rtlCol="0">
              <a:spAutoFit/>
            </a:bodyPr>
            <a:lstStyle/>
            <a:p>
              <a:pPr>
                <a:lnSpc>
                  <a:spcPct val="125000"/>
                </a:lnSpc>
              </a:pPr>
              <a:r>
                <a:rPr lang="zh-CN" altLang="en-US" sz="1400" dirty="0">
                  <a:solidFill>
                    <a:schemeClr val="bg1"/>
                  </a:solidFill>
                  <a:latin typeface="微软雅黑" panose="020B0503020204020204" pitchFamily="34" charset="-122"/>
                  <a:ea typeface="微软雅黑" panose="020B0503020204020204" pitchFamily="34" charset="-122"/>
                </a:rPr>
                <a:t>请在这里输入文字请在这里输入文字请在这里输入文字请在这里请在这里输入文字请在这请</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72" name="矩形 71"/>
            <p:cNvSpPr/>
            <p:nvPr/>
          </p:nvSpPr>
          <p:spPr>
            <a:xfrm>
              <a:off x="1209305" y="2110395"/>
              <a:ext cx="1286500" cy="4088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solidFill>
                    <a:schemeClr val="bg1"/>
                  </a:solidFill>
                  <a:latin typeface="微软雅黑" panose="020B0503020204020204" pitchFamily="34" charset="-122"/>
                  <a:ea typeface="微软雅黑" panose="020B0503020204020204" pitchFamily="34" charset="-122"/>
                </a:rPr>
                <a:t>小标题</a:t>
              </a: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6000" b="-6000"/>
          </a:stretch>
        </a:blipFill>
        <a:effectLst/>
      </p:bgPr>
    </p:bg>
    <p:spTree>
      <p:nvGrpSpPr>
        <p:cNvPr id="1" name=""/>
        <p:cNvGrpSpPr/>
        <p:nvPr/>
      </p:nvGrpSpPr>
      <p:grpSpPr>
        <a:xfrm>
          <a:off x="0" y="0"/>
          <a:ext cx="0" cy="0"/>
          <a:chOff x="0" y="0"/>
          <a:chExt cx="0" cy="0"/>
        </a:xfrm>
      </p:grpSpPr>
      <p:grpSp>
        <p:nvGrpSpPr>
          <p:cNvPr id="118" name="组合 117"/>
          <p:cNvGrpSpPr/>
          <p:nvPr/>
        </p:nvGrpSpPr>
        <p:grpSpPr>
          <a:xfrm>
            <a:off x="1367915" y="2831769"/>
            <a:ext cx="1863030" cy="867607"/>
            <a:chOff x="1367915" y="2831769"/>
            <a:chExt cx="1863030" cy="867607"/>
          </a:xfrm>
        </p:grpSpPr>
        <p:sp>
          <p:nvSpPr>
            <p:cNvPr id="119" name="任意多边形 118"/>
            <p:cNvSpPr/>
            <p:nvPr/>
          </p:nvSpPr>
          <p:spPr>
            <a:xfrm>
              <a:off x="1367915" y="2831769"/>
              <a:ext cx="1834070" cy="867607"/>
            </a:xfrm>
            <a:custGeom>
              <a:avLst/>
              <a:gdLst>
                <a:gd name="connsiteX0" fmla="*/ 1189091 w 2378183"/>
                <a:gd name="connsiteY0" fmla="*/ 0 h 1125000"/>
                <a:gd name="connsiteX1" fmla="*/ 2375434 w 2378183"/>
                <a:gd name="connsiteY1" fmla="*/ 1070574 h 1125000"/>
                <a:gd name="connsiteX2" fmla="*/ 2378183 w 2378183"/>
                <a:gd name="connsiteY2" fmla="*/ 1125000 h 1125000"/>
                <a:gd name="connsiteX3" fmla="*/ 0 w 2378183"/>
                <a:gd name="connsiteY3" fmla="*/ 1125000 h 1125000"/>
                <a:gd name="connsiteX4" fmla="*/ 2748 w 2378183"/>
                <a:gd name="connsiteY4" fmla="*/ 1070574 h 1125000"/>
                <a:gd name="connsiteX5" fmla="*/ 1189091 w 2378183"/>
                <a:gd name="connsiteY5" fmla="*/ 0 h 112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78183" h="1125000">
                  <a:moveTo>
                    <a:pt x="1189091" y="0"/>
                  </a:moveTo>
                  <a:cubicBezTo>
                    <a:pt x="1806529" y="0"/>
                    <a:pt x="2314367" y="469248"/>
                    <a:pt x="2375434" y="1070574"/>
                  </a:cubicBezTo>
                  <a:lnTo>
                    <a:pt x="2378183" y="1125000"/>
                  </a:lnTo>
                  <a:lnTo>
                    <a:pt x="0" y="1125000"/>
                  </a:lnTo>
                  <a:lnTo>
                    <a:pt x="2748" y="1070574"/>
                  </a:lnTo>
                  <a:cubicBezTo>
                    <a:pt x="63816" y="469248"/>
                    <a:pt x="571654" y="0"/>
                    <a:pt x="1189091" y="0"/>
                  </a:cubicBezTo>
                  <a:close/>
                </a:path>
              </a:pathLst>
            </a:custGeom>
            <a:gradFill>
              <a:gsLst>
                <a:gs pos="100000">
                  <a:schemeClr val="bg1">
                    <a:alpha val="82000"/>
                  </a:schemeClr>
                </a:gs>
                <a:gs pos="0">
                  <a:schemeClr val="bg1">
                    <a:alpha val="0"/>
                  </a:schemeClr>
                </a:gs>
              </a:gsLst>
              <a:lin ang="16800000" scaled="0"/>
            </a:gradFill>
            <a:ln>
              <a:gradFill>
                <a:gsLst>
                  <a:gs pos="0">
                    <a:schemeClr val="bg1"/>
                  </a:gs>
                  <a:gs pos="100000">
                    <a:schemeClr val="bg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文本框 119"/>
            <p:cNvSpPr txBox="1"/>
            <p:nvPr/>
          </p:nvSpPr>
          <p:spPr>
            <a:xfrm>
              <a:off x="1804719" y="3005733"/>
              <a:ext cx="1426226" cy="584775"/>
            </a:xfrm>
            <a:prstGeom prst="rect">
              <a:avLst/>
            </a:prstGeom>
            <a:noFill/>
          </p:spPr>
          <p:txBody>
            <a:bodyPr wrap="square" rtlCol="0">
              <a:spAutoFit/>
            </a:bodyPr>
            <a:lstStyle/>
            <a:p>
              <a:r>
                <a:rPr lang="en-US" altLang="zh-CN" sz="3200" dirty="0" smtClean="0">
                  <a:solidFill>
                    <a:schemeClr val="bg1"/>
                  </a:solidFill>
                  <a:effectLst>
                    <a:outerShdw blurRad="50800" dist="38100" dir="2700000" algn="tl" rotWithShape="0">
                      <a:prstClr val="black">
                        <a:alpha val="40000"/>
                      </a:prstClr>
                    </a:outerShdw>
                  </a:effectLst>
                  <a:latin typeface="Impact" panose="020B0806030902050204" pitchFamily="34" charset="0"/>
                </a:rPr>
                <a:t>2015</a:t>
              </a:r>
              <a:endParaRPr lang="zh-CN" altLang="en-US" sz="3200" dirty="0">
                <a:solidFill>
                  <a:schemeClr val="bg1"/>
                </a:solidFill>
                <a:effectLst>
                  <a:outerShdw blurRad="50800" dist="38100" dir="2700000" algn="tl" rotWithShape="0">
                    <a:prstClr val="black">
                      <a:alpha val="40000"/>
                    </a:prstClr>
                  </a:outerShdw>
                </a:effectLst>
                <a:latin typeface="Impact" panose="020B0806030902050204" pitchFamily="34" charset="0"/>
              </a:endParaRPr>
            </a:p>
          </p:txBody>
        </p:sp>
      </p:grpSp>
      <p:grpSp>
        <p:nvGrpSpPr>
          <p:cNvPr id="121" name="组合 120"/>
          <p:cNvGrpSpPr/>
          <p:nvPr/>
        </p:nvGrpSpPr>
        <p:grpSpPr>
          <a:xfrm>
            <a:off x="2747678" y="2547670"/>
            <a:ext cx="2434639" cy="1151706"/>
            <a:chOff x="2747678" y="2547670"/>
            <a:chExt cx="2434639" cy="1151706"/>
          </a:xfrm>
        </p:grpSpPr>
        <p:sp>
          <p:nvSpPr>
            <p:cNvPr id="122" name="任意多边形 121"/>
            <p:cNvSpPr/>
            <p:nvPr/>
          </p:nvSpPr>
          <p:spPr>
            <a:xfrm>
              <a:off x="2747678" y="2547670"/>
              <a:ext cx="2434639" cy="1151706"/>
            </a:xfrm>
            <a:custGeom>
              <a:avLst/>
              <a:gdLst>
                <a:gd name="connsiteX0" fmla="*/ 1189091 w 2378183"/>
                <a:gd name="connsiteY0" fmla="*/ 0 h 1125000"/>
                <a:gd name="connsiteX1" fmla="*/ 2375434 w 2378183"/>
                <a:gd name="connsiteY1" fmla="*/ 1070574 h 1125000"/>
                <a:gd name="connsiteX2" fmla="*/ 2378183 w 2378183"/>
                <a:gd name="connsiteY2" fmla="*/ 1125000 h 1125000"/>
                <a:gd name="connsiteX3" fmla="*/ 0 w 2378183"/>
                <a:gd name="connsiteY3" fmla="*/ 1125000 h 1125000"/>
                <a:gd name="connsiteX4" fmla="*/ 2748 w 2378183"/>
                <a:gd name="connsiteY4" fmla="*/ 1070574 h 1125000"/>
                <a:gd name="connsiteX5" fmla="*/ 1189091 w 2378183"/>
                <a:gd name="connsiteY5" fmla="*/ 0 h 112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78183" h="1125000">
                  <a:moveTo>
                    <a:pt x="1189091" y="0"/>
                  </a:moveTo>
                  <a:cubicBezTo>
                    <a:pt x="1806529" y="0"/>
                    <a:pt x="2314367" y="469248"/>
                    <a:pt x="2375434" y="1070574"/>
                  </a:cubicBezTo>
                  <a:lnTo>
                    <a:pt x="2378183" y="1125000"/>
                  </a:lnTo>
                  <a:lnTo>
                    <a:pt x="0" y="1125000"/>
                  </a:lnTo>
                  <a:lnTo>
                    <a:pt x="2748" y="1070574"/>
                  </a:lnTo>
                  <a:cubicBezTo>
                    <a:pt x="63816" y="469248"/>
                    <a:pt x="571654" y="0"/>
                    <a:pt x="1189091" y="0"/>
                  </a:cubicBezTo>
                  <a:close/>
                </a:path>
              </a:pathLst>
            </a:custGeom>
            <a:gradFill>
              <a:gsLst>
                <a:gs pos="100000">
                  <a:schemeClr val="bg1">
                    <a:alpha val="82000"/>
                  </a:schemeClr>
                </a:gs>
                <a:gs pos="0">
                  <a:schemeClr val="bg1">
                    <a:alpha val="0"/>
                  </a:schemeClr>
                </a:gs>
              </a:gsLst>
              <a:lin ang="16800000" scaled="0"/>
            </a:gradFill>
            <a:ln>
              <a:gradFill>
                <a:gsLst>
                  <a:gs pos="0">
                    <a:schemeClr val="bg1"/>
                  </a:gs>
                  <a:gs pos="100000">
                    <a:schemeClr val="bg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文本框 122"/>
            <p:cNvSpPr txBox="1"/>
            <p:nvPr/>
          </p:nvSpPr>
          <p:spPr>
            <a:xfrm>
              <a:off x="3263450" y="2922171"/>
              <a:ext cx="1426226" cy="707886"/>
            </a:xfrm>
            <a:prstGeom prst="rect">
              <a:avLst/>
            </a:prstGeom>
            <a:noFill/>
          </p:spPr>
          <p:txBody>
            <a:bodyPr wrap="square" rtlCol="0">
              <a:spAutoFit/>
            </a:bodyPr>
            <a:lstStyle/>
            <a:p>
              <a:pPr algn="ctr"/>
              <a:r>
                <a:rPr lang="en-US" altLang="zh-CN" sz="4000" dirty="0" smtClean="0">
                  <a:solidFill>
                    <a:schemeClr val="bg1"/>
                  </a:solidFill>
                  <a:effectLst>
                    <a:outerShdw blurRad="50800" dist="38100" dir="2700000" algn="tl" rotWithShape="0">
                      <a:prstClr val="black">
                        <a:alpha val="40000"/>
                      </a:prstClr>
                    </a:outerShdw>
                  </a:effectLst>
                  <a:latin typeface="Impact" panose="020B0806030902050204" pitchFamily="34" charset="0"/>
                </a:rPr>
                <a:t>2016</a:t>
              </a:r>
              <a:endParaRPr lang="zh-CN" altLang="en-US" sz="4000" dirty="0">
                <a:solidFill>
                  <a:schemeClr val="bg1"/>
                </a:solidFill>
                <a:effectLst>
                  <a:outerShdw blurRad="50800" dist="38100" dir="2700000" algn="tl" rotWithShape="0">
                    <a:prstClr val="black">
                      <a:alpha val="40000"/>
                    </a:prstClr>
                  </a:outerShdw>
                </a:effectLst>
                <a:latin typeface="Impact" panose="020B0806030902050204" pitchFamily="34" charset="0"/>
              </a:endParaRPr>
            </a:p>
          </p:txBody>
        </p:sp>
      </p:grpSp>
      <p:grpSp>
        <p:nvGrpSpPr>
          <p:cNvPr id="124" name="组合 123"/>
          <p:cNvGrpSpPr/>
          <p:nvPr/>
        </p:nvGrpSpPr>
        <p:grpSpPr>
          <a:xfrm>
            <a:off x="4613698" y="2312090"/>
            <a:ext cx="2932641" cy="1387286"/>
            <a:chOff x="4613698" y="2312090"/>
            <a:chExt cx="2932641" cy="1387286"/>
          </a:xfrm>
        </p:grpSpPr>
        <p:sp>
          <p:nvSpPr>
            <p:cNvPr id="125" name="任意多边形 124"/>
            <p:cNvSpPr/>
            <p:nvPr/>
          </p:nvSpPr>
          <p:spPr>
            <a:xfrm>
              <a:off x="4613698" y="2312090"/>
              <a:ext cx="2932641" cy="1387286"/>
            </a:xfrm>
            <a:custGeom>
              <a:avLst/>
              <a:gdLst>
                <a:gd name="connsiteX0" fmla="*/ 1189091 w 2378183"/>
                <a:gd name="connsiteY0" fmla="*/ 0 h 1125000"/>
                <a:gd name="connsiteX1" fmla="*/ 2375434 w 2378183"/>
                <a:gd name="connsiteY1" fmla="*/ 1070574 h 1125000"/>
                <a:gd name="connsiteX2" fmla="*/ 2378183 w 2378183"/>
                <a:gd name="connsiteY2" fmla="*/ 1125000 h 1125000"/>
                <a:gd name="connsiteX3" fmla="*/ 0 w 2378183"/>
                <a:gd name="connsiteY3" fmla="*/ 1125000 h 1125000"/>
                <a:gd name="connsiteX4" fmla="*/ 2748 w 2378183"/>
                <a:gd name="connsiteY4" fmla="*/ 1070574 h 1125000"/>
                <a:gd name="connsiteX5" fmla="*/ 1189091 w 2378183"/>
                <a:gd name="connsiteY5" fmla="*/ 0 h 112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78183" h="1125000">
                  <a:moveTo>
                    <a:pt x="1189091" y="0"/>
                  </a:moveTo>
                  <a:cubicBezTo>
                    <a:pt x="1806529" y="0"/>
                    <a:pt x="2314367" y="469248"/>
                    <a:pt x="2375434" y="1070574"/>
                  </a:cubicBezTo>
                  <a:lnTo>
                    <a:pt x="2378183" y="1125000"/>
                  </a:lnTo>
                  <a:lnTo>
                    <a:pt x="0" y="1125000"/>
                  </a:lnTo>
                  <a:lnTo>
                    <a:pt x="2748" y="1070574"/>
                  </a:lnTo>
                  <a:cubicBezTo>
                    <a:pt x="63816" y="469248"/>
                    <a:pt x="571654" y="0"/>
                    <a:pt x="1189091" y="0"/>
                  </a:cubicBezTo>
                  <a:close/>
                </a:path>
              </a:pathLst>
            </a:custGeom>
            <a:gradFill>
              <a:gsLst>
                <a:gs pos="100000">
                  <a:schemeClr val="bg1">
                    <a:alpha val="82000"/>
                  </a:schemeClr>
                </a:gs>
                <a:gs pos="0">
                  <a:schemeClr val="bg1">
                    <a:alpha val="0"/>
                  </a:schemeClr>
                </a:gs>
              </a:gsLst>
              <a:lin ang="16800000" scaled="0"/>
            </a:gradFill>
            <a:ln>
              <a:gradFill>
                <a:gsLst>
                  <a:gs pos="0">
                    <a:schemeClr val="bg1"/>
                  </a:gs>
                  <a:gs pos="100000">
                    <a:schemeClr val="bg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文本框 125"/>
            <p:cNvSpPr txBox="1"/>
            <p:nvPr/>
          </p:nvSpPr>
          <p:spPr>
            <a:xfrm>
              <a:off x="5407326" y="2824366"/>
              <a:ext cx="1426226" cy="830997"/>
            </a:xfrm>
            <a:prstGeom prst="rect">
              <a:avLst/>
            </a:prstGeom>
            <a:noFill/>
          </p:spPr>
          <p:txBody>
            <a:bodyPr wrap="square" rtlCol="0">
              <a:spAutoFit/>
            </a:bodyPr>
            <a:lstStyle/>
            <a:p>
              <a:r>
                <a:rPr lang="en-US" altLang="zh-CN" sz="4800" dirty="0" smtClean="0">
                  <a:solidFill>
                    <a:schemeClr val="bg1"/>
                  </a:solidFill>
                  <a:effectLst>
                    <a:outerShdw blurRad="50800" dist="38100" dir="2700000" algn="tl" rotWithShape="0">
                      <a:prstClr val="black">
                        <a:alpha val="40000"/>
                      </a:prstClr>
                    </a:outerShdw>
                  </a:effectLst>
                  <a:latin typeface="Impact" panose="020B0806030902050204" pitchFamily="34" charset="0"/>
                </a:rPr>
                <a:t>2017</a:t>
              </a:r>
              <a:endParaRPr lang="zh-CN" altLang="en-US" sz="4800" dirty="0">
                <a:solidFill>
                  <a:schemeClr val="bg1"/>
                </a:solidFill>
                <a:effectLst>
                  <a:outerShdw blurRad="50800" dist="38100" dir="2700000" algn="tl" rotWithShape="0">
                    <a:prstClr val="black">
                      <a:alpha val="40000"/>
                    </a:prstClr>
                  </a:outerShdw>
                </a:effectLst>
                <a:latin typeface="Impact" panose="020B0806030902050204" pitchFamily="34" charset="0"/>
              </a:endParaRPr>
            </a:p>
          </p:txBody>
        </p:sp>
      </p:grpSp>
      <p:grpSp>
        <p:nvGrpSpPr>
          <p:cNvPr id="127" name="组合 126"/>
          <p:cNvGrpSpPr/>
          <p:nvPr/>
        </p:nvGrpSpPr>
        <p:grpSpPr>
          <a:xfrm>
            <a:off x="7040387" y="1944219"/>
            <a:ext cx="3710299" cy="1755157"/>
            <a:chOff x="7040387" y="1944219"/>
            <a:chExt cx="3710299" cy="1755157"/>
          </a:xfrm>
        </p:grpSpPr>
        <p:sp>
          <p:nvSpPr>
            <p:cNvPr id="128" name="任意多边形 127"/>
            <p:cNvSpPr/>
            <p:nvPr/>
          </p:nvSpPr>
          <p:spPr>
            <a:xfrm>
              <a:off x="7040387" y="1944219"/>
              <a:ext cx="3710299" cy="1755157"/>
            </a:xfrm>
            <a:custGeom>
              <a:avLst/>
              <a:gdLst>
                <a:gd name="connsiteX0" fmla="*/ 1189091 w 2378183"/>
                <a:gd name="connsiteY0" fmla="*/ 0 h 1125000"/>
                <a:gd name="connsiteX1" fmla="*/ 2375434 w 2378183"/>
                <a:gd name="connsiteY1" fmla="*/ 1070574 h 1125000"/>
                <a:gd name="connsiteX2" fmla="*/ 2378183 w 2378183"/>
                <a:gd name="connsiteY2" fmla="*/ 1125000 h 1125000"/>
                <a:gd name="connsiteX3" fmla="*/ 0 w 2378183"/>
                <a:gd name="connsiteY3" fmla="*/ 1125000 h 1125000"/>
                <a:gd name="connsiteX4" fmla="*/ 2748 w 2378183"/>
                <a:gd name="connsiteY4" fmla="*/ 1070574 h 1125000"/>
                <a:gd name="connsiteX5" fmla="*/ 1189091 w 2378183"/>
                <a:gd name="connsiteY5" fmla="*/ 0 h 112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78183" h="1125000">
                  <a:moveTo>
                    <a:pt x="1189091" y="0"/>
                  </a:moveTo>
                  <a:cubicBezTo>
                    <a:pt x="1806529" y="0"/>
                    <a:pt x="2314367" y="469248"/>
                    <a:pt x="2375434" y="1070574"/>
                  </a:cubicBezTo>
                  <a:lnTo>
                    <a:pt x="2378183" y="1125000"/>
                  </a:lnTo>
                  <a:lnTo>
                    <a:pt x="0" y="1125000"/>
                  </a:lnTo>
                  <a:lnTo>
                    <a:pt x="2748" y="1070574"/>
                  </a:lnTo>
                  <a:cubicBezTo>
                    <a:pt x="63816" y="469248"/>
                    <a:pt x="571654" y="0"/>
                    <a:pt x="1189091" y="0"/>
                  </a:cubicBezTo>
                  <a:close/>
                </a:path>
              </a:pathLst>
            </a:custGeom>
            <a:gradFill>
              <a:gsLst>
                <a:gs pos="100000">
                  <a:schemeClr val="bg1">
                    <a:alpha val="82000"/>
                  </a:schemeClr>
                </a:gs>
                <a:gs pos="0">
                  <a:schemeClr val="bg1">
                    <a:alpha val="0"/>
                  </a:schemeClr>
                </a:gs>
              </a:gsLst>
              <a:lin ang="16800000" scaled="0"/>
            </a:gradFill>
            <a:ln>
              <a:gradFill>
                <a:gsLst>
                  <a:gs pos="0">
                    <a:schemeClr val="bg1"/>
                  </a:gs>
                  <a:gs pos="100000">
                    <a:schemeClr val="bg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文本框 128"/>
            <p:cNvSpPr txBox="1"/>
            <p:nvPr/>
          </p:nvSpPr>
          <p:spPr>
            <a:xfrm>
              <a:off x="8244939" y="2780010"/>
              <a:ext cx="1426226" cy="830997"/>
            </a:xfrm>
            <a:prstGeom prst="rect">
              <a:avLst/>
            </a:prstGeom>
            <a:noFill/>
          </p:spPr>
          <p:txBody>
            <a:bodyPr wrap="square" rtlCol="0">
              <a:spAutoFit/>
            </a:bodyPr>
            <a:lstStyle/>
            <a:p>
              <a:r>
                <a:rPr lang="en-US" altLang="zh-CN" sz="4800" dirty="0" smtClean="0">
                  <a:solidFill>
                    <a:schemeClr val="bg1"/>
                  </a:solidFill>
                  <a:effectLst>
                    <a:outerShdw blurRad="50800" dist="38100" dir="2700000" algn="tl" rotWithShape="0">
                      <a:prstClr val="black">
                        <a:alpha val="40000"/>
                      </a:prstClr>
                    </a:outerShdw>
                  </a:effectLst>
                  <a:latin typeface="Impact" panose="020B0806030902050204" pitchFamily="34" charset="0"/>
                </a:rPr>
                <a:t>2018</a:t>
              </a:r>
              <a:endParaRPr lang="zh-CN" altLang="en-US" sz="4800" dirty="0">
                <a:solidFill>
                  <a:schemeClr val="bg1"/>
                </a:solidFill>
                <a:effectLst>
                  <a:outerShdw blurRad="50800" dist="38100" dir="2700000" algn="tl" rotWithShape="0">
                    <a:prstClr val="black">
                      <a:alpha val="40000"/>
                    </a:prstClr>
                  </a:outerShdw>
                </a:effectLst>
                <a:latin typeface="Impact" panose="020B0806030902050204" pitchFamily="34" charset="0"/>
              </a:endParaRPr>
            </a:p>
          </p:txBody>
        </p:sp>
      </p:grpSp>
      <p:cxnSp>
        <p:nvCxnSpPr>
          <p:cNvPr id="130" name="直接连接符 129"/>
          <p:cNvCxnSpPr/>
          <p:nvPr/>
        </p:nvCxnSpPr>
        <p:spPr>
          <a:xfrm>
            <a:off x="1367915" y="3900684"/>
            <a:ext cx="9382771" cy="0"/>
          </a:xfrm>
          <a:prstGeom prst="line">
            <a:avLst/>
          </a:prstGeom>
          <a:ln>
            <a:solidFill>
              <a:schemeClr val="bg1">
                <a:alpha val="55000"/>
              </a:schemeClr>
            </a:solidFill>
            <a:prstDash val="dash"/>
          </a:ln>
        </p:spPr>
        <p:style>
          <a:lnRef idx="1">
            <a:schemeClr val="accent1"/>
          </a:lnRef>
          <a:fillRef idx="0">
            <a:schemeClr val="accent1"/>
          </a:fillRef>
          <a:effectRef idx="0">
            <a:schemeClr val="accent1"/>
          </a:effectRef>
          <a:fontRef idx="minor">
            <a:schemeClr val="tx1"/>
          </a:fontRef>
        </p:style>
      </p:cxnSp>
      <p:sp>
        <p:nvSpPr>
          <p:cNvPr id="131" name="任意多边形 130"/>
          <p:cNvSpPr/>
          <p:nvPr/>
        </p:nvSpPr>
        <p:spPr>
          <a:xfrm rot="10800000">
            <a:off x="1953298" y="4101993"/>
            <a:ext cx="625203" cy="295752"/>
          </a:xfrm>
          <a:custGeom>
            <a:avLst/>
            <a:gdLst>
              <a:gd name="connsiteX0" fmla="*/ 1189091 w 2378183"/>
              <a:gd name="connsiteY0" fmla="*/ 0 h 1125000"/>
              <a:gd name="connsiteX1" fmla="*/ 2375434 w 2378183"/>
              <a:gd name="connsiteY1" fmla="*/ 1070574 h 1125000"/>
              <a:gd name="connsiteX2" fmla="*/ 2378183 w 2378183"/>
              <a:gd name="connsiteY2" fmla="*/ 1125000 h 1125000"/>
              <a:gd name="connsiteX3" fmla="*/ 0 w 2378183"/>
              <a:gd name="connsiteY3" fmla="*/ 1125000 h 1125000"/>
              <a:gd name="connsiteX4" fmla="*/ 2748 w 2378183"/>
              <a:gd name="connsiteY4" fmla="*/ 1070574 h 1125000"/>
              <a:gd name="connsiteX5" fmla="*/ 1189091 w 2378183"/>
              <a:gd name="connsiteY5" fmla="*/ 0 h 112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78183" h="1125000">
                <a:moveTo>
                  <a:pt x="1189091" y="0"/>
                </a:moveTo>
                <a:cubicBezTo>
                  <a:pt x="1806529" y="0"/>
                  <a:pt x="2314367" y="469248"/>
                  <a:pt x="2375434" y="1070574"/>
                </a:cubicBezTo>
                <a:lnTo>
                  <a:pt x="2378183" y="1125000"/>
                </a:lnTo>
                <a:lnTo>
                  <a:pt x="0" y="1125000"/>
                </a:lnTo>
                <a:lnTo>
                  <a:pt x="2748" y="1070574"/>
                </a:lnTo>
                <a:cubicBezTo>
                  <a:pt x="63816" y="469248"/>
                  <a:pt x="571654" y="0"/>
                  <a:pt x="1189091" y="0"/>
                </a:cubicBezTo>
                <a:close/>
              </a:path>
            </a:pathLst>
          </a:custGeom>
          <a:gradFill>
            <a:gsLst>
              <a:gs pos="100000">
                <a:schemeClr val="bg1">
                  <a:alpha val="82000"/>
                </a:schemeClr>
              </a:gs>
              <a:gs pos="0">
                <a:schemeClr val="bg1">
                  <a:alpha val="0"/>
                </a:schemeClr>
              </a:gs>
            </a:gsLst>
            <a:lin ang="16800000" scaled="0"/>
          </a:gradFill>
          <a:ln>
            <a:gradFill>
              <a:gsLst>
                <a:gs pos="0">
                  <a:schemeClr val="bg1"/>
                </a:gs>
                <a:gs pos="100000">
                  <a:schemeClr val="bg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任意多边形 131"/>
          <p:cNvSpPr/>
          <p:nvPr/>
        </p:nvSpPr>
        <p:spPr>
          <a:xfrm rot="10800000">
            <a:off x="3651773" y="4131702"/>
            <a:ext cx="625203" cy="295752"/>
          </a:xfrm>
          <a:custGeom>
            <a:avLst/>
            <a:gdLst>
              <a:gd name="connsiteX0" fmla="*/ 1189091 w 2378183"/>
              <a:gd name="connsiteY0" fmla="*/ 0 h 1125000"/>
              <a:gd name="connsiteX1" fmla="*/ 2375434 w 2378183"/>
              <a:gd name="connsiteY1" fmla="*/ 1070574 h 1125000"/>
              <a:gd name="connsiteX2" fmla="*/ 2378183 w 2378183"/>
              <a:gd name="connsiteY2" fmla="*/ 1125000 h 1125000"/>
              <a:gd name="connsiteX3" fmla="*/ 0 w 2378183"/>
              <a:gd name="connsiteY3" fmla="*/ 1125000 h 1125000"/>
              <a:gd name="connsiteX4" fmla="*/ 2748 w 2378183"/>
              <a:gd name="connsiteY4" fmla="*/ 1070574 h 1125000"/>
              <a:gd name="connsiteX5" fmla="*/ 1189091 w 2378183"/>
              <a:gd name="connsiteY5" fmla="*/ 0 h 112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78183" h="1125000">
                <a:moveTo>
                  <a:pt x="1189091" y="0"/>
                </a:moveTo>
                <a:cubicBezTo>
                  <a:pt x="1806529" y="0"/>
                  <a:pt x="2314367" y="469248"/>
                  <a:pt x="2375434" y="1070574"/>
                </a:cubicBezTo>
                <a:lnTo>
                  <a:pt x="2378183" y="1125000"/>
                </a:lnTo>
                <a:lnTo>
                  <a:pt x="0" y="1125000"/>
                </a:lnTo>
                <a:lnTo>
                  <a:pt x="2748" y="1070574"/>
                </a:lnTo>
                <a:cubicBezTo>
                  <a:pt x="63816" y="469248"/>
                  <a:pt x="571654" y="0"/>
                  <a:pt x="1189091" y="0"/>
                </a:cubicBezTo>
                <a:close/>
              </a:path>
            </a:pathLst>
          </a:custGeom>
          <a:gradFill>
            <a:gsLst>
              <a:gs pos="100000">
                <a:schemeClr val="bg1">
                  <a:alpha val="82000"/>
                </a:schemeClr>
              </a:gs>
              <a:gs pos="0">
                <a:schemeClr val="bg1">
                  <a:alpha val="0"/>
                </a:schemeClr>
              </a:gs>
            </a:gsLst>
            <a:lin ang="16800000" scaled="0"/>
          </a:gradFill>
          <a:ln>
            <a:gradFill>
              <a:gsLst>
                <a:gs pos="0">
                  <a:schemeClr val="bg1"/>
                </a:gs>
                <a:gs pos="100000">
                  <a:schemeClr val="bg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任意多边形 132"/>
          <p:cNvSpPr/>
          <p:nvPr/>
        </p:nvSpPr>
        <p:spPr>
          <a:xfrm rot="10800000">
            <a:off x="5750687" y="4121043"/>
            <a:ext cx="625203" cy="295752"/>
          </a:xfrm>
          <a:custGeom>
            <a:avLst/>
            <a:gdLst>
              <a:gd name="connsiteX0" fmla="*/ 1189091 w 2378183"/>
              <a:gd name="connsiteY0" fmla="*/ 0 h 1125000"/>
              <a:gd name="connsiteX1" fmla="*/ 2375434 w 2378183"/>
              <a:gd name="connsiteY1" fmla="*/ 1070574 h 1125000"/>
              <a:gd name="connsiteX2" fmla="*/ 2378183 w 2378183"/>
              <a:gd name="connsiteY2" fmla="*/ 1125000 h 1125000"/>
              <a:gd name="connsiteX3" fmla="*/ 0 w 2378183"/>
              <a:gd name="connsiteY3" fmla="*/ 1125000 h 1125000"/>
              <a:gd name="connsiteX4" fmla="*/ 2748 w 2378183"/>
              <a:gd name="connsiteY4" fmla="*/ 1070574 h 1125000"/>
              <a:gd name="connsiteX5" fmla="*/ 1189091 w 2378183"/>
              <a:gd name="connsiteY5" fmla="*/ 0 h 112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78183" h="1125000">
                <a:moveTo>
                  <a:pt x="1189091" y="0"/>
                </a:moveTo>
                <a:cubicBezTo>
                  <a:pt x="1806529" y="0"/>
                  <a:pt x="2314367" y="469248"/>
                  <a:pt x="2375434" y="1070574"/>
                </a:cubicBezTo>
                <a:lnTo>
                  <a:pt x="2378183" y="1125000"/>
                </a:lnTo>
                <a:lnTo>
                  <a:pt x="0" y="1125000"/>
                </a:lnTo>
                <a:lnTo>
                  <a:pt x="2748" y="1070574"/>
                </a:lnTo>
                <a:cubicBezTo>
                  <a:pt x="63816" y="469248"/>
                  <a:pt x="571654" y="0"/>
                  <a:pt x="1189091" y="0"/>
                </a:cubicBezTo>
                <a:close/>
              </a:path>
            </a:pathLst>
          </a:custGeom>
          <a:gradFill>
            <a:gsLst>
              <a:gs pos="100000">
                <a:schemeClr val="bg1">
                  <a:alpha val="82000"/>
                </a:schemeClr>
              </a:gs>
              <a:gs pos="0">
                <a:schemeClr val="bg1">
                  <a:alpha val="0"/>
                </a:schemeClr>
              </a:gs>
            </a:gsLst>
            <a:lin ang="16800000" scaled="0"/>
          </a:gradFill>
          <a:ln>
            <a:gradFill>
              <a:gsLst>
                <a:gs pos="0">
                  <a:schemeClr val="bg1"/>
                </a:gs>
                <a:gs pos="100000">
                  <a:schemeClr val="bg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任意多边形 133"/>
          <p:cNvSpPr/>
          <p:nvPr/>
        </p:nvSpPr>
        <p:spPr>
          <a:xfrm rot="10800000">
            <a:off x="8582934" y="4121043"/>
            <a:ext cx="625203" cy="295752"/>
          </a:xfrm>
          <a:custGeom>
            <a:avLst/>
            <a:gdLst>
              <a:gd name="connsiteX0" fmla="*/ 1189091 w 2378183"/>
              <a:gd name="connsiteY0" fmla="*/ 0 h 1125000"/>
              <a:gd name="connsiteX1" fmla="*/ 2375434 w 2378183"/>
              <a:gd name="connsiteY1" fmla="*/ 1070574 h 1125000"/>
              <a:gd name="connsiteX2" fmla="*/ 2378183 w 2378183"/>
              <a:gd name="connsiteY2" fmla="*/ 1125000 h 1125000"/>
              <a:gd name="connsiteX3" fmla="*/ 0 w 2378183"/>
              <a:gd name="connsiteY3" fmla="*/ 1125000 h 1125000"/>
              <a:gd name="connsiteX4" fmla="*/ 2748 w 2378183"/>
              <a:gd name="connsiteY4" fmla="*/ 1070574 h 1125000"/>
              <a:gd name="connsiteX5" fmla="*/ 1189091 w 2378183"/>
              <a:gd name="connsiteY5" fmla="*/ 0 h 112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78183" h="1125000">
                <a:moveTo>
                  <a:pt x="1189091" y="0"/>
                </a:moveTo>
                <a:cubicBezTo>
                  <a:pt x="1806529" y="0"/>
                  <a:pt x="2314367" y="469248"/>
                  <a:pt x="2375434" y="1070574"/>
                </a:cubicBezTo>
                <a:lnTo>
                  <a:pt x="2378183" y="1125000"/>
                </a:lnTo>
                <a:lnTo>
                  <a:pt x="0" y="1125000"/>
                </a:lnTo>
                <a:lnTo>
                  <a:pt x="2748" y="1070574"/>
                </a:lnTo>
                <a:cubicBezTo>
                  <a:pt x="63816" y="469248"/>
                  <a:pt x="571654" y="0"/>
                  <a:pt x="1189091" y="0"/>
                </a:cubicBezTo>
                <a:close/>
              </a:path>
            </a:pathLst>
          </a:custGeom>
          <a:gradFill>
            <a:gsLst>
              <a:gs pos="100000">
                <a:schemeClr val="bg1">
                  <a:alpha val="82000"/>
                </a:schemeClr>
              </a:gs>
              <a:gs pos="0">
                <a:schemeClr val="bg1">
                  <a:alpha val="0"/>
                </a:schemeClr>
              </a:gs>
            </a:gsLst>
            <a:lin ang="16800000" scaled="0"/>
          </a:gradFill>
          <a:ln>
            <a:gradFill>
              <a:gsLst>
                <a:gs pos="0">
                  <a:schemeClr val="bg1"/>
                </a:gs>
                <a:gs pos="100000">
                  <a:schemeClr val="bg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5" name="直接连接符 134"/>
          <p:cNvCxnSpPr>
            <a:stCxn id="131" idx="0"/>
          </p:cNvCxnSpPr>
          <p:nvPr/>
        </p:nvCxnSpPr>
        <p:spPr>
          <a:xfrm flipH="1">
            <a:off x="2265899" y="4397745"/>
            <a:ext cx="1" cy="574763"/>
          </a:xfrm>
          <a:prstGeom prst="line">
            <a:avLst/>
          </a:prstGeom>
          <a:ln>
            <a:solidFill>
              <a:schemeClr val="bg1">
                <a:alpha val="5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flipH="1">
            <a:off x="3976563" y="4416795"/>
            <a:ext cx="1" cy="574763"/>
          </a:xfrm>
          <a:prstGeom prst="line">
            <a:avLst/>
          </a:prstGeom>
          <a:ln>
            <a:solidFill>
              <a:schemeClr val="bg1">
                <a:alpha val="5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7" name="直接连接符 136"/>
          <p:cNvCxnSpPr/>
          <p:nvPr/>
        </p:nvCxnSpPr>
        <p:spPr>
          <a:xfrm flipH="1">
            <a:off x="6075257" y="4397744"/>
            <a:ext cx="1" cy="574763"/>
          </a:xfrm>
          <a:prstGeom prst="line">
            <a:avLst/>
          </a:prstGeom>
          <a:ln>
            <a:solidFill>
              <a:schemeClr val="bg1">
                <a:alpha val="5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8" name="直接连接符 137"/>
          <p:cNvCxnSpPr/>
          <p:nvPr/>
        </p:nvCxnSpPr>
        <p:spPr>
          <a:xfrm flipH="1">
            <a:off x="8895534" y="4348957"/>
            <a:ext cx="1" cy="574763"/>
          </a:xfrm>
          <a:prstGeom prst="line">
            <a:avLst/>
          </a:prstGeom>
          <a:ln>
            <a:solidFill>
              <a:schemeClr val="bg1">
                <a:alpha val="55000"/>
              </a:schemeClr>
            </a:solidFill>
            <a:prstDash val="dash"/>
          </a:ln>
        </p:spPr>
        <p:style>
          <a:lnRef idx="1">
            <a:schemeClr val="accent1"/>
          </a:lnRef>
          <a:fillRef idx="0">
            <a:schemeClr val="accent1"/>
          </a:fillRef>
          <a:effectRef idx="0">
            <a:schemeClr val="accent1"/>
          </a:effectRef>
          <a:fontRef idx="minor">
            <a:schemeClr val="tx1"/>
          </a:fontRef>
        </p:style>
      </p:cxnSp>
      <p:sp>
        <p:nvSpPr>
          <p:cNvPr id="139" name="矩形 138"/>
          <p:cNvSpPr/>
          <p:nvPr/>
        </p:nvSpPr>
        <p:spPr>
          <a:xfrm>
            <a:off x="1620329" y="5174937"/>
            <a:ext cx="1286500" cy="4088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solidFill>
                  <a:schemeClr val="bg1"/>
                </a:solidFill>
                <a:latin typeface="微软雅黑" panose="020B0503020204020204" pitchFamily="34" charset="-122"/>
                <a:ea typeface="微软雅黑" panose="020B0503020204020204" pitchFamily="34" charset="-122"/>
              </a:rPr>
              <a:t>小标题</a:t>
            </a:r>
          </a:p>
        </p:txBody>
      </p:sp>
      <p:sp>
        <p:nvSpPr>
          <p:cNvPr id="140" name="矩形 139"/>
          <p:cNvSpPr/>
          <p:nvPr/>
        </p:nvSpPr>
        <p:spPr>
          <a:xfrm>
            <a:off x="3263450" y="5174937"/>
            <a:ext cx="1286500" cy="4088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solidFill>
                  <a:schemeClr val="bg1"/>
                </a:solidFill>
                <a:latin typeface="微软雅黑" panose="020B0503020204020204" pitchFamily="34" charset="-122"/>
                <a:ea typeface="微软雅黑" panose="020B0503020204020204" pitchFamily="34" charset="-122"/>
              </a:rPr>
              <a:t>小标题</a:t>
            </a:r>
          </a:p>
        </p:txBody>
      </p:sp>
      <p:sp>
        <p:nvSpPr>
          <p:cNvPr id="141" name="矩形 140"/>
          <p:cNvSpPr/>
          <p:nvPr/>
        </p:nvSpPr>
        <p:spPr>
          <a:xfrm>
            <a:off x="5407326" y="5201229"/>
            <a:ext cx="1286500" cy="4088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solidFill>
                  <a:schemeClr val="bg1"/>
                </a:solidFill>
                <a:latin typeface="微软雅黑" panose="020B0503020204020204" pitchFamily="34" charset="-122"/>
                <a:ea typeface="微软雅黑" panose="020B0503020204020204" pitchFamily="34" charset="-122"/>
              </a:rPr>
              <a:t>小标题</a:t>
            </a:r>
          </a:p>
        </p:txBody>
      </p:sp>
      <p:sp>
        <p:nvSpPr>
          <p:cNvPr id="142" name="矩形 141"/>
          <p:cNvSpPr/>
          <p:nvPr/>
        </p:nvSpPr>
        <p:spPr>
          <a:xfrm>
            <a:off x="8252284" y="5151634"/>
            <a:ext cx="1286500" cy="4088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solidFill>
                  <a:schemeClr val="bg1"/>
                </a:solidFill>
                <a:latin typeface="微软雅黑" panose="020B0503020204020204" pitchFamily="34" charset="-122"/>
                <a:ea typeface="微软雅黑" panose="020B0503020204020204" pitchFamily="34" charset="-122"/>
              </a:rPr>
              <a:t>小标题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0"/>
                                        </p:tgtEl>
                                        <p:attrNameLst>
                                          <p:attrName>style.visibility</p:attrName>
                                        </p:attrNameLst>
                                      </p:cBhvr>
                                      <p:to>
                                        <p:strVal val="visible"/>
                                      </p:to>
                                    </p:set>
                                    <p:animEffect transition="in" filter="wipe(left)">
                                      <p:cBhvr>
                                        <p:cTn id="7" dur="500"/>
                                        <p:tgtEl>
                                          <p:spTgt spid="130"/>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18"/>
                                        </p:tgtEl>
                                        <p:attrNameLst>
                                          <p:attrName>style.visibility</p:attrName>
                                        </p:attrNameLst>
                                      </p:cBhvr>
                                      <p:to>
                                        <p:strVal val="visible"/>
                                      </p:to>
                                    </p:set>
                                    <p:animEffect transition="in" filter="fade">
                                      <p:cBhvr>
                                        <p:cTn id="11" dur="1000"/>
                                        <p:tgtEl>
                                          <p:spTgt spid="118"/>
                                        </p:tgtEl>
                                      </p:cBhvr>
                                    </p:animEffect>
                                    <p:anim calcmode="lin" valueType="num">
                                      <p:cBhvr>
                                        <p:cTn id="12" dur="1000" fill="hold"/>
                                        <p:tgtEl>
                                          <p:spTgt spid="118"/>
                                        </p:tgtEl>
                                        <p:attrNameLst>
                                          <p:attrName>ppt_x</p:attrName>
                                        </p:attrNameLst>
                                      </p:cBhvr>
                                      <p:tavLst>
                                        <p:tav tm="0">
                                          <p:val>
                                            <p:strVal val="#ppt_x"/>
                                          </p:val>
                                        </p:tav>
                                        <p:tav tm="100000">
                                          <p:val>
                                            <p:strVal val="#ppt_x"/>
                                          </p:val>
                                        </p:tav>
                                      </p:tavLst>
                                    </p:anim>
                                    <p:anim calcmode="lin" valueType="num">
                                      <p:cBhvr>
                                        <p:cTn id="13" dur="1000" fill="hold"/>
                                        <p:tgtEl>
                                          <p:spTgt spid="118"/>
                                        </p:tgtEl>
                                        <p:attrNameLst>
                                          <p:attrName>ppt_y</p:attrName>
                                        </p:attrNameLst>
                                      </p:cBhvr>
                                      <p:tavLst>
                                        <p:tav tm="0">
                                          <p:val>
                                            <p:strVal val="#ppt_y+.1"/>
                                          </p:val>
                                        </p:tav>
                                        <p:tav tm="100000">
                                          <p:val>
                                            <p:strVal val="#ppt_y"/>
                                          </p:val>
                                        </p:tav>
                                      </p:tavLst>
                                    </p:anim>
                                  </p:childTnLst>
                                </p:cTn>
                              </p:par>
                              <p:par>
                                <p:cTn id="14" presetID="2" presetClass="entr" presetSubtype="1" fill="hold" grpId="0" nodeType="withEffect">
                                  <p:stCondLst>
                                    <p:cond delay="0"/>
                                  </p:stCondLst>
                                  <p:childTnLst>
                                    <p:set>
                                      <p:cBhvr>
                                        <p:cTn id="15" dur="1" fill="hold">
                                          <p:stCondLst>
                                            <p:cond delay="0"/>
                                          </p:stCondLst>
                                        </p:cTn>
                                        <p:tgtEl>
                                          <p:spTgt spid="131"/>
                                        </p:tgtEl>
                                        <p:attrNameLst>
                                          <p:attrName>style.visibility</p:attrName>
                                        </p:attrNameLst>
                                      </p:cBhvr>
                                      <p:to>
                                        <p:strVal val="visible"/>
                                      </p:to>
                                    </p:set>
                                    <p:anim calcmode="lin" valueType="num">
                                      <p:cBhvr additive="base">
                                        <p:cTn id="16" dur="500" fill="hold"/>
                                        <p:tgtEl>
                                          <p:spTgt spid="131"/>
                                        </p:tgtEl>
                                        <p:attrNameLst>
                                          <p:attrName>ppt_x</p:attrName>
                                        </p:attrNameLst>
                                      </p:cBhvr>
                                      <p:tavLst>
                                        <p:tav tm="0">
                                          <p:val>
                                            <p:strVal val="#ppt_x"/>
                                          </p:val>
                                        </p:tav>
                                        <p:tav tm="100000">
                                          <p:val>
                                            <p:strVal val="#ppt_x"/>
                                          </p:val>
                                        </p:tav>
                                      </p:tavLst>
                                    </p:anim>
                                    <p:anim calcmode="lin" valueType="num">
                                      <p:cBhvr additive="base">
                                        <p:cTn id="17" dur="500" fill="hold"/>
                                        <p:tgtEl>
                                          <p:spTgt spid="131"/>
                                        </p:tgtEl>
                                        <p:attrNameLst>
                                          <p:attrName>ppt_y</p:attrName>
                                        </p:attrNameLst>
                                      </p:cBhvr>
                                      <p:tavLst>
                                        <p:tav tm="0">
                                          <p:val>
                                            <p:strVal val="0-#ppt_h/2"/>
                                          </p:val>
                                        </p:tav>
                                        <p:tav tm="100000">
                                          <p:val>
                                            <p:strVal val="#ppt_y"/>
                                          </p:val>
                                        </p:tav>
                                      </p:tavLst>
                                    </p:anim>
                                  </p:childTnLst>
                                </p:cTn>
                              </p:par>
                              <p:par>
                                <p:cTn id="18" presetID="2" presetClass="entr" presetSubtype="1" fill="hold" nodeType="withEffect">
                                  <p:stCondLst>
                                    <p:cond delay="0"/>
                                  </p:stCondLst>
                                  <p:childTnLst>
                                    <p:set>
                                      <p:cBhvr>
                                        <p:cTn id="19" dur="1" fill="hold">
                                          <p:stCondLst>
                                            <p:cond delay="0"/>
                                          </p:stCondLst>
                                        </p:cTn>
                                        <p:tgtEl>
                                          <p:spTgt spid="135"/>
                                        </p:tgtEl>
                                        <p:attrNameLst>
                                          <p:attrName>style.visibility</p:attrName>
                                        </p:attrNameLst>
                                      </p:cBhvr>
                                      <p:to>
                                        <p:strVal val="visible"/>
                                      </p:to>
                                    </p:set>
                                    <p:anim calcmode="lin" valueType="num">
                                      <p:cBhvr additive="base">
                                        <p:cTn id="20" dur="500" fill="hold"/>
                                        <p:tgtEl>
                                          <p:spTgt spid="135"/>
                                        </p:tgtEl>
                                        <p:attrNameLst>
                                          <p:attrName>ppt_x</p:attrName>
                                        </p:attrNameLst>
                                      </p:cBhvr>
                                      <p:tavLst>
                                        <p:tav tm="0">
                                          <p:val>
                                            <p:strVal val="#ppt_x"/>
                                          </p:val>
                                        </p:tav>
                                        <p:tav tm="100000">
                                          <p:val>
                                            <p:strVal val="#ppt_x"/>
                                          </p:val>
                                        </p:tav>
                                      </p:tavLst>
                                    </p:anim>
                                    <p:anim calcmode="lin" valueType="num">
                                      <p:cBhvr additive="base">
                                        <p:cTn id="21" dur="500" fill="hold"/>
                                        <p:tgtEl>
                                          <p:spTgt spid="135"/>
                                        </p:tgtEl>
                                        <p:attrNameLst>
                                          <p:attrName>ppt_y</p:attrName>
                                        </p:attrNameLst>
                                      </p:cBhvr>
                                      <p:tavLst>
                                        <p:tav tm="0">
                                          <p:val>
                                            <p:strVal val="0-#ppt_h/2"/>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121"/>
                                        </p:tgtEl>
                                        <p:attrNameLst>
                                          <p:attrName>style.visibility</p:attrName>
                                        </p:attrNameLst>
                                      </p:cBhvr>
                                      <p:to>
                                        <p:strVal val="visible"/>
                                      </p:to>
                                    </p:set>
                                    <p:animEffect transition="in" filter="fade">
                                      <p:cBhvr>
                                        <p:cTn id="25" dur="1000"/>
                                        <p:tgtEl>
                                          <p:spTgt spid="121"/>
                                        </p:tgtEl>
                                      </p:cBhvr>
                                    </p:animEffect>
                                    <p:anim calcmode="lin" valueType="num">
                                      <p:cBhvr>
                                        <p:cTn id="26" dur="1000" fill="hold"/>
                                        <p:tgtEl>
                                          <p:spTgt spid="121"/>
                                        </p:tgtEl>
                                        <p:attrNameLst>
                                          <p:attrName>ppt_x</p:attrName>
                                        </p:attrNameLst>
                                      </p:cBhvr>
                                      <p:tavLst>
                                        <p:tav tm="0">
                                          <p:val>
                                            <p:strVal val="#ppt_x"/>
                                          </p:val>
                                        </p:tav>
                                        <p:tav tm="100000">
                                          <p:val>
                                            <p:strVal val="#ppt_x"/>
                                          </p:val>
                                        </p:tav>
                                      </p:tavLst>
                                    </p:anim>
                                    <p:anim calcmode="lin" valueType="num">
                                      <p:cBhvr>
                                        <p:cTn id="27" dur="1000" fill="hold"/>
                                        <p:tgtEl>
                                          <p:spTgt spid="121"/>
                                        </p:tgtEl>
                                        <p:attrNameLst>
                                          <p:attrName>ppt_y</p:attrName>
                                        </p:attrNameLst>
                                      </p:cBhvr>
                                      <p:tavLst>
                                        <p:tav tm="0">
                                          <p:val>
                                            <p:strVal val="#ppt_y+.1"/>
                                          </p:val>
                                        </p:tav>
                                        <p:tav tm="100000">
                                          <p:val>
                                            <p:strVal val="#ppt_y"/>
                                          </p:val>
                                        </p:tav>
                                      </p:tavLst>
                                    </p:anim>
                                  </p:childTnLst>
                                </p:cTn>
                              </p:par>
                              <p:par>
                                <p:cTn id="28" presetID="2" presetClass="entr" presetSubtype="1" fill="hold" grpId="0" nodeType="withEffect">
                                  <p:stCondLst>
                                    <p:cond delay="0"/>
                                  </p:stCondLst>
                                  <p:childTnLst>
                                    <p:set>
                                      <p:cBhvr>
                                        <p:cTn id="29" dur="1" fill="hold">
                                          <p:stCondLst>
                                            <p:cond delay="0"/>
                                          </p:stCondLst>
                                        </p:cTn>
                                        <p:tgtEl>
                                          <p:spTgt spid="132"/>
                                        </p:tgtEl>
                                        <p:attrNameLst>
                                          <p:attrName>style.visibility</p:attrName>
                                        </p:attrNameLst>
                                      </p:cBhvr>
                                      <p:to>
                                        <p:strVal val="visible"/>
                                      </p:to>
                                    </p:set>
                                    <p:anim calcmode="lin" valueType="num">
                                      <p:cBhvr additive="base">
                                        <p:cTn id="30" dur="500" fill="hold"/>
                                        <p:tgtEl>
                                          <p:spTgt spid="132"/>
                                        </p:tgtEl>
                                        <p:attrNameLst>
                                          <p:attrName>ppt_x</p:attrName>
                                        </p:attrNameLst>
                                      </p:cBhvr>
                                      <p:tavLst>
                                        <p:tav tm="0">
                                          <p:val>
                                            <p:strVal val="#ppt_x"/>
                                          </p:val>
                                        </p:tav>
                                        <p:tav tm="100000">
                                          <p:val>
                                            <p:strVal val="#ppt_x"/>
                                          </p:val>
                                        </p:tav>
                                      </p:tavLst>
                                    </p:anim>
                                    <p:anim calcmode="lin" valueType="num">
                                      <p:cBhvr additive="base">
                                        <p:cTn id="31" dur="500" fill="hold"/>
                                        <p:tgtEl>
                                          <p:spTgt spid="132"/>
                                        </p:tgtEl>
                                        <p:attrNameLst>
                                          <p:attrName>ppt_y</p:attrName>
                                        </p:attrNameLst>
                                      </p:cBhvr>
                                      <p:tavLst>
                                        <p:tav tm="0">
                                          <p:val>
                                            <p:strVal val="0-#ppt_h/2"/>
                                          </p:val>
                                        </p:tav>
                                        <p:tav tm="100000">
                                          <p:val>
                                            <p:strVal val="#ppt_y"/>
                                          </p:val>
                                        </p:tav>
                                      </p:tavLst>
                                    </p:anim>
                                  </p:childTnLst>
                                </p:cTn>
                              </p:par>
                              <p:par>
                                <p:cTn id="32" presetID="2" presetClass="entr" presetSubtype="1" fill="hold" nodeType="withEffect">
                                  <p:stCondLst>
                                    <p:cond delay="0"/>
                                  </p:stCondLst>
                                  <p:childTnLst>
                                    <p:set>
                                      <p:cBhvr>
                                        <p:cTn id="33" dur="1" fill="hold">
                                          <p:stCondLst>
                                            <p:cond delay="0"/>
                                          </p:stCondLst>
                                        </p:cTn>
                                        <p:tgtEl>
                                          <p:spTgt spid="136"/>
                                        </p:tgtEl>
                                        <p:attrNameLst>
                                          <p:attrName>style.visibility</p:attrName>
                                        </p:attrNameLst>
                                      </p:cBhvr>
                                      <p:to>
                                        <p:strVal val="visible"/>
                                      </p:to>
                                    </p:set>
                                    <p:anim calcmode="lin" valueType="num">
                                      <p:cBhvr additive="base">
                                        <p:cTn id="34" dur="500" fill="hold"/>
                                        <p:tgtEl>
                                          <p:spTgt spid="136"/>
                                        </p:tgtEl>
                                        <p:attrNameLst>
                                          <p:attrName>ppt_x</p:attrName>
                                        </p:attrNameLst>
                                      </p:cBhvr>
                                      <p:tavLst>
                                        <p:tav tm="0">
                                          <p:val>
                                            <p:strVal val="#ppt_x"/>
                                          </p:val>
                                        </p:tav>
                                        <p:tav tm="100000">
                                          <p:val>
                                            <p:strVal val="#ppt_x"/>
                                          </p:val>
                                        </p:tav>
                                      </p:tavLst>
                                    </p:anim>
                                    <p:anim calcmode="lin" valueType="num">
                                      <p:cBhvr additive="base">
                                        <p:cTn id="35" dur="500" fill="hold"/>
                                        <p:tgtEl>
                                          <p:spTgt spid="136"/>
                                        </p:tgtEl>
                                        <p:attrNameLst>
                                          <p:attrName>ppt_y</p:attrName>
                                        </p:attrNameLst>
                                      </p:cBhvr>
                                      <p:tavLst>
                                        <p:tav tm="0">
                                          <p:val>
                                            <p:strVal val="0-#ppt_h/2"/>
                                          </p:val>
                                        </p:tav>
                                        <p:tav tm="100000">
                                          <p:val>
                                            <p:strVal val="#ppt_y"/>
                                          </p:val>
                                        </p:tav>
                                      </p:tavLst>
                                    </p:anim>
                                  </p:childTnLst>
                                </p:cTn>
                              </p:par>
                            </p:childTnLst>
                          </p:cTn>
                        </p:par>
                        <p:par>
                          <p:cTn id="36" fill="hold">
                            <p:stCondLst>
                              <p:cond delay="2500"/>
                            </p:stCondLst>
                            <p:childTnLst>
                              <p:par>
                                <p:cTn id="37" presetID="42" presetClass="entr" presetSubtype="0" fill="hold" nodeType="afterEffect">
                                  <p:stCondLst>
                                    <p:cond delay="0"/>
                                  </p:stCondLst>
                                  <p:childTnLst>
                                    <p:set>
                                      <p:cBhvr>
                                        <p:cTn id="38" dur="1" fill="hold">
                                          <p:stCondLst>
                                            <p:cond delay="0"/>
                                          </p:stCondLst>
                                        </p:cTn>
                                        <p:tgtEl>
                                          <p:spTgt spid="124"/>
                                        </p:tgtEl>
                                        <p:attrNameLst>
                                          <p:attrName>style.visibility</p:attrName>
                                        </p:attrNameLst>
                                      </p:cBhvr>
                                      <p:to>
                                        <p:strVal val="visible"/>
                                      </p:to>
                                    </p:set>
                                    <p:animEffect transition="in" filter="fade">
                                      <p:cBhvr>
                                        <p:cTn id="39" dur="1000"/>
                                        <p:tgtEl>
                                          <p:spTgt spid="124"/>
                                        </p:tgtEl>
                                      </p:cBhvr>
                                    </p:animEffect>
                                    <p:anim calcmode="lin" valueType="num">
                                      <p:cBhvr>
                                        <p:cTn id="40" dur="1000" fill="hold"/>
                                        <p:tgtEl>
                                          <p:spTgt spid="124"/>
                                        </p:tgtEl>
                                        <p:attrNameLst>
                                          <p:attrName>ppt_x</p:attrName>
                                        </p:attrNameLst>
                                      </p:cBhvr>
                                      <p:tavLst>
                                        <p:tav tm="0">
                                          <p:val>
                                            <p:strVal val="#ppt_x"/>
                                          </p:val>
                                        </p:tav>
                                        <p:tav tm="100000">
                                          <p:val>
                                            <p:strVal val="#ppt_x"/>
                                          </p:val>
                                        </p:tav>
                                      </p:tavLst>
                                    </p:anim>
                                    <p:anim calcmode="lin" valueType="num">
                                      <p:cBhvr>
                                        <p:cTn id="41" dur="1000" fill="hold"/>
                                        <p:tgtEl>
                                          <p:spTgt spid="124"/>
                                        </p:tgtEl>
                                        <p:attrNameLst>
                                          <p:attrName>ppt_y</p:attrName>
                                        </p:attrNameLst>
                                      </p:cBhvr>
                                      <p:tavLst>
                                        <p:tav tm="0">
                                          <p:val>
                                            <p:strVal val="#ppt_y+.1"/>
                                          </p:val>
                                        </p:tav>
                                        <p:tav tm="100000">
                                          <p:val>
                                            <p:strVal val="#ppt_y"/>
                                          </p:val>
                                        </p:tav>
                                      </p:tavLst>
                                    </p:anim>
                                  </p:childTnLst>
                                </p:cTn>
                              </p:par>
                              <p:par>
                                <p:cTn id="42" presetID="2" presetClass="entr" presetSubtype="1" fill="hold" grpId="0" nodeType="withEffect">
                                  <p:stCondLst>
                                    <p:cond delay="0"/>
                                  </p:stCondLst>
                                  <p:childTnLst>
                                    <p:set>
                                      <p:cBhvr>
                                        <p:cTn id="43" dur="1" fill="hold">
                                          <p:stCondLst>
                                            <p:cond delay="0"/>
                                          </p:stCondLst>
                                        </p:cTn>
                                        <p:tgtEl>
                                          <p:spTgt spid="133"/>
                                        </p:tgtEl>
                                        <p:attrNameLst>
                                          <p:attrName>style.visibility</p:attrName>
                                        </p:attrNameLst>
                                      </p:cBhvr>
                                      <p:to>
                                        <p:strVal val="visible"/>
                                      </p:to>
                                    </p:set>
                                    <p:anim calcmode="lin" valueType="num">
                                      <p:cBhvr additive="base">
                                        <p:cTn id="44" dur="500" fill="hold"/>
                                        <p:tgtEl>
                                          <p:spTgt spid="133"/>
                                        </p:tgtEl>
                                        <p:attrNameLst>
                                          <p:attrName>ppt_x</p:attrName>
                                        </p:attrNameLst>
                                      </p:cBhvr>
                                      <p:tavLst>
                                        <p:tav tm="0">
                                          <p:val>
                                            <p:strVal val="#ppt_x"/>
                                          </p:val>
                                        </p:tav>
                                        <p:tav tm="100000">
                                          <p:val>
                                            <p:strVal val="#ppt_x"/>
                                          </p:val>
                                        </p:tav>
                                      </p:tavLst>
                                    </p:anim>
                                    <p:anim calcmode="lin" valueType="num">
                                      <p:cBhvr additive="base">
                                        <p:cTn id="45" dur="500" fill="hold"/>
                                        <p:tgtEl>
                                          <p:spTgt spid="133"/>
                                        </p:tgtEl>
                                        <p:attrNameLst>
                                          <p:attrName>ppt_y</p:attrName>
                                        </p:attrNameLst>
                                      </p:cBhvr>
                                      <p:tavLst>
                                        <p:tav tm="0">
                                          <p:val>
                                            <p:strVal val="0-#ppt_h/2"/>
                                          </p:val>
                                        </p:tav>
                                        <p:tav tm="100000">
                                          <p:val>
                                            <p:strVal val="#ppt_y"/>
                                          </p:val>
                                        </p:tav>
                                      </p:tavLst>
                                    </p:anim>
                                  </p:childTnLst>
                                </p:cTn>
                              </p:par>
                              <p:par>
                                <p:cTn id="46" presetID="2" presetClass="entr" presetSubtype="1" fill="hold" nodeType="withEffect">
                                  <p:stCondLst>
                                    <p:cond delay="0"/>
                                  </p:stCondLst>
                                  <p:childTnLst>
                                    <p:set>
                                      <p:cBhvr>
                                        <p:cTn id="47" dur="1" fill="hold">
                                          <p:stCondLst>
                                            <p:cond delay="0"/>
                                          </p:stCondLst>
                                        </p:cTn>
                                        <p:tgtEl>
                                          <p:spTgt spid="137"/>
                                        </p:tgtEl>
                                        <p:attrNameLst>
                                          <p:attrName>style.visibility</p:attrName>
                                        </p:attrNameLst>
                                      </p:cBhvr>
                                      <p:to>
                                        <p:strVal val="visible"/>
                                      </p:to>
                                    </p:set>
                                    <p:anim calcmode="lin" valueType="num">
                                      <p:cBhvr additive="base">
                                        <p:cTn id="48" dur="500" fill="hold"/>
                                        <p:tgtEl>
                                          <p:spTgt spid="137"/>
                                        </p:tgtEl>
                                        <p:attrNameLst>
                                          <p:attrName>ppt_x</p:attrName>
                                        </p:attrNameLst>
                                      </p:cBhvr>
                                      <p:tavLst>
                                        <p:tav tm="0">
                                          <p:val>
                                            <p:strVal val="#ppt_x"/>
                                          </p:val>
                                        </p:tav>
                                        <p:tav tm="100000">
                                          <p:val>
                                            <p:strVal val="#ppt_x"/>
                                          </p:val>
                                        </p:tav>
                                      </p:tavLst>
                                    </p:anim>
                                    <p:anim calcmode="lin" valueType="num">
                                      <p:cBhvr additive="base">
                                        <p:cTn id="49" dur="500" fill="hold"/>
                                        <p:tgtEl>
                                          <p:spTgt spid="137"/>
                                        </p:tgtEl>
                                        <p:attrNameLst>
                                          <p:attrName>ppt_y</p:attrName>
                                        </p:attrNameLst>
                                      </p:cBhvr>
                                      <p:tavLst>
                                        <p:tav tm="0">
                                          <p:val>
                                            <p:strVal val="0-#ppt_h/2"/>
                                          </p:val>
                                        </p:tav>
                                        <p:tav tm="100000">
                                          <p:val>
                                            <p:strVal val="#ppt_y"/>
                                          </p:val>
                                        </p:tav>
                                      </p:tavLst>
                                    </p:anim>
                                  </p:childTnLst>
                                </p:cTn>
                              </p:par>
                            </p:childTnLst>
                          </p:cTn>
                        </p:par>
                        <p:par>
                          <p:cTn id="50" fill="hold">
                            <p:stCondLst>
                              <p:cond delay="3500"/>
                            </p:stCondLst>
                            <p:childTnLst>
                              <p:par>
                                <p:cTn id="51" presetID="42" presetClass="entr" presetSubtype="0" fill="hold" nodeType="afterEffect">
                                  <p:stCondLst>
                                    <p:cond delay="0"/>
                                  </p:stCondLst>
                                  <p:childTnLst>
                                    <p:set>
                                      <p:cBhvr>
                                        <p:cTn id="52" dur="1" fill="hold">
                                          <p:stCondLst>
                                            <p:cond delay="0"/>
                                          </p:stCondLst>
                                        </p:cTn>
                                        <p:tgtEl>
                                          <p:spTgt spid="127"/>
                                        </p:tgtEl>
                                        <p:attrNameLst>
                                          <p:attrName>style.visibility</p:attrName>
                                        </p:attrNameLst>
                                      </p:cBhvr>
                                      <p:to>
                                        <p:strVal val="visible"/>
                                      </p:to>
                                    </p:set>
                                    <p:animEffect transition="in" filter="fade">
                                      <p:cBhvr>
                                        <p:cTn id="53" dur="1000"/>
                                        <p:tgtEl>
                                          <p:spTgt spid="127"/>
                                        </p:tgtEl>
                                      </p:cBhvr>
                                    </p:animEffect>
                                    <p:anim calcmode="lin" valueType="num">
                                      <p:cBhvr>
                                        <p:cTn id="54" dur="1000" fill="hold"/>
                                        <p:tgtEl>
                                          <p:spTgt spid="127"/>
                                        </p:tgtEl>
                                        <p:attrNameLst>
                                          <p:attrName>ppt_x</p:attrName>
                                        </p:attrNameLst>
                                      </p:cBhvr>
                                      <p:tavLst>
                                        <p:tav tm="0">
                                          <p:val>
                                            <p:strVal val="#ppt_x"/>
                                          </p:val>
                                        </p:tav>
                                        <p:tav tm="100000">
                                          <p:val>
                                            <p:strVal val="#ppt_x"/>
                                          </p:val>
                                        </p:tav>
                                      </p:tavLst>
                                    </p:anim>
                                    <p:anim calcmode="lin" valueType="num">
                                      <p:cBhvr>
                                        <p:cTn id="55" dur="1000" fill="hold"/>
                                        <p:tgtEl>
                                          <p:spTgt spid="127"/>
                                        </p:tgtEl>
                                        <p:attrNameLst>
                                          <p:attrName>ppt_y</p:attrName>
                                        </p:attrNameLst>
                                      </p:cBhvr>
                                      <p:tavLst>
                                        <p:tav tm="0">
                                          <p:val>
                                            <p:strVal val="#ppt_y+.1"/>
                                          </p:val>
                                        </p:tav>
                                        <p:tav tm="100000">
                                          <p:val>
                                            <p:strVal val="#ppt_y"/>
                                          </p:val>
                                        </p:tav>
                                      </p:tavLst>
                                    </p:anim>
                                  </p:childTnLst>
                                </p:cTn>
                              </p:par>
                              <p:par>
                                <p:cTn id="56" presetID="2" presetClass="entr" presetSubtype="1" fill="hold" grpId="0" nodeType="withEffect">
                                  <p:stCondLst>
                                    <p:cond delay="0"/>
                                  </p:stCondLst>
                                  <p:childTnLst>
                                    <p:set>
                                      <p:cBhvr>
                                        <p:cTn id="57" dur="1" fill="hold">
                                          <p:stCondLst>
                                            <p:cond delay="0"/>
                                          </p:stCondLst>
                                        </p:cTn>
                                        <p:tgtEl>
                                          <p:spTgt spid="134"/>
                                        </p:tgtEl>
                                        <p:attrNameLst>
                                          <p:attrName>style.visibility</p:attrName>
                                        </p:attrNameLst>
                                      </p:cBhvr>
                                      <p:to>
                                        <p:strVal val="visible"/>
                                      </p:to>
                                    </p:set>
                                    <p:anim calcmode="lin" valueType="num">
                                      <p:cBhvr additive="base">
                                        <p:cTn id="58" dur="500" fill="hold"/>
                                        <p:tgtEl>
                                          <p:spTgt spid="134"/>
                                        </p:tgtEl>
                                        <p:attrNameLst>
                                          <p:attrName>ppt_x</p:attrName>
                                        </p:attrNameLst>
                                      </p:cBhvr>
                                      <p:tavLst>
                                        <p:tav tm="0">
                                          <p:val>
                                            <p:strVal val="#ppt_x"/>
                                          </p:val>
                                        </p:tav>
                                        <p:tav tm="100000">
                                          <p:val>
                                            <p:strVal val="#ppt_x"/>
                                          </p:val>
                                        </p:tav>
                                      </p:tavLst>
                                    </p:anim>
                                    <p:anim calcmode="lin" valueType="num">
                                      <p:cBhvr additive="base">
                                        <p:cTn id="59" dur="500" fill="hold"/>
                                        <p:tgtEl>
                                          <p:spTgt spid="134"/>
                                        </p:tgtEl>
                                        <p:attrNameLst>
                                          <p:attrName>ppt_y</p:attrName>
                                        </p:attrNameLst>
                                      </p:cBhvr>
                                      <p:tavLst>
                                        <p:tav tm="0">
                                          <p:val>
                                            <p:strVal val="0-#ppt_h/2"/>
                                          </p:val>
                                        </p:tav>
                                        <p:tav tm="100000">
                                          <p:val>
                                            <p:strVal val="#ppt_y"/>
                                          </p:val>
                                        </p:tav>
                                      </p:tavLst>
                                    </p:anim>
                                  </p:childTnLst>
                                </p:cTn>
                              </p:par>
                              <p:par>
                                <p:cTn id="60" presetID="2" presetClass="entr" presetSubtype="1" fill="hold" nodeType="withEffect">
                                  <p:stCondLst>
                                    <p:cond delay="0"/>
                                  </p:stCondLst>
                                  <p:childTnLst>
                                    <p:set>
                                      <p:cBhvr>
                                        <p:cTn id="61" dur="1" fill="hold">
                                          <p:stCondLst>
                                            <p:cond delay="0"/>
                                          </p:stCondLst>
                                        </p:cTn>
                                        <p:tgtEl>
                                          <p:spTgt spid="138"/>
                                        </p:tgtEl>
                                        <p:attrNameLst>
                                          <p:attrName>style.visibility</p:attrName>
                                        </p:attrNameLst>
                                      </p:cBhvr>
                                      <p:to>
                                        <p:strVal val="visible"/>
                                      </p:to>
                                    </p:set>
                                    <p:anim calcmode="lin" valueType="num">
                                      <p:cBhvr additive="base">
                                        <p:cTn id="62" dur="500" fill="hold"/>
                                        <p:tgtEl>
                                          <p:spTgt spid="138"/>
                                        </p:tgtEl>
                                        <p:attrNameLst>
                                          <p:attrName>ppt_x</p:attrName>
                                        </p:attrNameLst>
                                      </p:cBhvr>
                                      <p:tavLst>
                                        <p:tav tm="0">
                                          <p:val>
                                            <p:strVal val="#ppt_x"/>
                                          </p:val>
                                        </p:tav>
                                        <p:tav tm="100000">
                                          <p:val>
                                            <p:strVal val="#ppt_x"/>
                                          </p:val>
                                        </p:tav>
                                      </p:tavLst>
                                    </p:anim>
                                    <p:anim calcmode="lin" valueType="num">
                                      <p:cBhvr additive="base">
                                        <p:cTn id="63" dur="500" fill="hold"/>
                                        <p:tgtEl>
                                          <p:spTgt spid="13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 grpId="0" animBg="1"/>
      <p:bldP spid="132" grpId="0" animBg="1"/>
      <p:bldP spid="133" grpId="0" animBg="1"/>
      <p:bldP spid="13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6000" b="-6000"/>
          </a:stretch>
        </a:blipFill>
        <a:effectLst/>
      </p:bgPr>
    </p:bg>
    <p:spTree>
      <p:nvGrpSpPr>
        <p:cNvPr id="1" name=""/>
        <p:cNvGrpSpPr/>
        <p:nvPr/>
      </p:nvGrpSpPr>
      <p:grpSpPr>
        <a:xfrm>
          <a:off x="0" y="0"/>
          <a:ext cx="0" cy="0"/>
          <a:chOff x="0" y="0"/>
          <a:chExt cx="0" cy="0"/>
        </a:xfrm>
      </p:grpSpPr>
      <p:grpSp>
        <p:nvGrpSpPr>
          <p:cNvPr id="13" name="组合 12"/>
          <p:cNvGrpSpPr/>
          <p:nvPr/>
        </p:nvGrpSpPr>
        <p:grpSpPr>
          <a:xfrm>
            <a:off x="1625600" y="-342086"/>
            <a:ext cx="8260621" cy="6872459"/>
            <a:chOff x="-864379" y="-3360420"/>
            <a:chExt cx="12171213" cy="10125893"/>
          </a:xfrm>
        </p:grpSpPr>
        <p:grpSp>
          <p:nvGrpSpPr>
            <p:cNvPr id="7" name="组合 6"/>
            <p:cNvGrpSpPr/>
            <p:nvPr/>
          </p:nvGrpSpPr>
          <p:grpSpPr>
            <a:xfrm rot="21442291">
              <a:off x="-864379" y="-3360420"/>
              <a:ext cx="12171213" cy="10125893"/>
              <a:chOff x="-864379" y="-2935391"/>
              <a:chExt cx="11660333" cy="9700864"/>
            </a:xfrm>
          </p:grpSpPr>
          <p:sp>
            <p:nvSpPr>
              <p:cNvPr id="4" name="等腰三角形 3"/>
              <p:cNvSpPr/>
              <p:nvPr/>
            </p:nvSpPr>
            <p:spPr>
              <a:xfrm rot="21256462">
                <a:off x="206699" y="-1738306"/>
                <a:ext cx="9518176" cy="7918688"/>
              </a:xfrm>
              <a:prstGeom prst="triangle">
                <a:avLst/>
              </a:prstGeom>
              <a:noFill/>
              <a:ln>
                <a:solidFill>
                  <a:schemeClr val="bg1">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21256462">
                <a:off x="697927" y="-1193593"/>
                <a:ext cx="8575800" cy="7134675"/>
              </a:xfrm>
              <a:prstGeom prst="triangle">
                <a:avLst/>
              </a:prstGeom>
              <a:noFill/>
              <a:ln>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rot="21256462">
                <a:off x="-864379" y="-2935391"/>
                <a:ext cx="11660333" cy="9700864"/>
              </a:xfrm>
              <a:prstGeom prst="triangle">
                <a:avLst/>
              </a:prstGeom>
              <a:no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等腰三角形 7"/>
            <p:cNvSpPr/>
            <p:nvPr/>
          </p:nvSpPr>
          <p:spPr>
            <a:xfrm rot="9847771">
              <a:off x="3210652" y="2357353"/>
              <a:ext cx="4753913" cy="3510126"/>
            </a:xfrm>
            <a:prstGeom prst="triangle">
              <a:avLst/>
            </a:prstGeom>
            <a:noFill/>
            <a:ln>
              <a:solidFill>
                <a:schemeClr val="bg1">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7363968" y="1716652"/>
              <a:ext cx="72000" cy="72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785310" y="3051676"/>
              <a:ext cx="72000" cy="72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6030096" y="5769476"/>
              <a:ext cx="72000" cy="72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文本框 11"/>
          <p:cNvSpPr txBox="1"/>
          <p:nvPr/>
        </p:nvSpPr>
        <p:spPr>
          <a:xfrm>
            <a:off x="5325248" y="2152538"/>
            <a:ext cx="1358652" cy="1446550"/>
          </a:xfrm>
          <a:prstGeom prst="rect">
            <a:avLst/>
          </a:prstGeom>
          <a:noFill/>
        </p:spPr>
        <p:txBody>
          <a:bodyPr wrap="square" rtlCol="0">
            <a:spAutoFit/>
          </a:bodyPr>
          <a:lstStyle/>
          <a:p>
            <a:pPr algn="dist"/>
            <a:r>
              <a:rPr lang="en-US" altLang="zh-CN" sz="8800" dirty="0" smtClean="0">
                <a:solidFill>
                  <a:schemeClr val="bg1"/>
                </a:solidFill>
                <a:latin typeface="Impact" panose="020B0806030902050204" pitchFamily="34" charset="0"/>
              </a:rPr>
              <a:t>02</a:t>
            </a:r>
            <a:endParaRPr lang="zh-CN" altLang="en-US" sz="8800" dirty="0">
              <a:solidFill>
                <a:schemeClr val="bg1"/>
              </a:solidFill>
              <a:latin typeface="Impact" panose="020B0806030902050204" pitchFamily="34" charset="0"/>
            </a:endParaRPr>
          </a:p>
        </p:txBody>
      </p:sp>
      <p:sp>
        <p:nvSpPr>
          <p:cNvPr id="23" name="文本框 22"/>
          <p:cNvSpPr txBox="1"/>
          <p:nvPr/>
        </p:nvSpPr>
        <p:spPr>
          <a:xfrm>
            <a:off x="4444110" y="3429000"/>
            <a:ext cx="3303780" cy="461665"/>
          </a:xfrm>
          <a:prstGeom prst="rect">
            <a:avLst/>
          </a:prstGeom>
          <a:noFill/>
        </p:spPr>
        <p:txBody>
          <a:bodyPr wrap="square" rtlCol="0">
            <a:spAutoFit/>
          </a:bodyPr>
          <a:lstStyle/>
          <a:p>
            <a:pPr algn="dist"/>
            <a:r>
              <a:rPr lang="zh-CN" altLang="en-US" sz="2400" dirty="0">
                <a:solidFill>
                  <a:schemeClr val="bg1"/>
                </a:solidFill>
                <a:latin typeface="思源黑体 CN Light" panose="020B0300000000000000" pitchFamily="34" charset="-122"/>
                <a:ea typeface="思源黑体 CN Light" panose="020B0300000000000000" pitchFamily="34" charset="-122"/>
              </a:rPr>
              <a:t>请</a:t>
            </a:r>
            <a:r>
              <a:rPr lang="zh-CN" altLang="en-US" sz="2400" dirty="0" smtClean="0">
                <a:solidFill>
                  <a:schemeClr val="bg1"/>
                </a:solidFill>
                <a:latin typeface="思源黑体 CN Light" panose="020B0300000000000000" pitchFamily="34" charset="-122"/>
                <a:ea typeface="思源黑体 CN Light" panose="020B0300000000000000" pitchFamily="34" charset="-122"/>
              </a:rPr>
              <a:t>添加精彩标题</a:t>
            </a:r>
            <a:endParaRPr lang="zh-CN" altLang="en-US" sz="2400" dirty="0">
              <a:solidFill>
                <a:schemeClr val="bg1"/>
              </a:solidFill>
              <a:latin typeface="思源黑体 CN Light" panose="020B0300000000000000" pitchFamily="34" charset="-122"/>
              <a:ea typeface="思源黑体 CN Light" panose="020B0300000000000000" pitchFamily="34" charset="-122"/>
            </a:endParaRPr>
          </a:p>
        </p:txBody>
      </p:sp>
      <p:sp>
        <p:nvSpPr>
          <p:cNvPr id="24" name="矩形 23"/>
          <p:cNvSpPr/>
          <p:nvPr/>
        </p:nvSpPr>
        <p:spPr>
          <a:xfrm>
            <a:off x="4444110" y="3903470"/>
            <a:ext cx="3303780" cy="387798"/>
          </a:xfrm>
          <a:prstGeom prst="rect">
            <a:avLst/>
          </a:prstGeom>
        </p:spPr>
        <p:txBody>
          <a:bodyPr wrap="square">
            <a:spAutoFit/>
          </a:bodyPr>
          <a:lstStyle/>
          <a:p>
            <a:pPr algn="dist">
              <a:lnSpc>
                <a:spcPct val="120000"/>
              </a:lnSpc>
              <a:spcBef>
                <a:spcPts val="300"/>
              </a:spcBef>
            </a:pPr>
            <a:r>
              <a:rPr lang="en-US" altLang="zh-CN" sz="1600" dirty="0">
                <a:solidFill>
                  <a:schemeClr val="bg1"/>
                </a:solidFill>
                <a:ea typeface="等线" panose="02010600030101010101" charset="-122"/>
              </a:rPr>
              <a:t>We have many PowerPoint </a:t>
            </a:r>
            <a:r>
              <a:rPr lang="zh-CN" altLang="en-US" sz="1600" dirty="0" smtClean="0">
                <a:solidFill>
                  <a:schemeClr val="bg1"/>
                </a:solidFill>
                <a:ea typeface="等线" panose="02010600030101010101" charset="-122"/>
              </a:rPr>
              <a:t>templates</a:t>
            </a:r>
            <a:endParaRPr lang="zh-CN" altLang="en-US" sz="1600" dirty="0">
              <a:solidFill>
                <a:schemeClr val="bg1"/>
              </a:solidFill>
              <a:ea typeface="等线" panose="02010600030101010101"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6000" b="-6000"/>
          </a:stretch>
        </a:blipFill>
        <a:effectLst/>
      </p:bgPr>
    </p:bg>
    <p:spTree>
      <p:nvGrpSpPr>
        <p:cNvPr id="1" name=""/>
        <p:cNvGrpSpPr/>
        <p:nvPr/>
      </p:nvGrpSpPr>
      <p:grpSpPr>
        <a:xfrm>
          <a:off x="0" y="0"/>
          <a:ext cx="0" cy="0"/>
          <a:chOff x="0" y="0"/>
          <a:chExt cx="0" cy="0"/>
        </a:xfrm>
      </p:grpSpPr>
      <p:sp>
        <p:nvSpPr>
          <p:cNvPr id="27" name="任意多边形 26"/>
          <p:cNvSpPr/>
          <p:nvPr/>
        </p:nvSpPr>
        <p:spPr>
          <a:xfrm>
            <a:off x="3654962" y="2033448"/>
            <a:ext cx="4854744" cy="4824553"/>
          </a:xfrm>
          <a:custGeom>
            <a:avLst/>
            <a:gdLst>
              <a:gd name="connsiteX0" fmla="*/ 2064792 w 4854744"/>
              <a:gd name="connsiteY0" fmla="*/ 6641 h 4824553"/>
              <a:gd name="connsiteX1" fmla="*/ 2101987 w 4854744"/>
              <a:gd name="connsiteY1" fmla="*/ 7290 h 4824553"/>
              <a:gd name="connsiteX2" fmla="*/ 2099589 w 4854744"/>
              <a:gd name="connsiteY2" fmla="*/ 23276 h 4824553"/>
              <a:gd name="connsiteX3" fmla="*/ 1264726 w 4854744"/>
              <a:gd name="connsiteY3" fmla="*/ 2687404 h 4824553"/>
              <a:gd name="connsiteX4" fmla="*/ 265126 w 4854744"/>
              <a:gd name="connsiteY4" fmla="*/ 4650437 h 4824553"/>
              <a:gd name="connsiteX5" fmla="*/ 152915 w 4854744"/>
              <a:gd name="connsiteY5" fmla="*/ 4824553 h 4824553"/>
              <a:gd name="connsiteX6" fmla="*/ 0 w 4854744"/>
              <a:gd name="connsiteY6" fmla="*/ 4824553 h 4824553"/>
              <a:gd name="connsiteX7" fmla="*/ 152340 w 4854744"/>
              <a:gd name="connsiteY7" fmla="*/ 4601012 h 4824553"/>
              <a:gd name="connsiteX8" fmla="*/ 1264939 w 4854744"/>
              <a:gd name="connsiteY8" fmla="*/ 2463658 h 4824553"/>
              <a:gd name="connsiteX9" fmla="*/ 2029159 w 4854744"/>
              <a:gd name="connsiteY9" fmla="*/ 178458 h 4824553"/>
              <a:gd name="connsiteX10" fmla="*/ 2741823 w 4854744"/>
              <a:gd name="connsiteY10" fmla="*/ 0 h 4824553"/>
              <a:gd name="connsiteX11" fmla="*/ 2779730 w 4854744"/>
              <a:gd name="connsiteY11" fmla="*/ 0 h 4824553"/>
              <a:gd name="connsiteX12" fmla="*/ 2813143 w 4854744"/>
              <a:gd name="connsiteY12" fmla="*/ 161116 h 4824553"/>
              <a:gd name="connsiteX13" fmla="*/ 3577363 w 4854744"/>
              <a:gd name="connsiteY13" fmla="*/ 2446316 h 4824553"/>
              <a:gd name="connsiteX14" fmla="*/ 4843961 w 4854744"/>
              <a:gd name="connsiteY14" fmla="*/ 4809645 h 4824553"/>
              <a:gd name="connsiteX15" fmla="*/ 4854744 w 4854744"/>
              <a:gd name="connsiteY15" fmla="*/ 4824180 h 4824553"/>
              <a:gd name="connsiteX16" fmla="*/ 4833381 w 4854744"/>
              <a:gd name="connsiteY16" fmla="*/ 4824553 h 4824553"/>
              <a:gd name="connsiteX17" fmla="*/ 4700563 w 4854744"/>
              <a:gd name="connsiteY17" fmla="*/ 4824553 h 4824553"/>
              <a:gd name="connsiteX18" fmla="*/ 4577177 w 4854744"/>
              <a:gd name="connsiteY18" fmla="*/ 4633095 h 4824553"/>
              <a:gd name="connsiteX19" fmla="*/ 3577576 w 4854744"/>
              <a:gd name="connsiteY19" fmla="*/ 2670062 h 4824553"/>
              <a:gd name="connsiteX20" fmla="*/ 2742713 w 4854744"/>
              <a:gd name="connsiteY20" fmla="*/ 5933 h 4824553"/>
              <a:gd name="connsiteX21" fmla="*/ 2133581 w 4854744"/>
              <a:gd name="connsiteY21" fmla="*/ 0 h 4824553"/>
              <a:gd name="connsiteX22" fmla="*/ 2711431 w 4854744"/>
              <a:gd name="connsiteY22" fmla="*/ 0 h 4824553"/>
              <a:gd name="connsiteX23" fmla="*/ 2717847 w 4854744"/>
              <a:gd name="connsiteY23" fmla="*/ 41060 h 4824553"/>
              <a:gd name="connsiteX24" fmla="*/ 3368051 w 4854744"/>
              <a:gd name="connsiteY24" fmla="*/ 2361276 h 4824553"/>
              <a:gd name="connsiteX25" fmla="*/ 4516154 w 4854744"/>
              <a:gd name="connsiteY25" fmla="*/ 4784386 h 4824553"/>
              <a:gd name="connsiteX26" fmla="*/ 4542976 w 4854744"/>
              <a:gd name="connsiteY26" fmla="*/ 4824553 h 4824553"/>
              <a:gd name="connsiteX27" fmla="*/ 310907 w 4854744"/>
              <a:gd name="connsiteY27" fmla="*/ 4824553 h 4824553"/>
              <a:gd name="connsiteX28" fmla="*/ 326148 w 4854744"/>
              <a:gd name="connsiteY28" fmla="*/ 4801728 h 4824553"/>
              <a:gd name="connsiteX29" fmla="*/ 1474251 w 4854744"/>
              <a:gd name="connsiteY29" fmla="*/ 2378618 h 4824553"/>
              <a:gd name="connsiteX30" fmla="*/ 2124455 w 4854744"/>
              <a:gd name="connsiteY30" fmla="*/ 58402 h 4824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854744" h="4824553">
                <a:moveTo>
                  <a:pt x="2064792" y="6641"/>
                </a:moveTo>
                <a:lnTo>
                  <a:pt x="2101987" y="7290"/>
                </a:lnTo>
                <a:lnTo>
                  <a:pt x="2099589" y="23276"/>
                </a:lnTo>
                <a:cubicBezTo>
                  <a:pt x="1975364" y="742890"/>
                  <a:pt x="1687262" y="1687788"/>
                  <a:pt x="1264726" y="2687404"/>
                </a:cubicBezTo>
                <a:cubicBezTo>
                  <a:pt x="947825" y="3437117"/>
                  <a:pt x="600305" y="4111144"/>
                  <a:pt x="265126" y="4650437"/>
                </a:cubicBezTo>
                <a:lnTo>
                  <a:pt x="152915" y="4824553"/>
                </a:lnTo>
                <a:lnTo>
                  <a:pt x="0" y="4824553"/>
                </a:lnTo>
                <a:lnTo>
                  <a:pt x="152340" y="4601012"/>
                </a:lnTo>
                <a:cubicBezTo>
                  <a:pt x="516174" y="4046276"/>
                  <a:pt x="908478" y="3303628"/>
                  <a:pt x="1264939" y="2463658"/>
                </a:cubicBezTo>
                <a:cubicBezTo>
                  <a:pt x="1621401" y="1623687"/>
                  <a:pt x="1882965" y="825556"/>
                  <a:pt x="2029159" y="178458"/>
                </a:cubicBezTo>
                <a:close/>
                <a:moveTo>
                  <a:pt x="2741823" y="0"/>
                </a:moveTo>
                <a:lnTo>
                  <a:pt x="2779730" y="0"/>
                </a:lnTo>
                <a:lnTo>
                  <a:pt x="2813143" y="161116"/>
                </a:lnTo>
                <a:cubicBezTo>
                  <a:pt x="2959337" y="808214"/>
                  <a:pt x="3220901" y="1606345"/>
                  <a:pt x="3577363" y="2446316"/>
                </a:cubicBezTo>
                <a:cubicBezTo>
                  <a:pt x="3984748" y="3406281"/>
                  <a:pt x="4438947" y="4239133"/>
                  <a:pt x="4843961" y="4809645"/>
                </a:cubicBezTo>
                <a:lnTo>
                  <a:pt x="4854744" y="4824180"/>
                </a:lnTo>
                <a:lnTo>
                  <a:pt x="4833381" y="4824553"/>
                </a:lnTo>
                <a:lnTo>
                  <a:pt x="4700563" y="4824553"/>
                </a:lnTo>
                <a:lnTo>
                  <a:pt x="4577177" y="4633095"/>
                </a:lnTo>
                <a:cubicBezTo>
                  <a:pt x="4241997" y="4093802"/>
                  <a:pt x="3894477" y="3419775"/>
                  <a:pt x="3577576" y="2670062"/>
                </a:cubicBezTo>
                <a:cubicBezTo>
                  <a:pt x="3155040" y="1670446"/>
                  <a:pt x="2866938" y="725548"/>
                  <a:pt x="2742713" y="5933"/>
                </a:cubicBezTo>
                <a:close/>
                <a:moveTo>
                  <a:pt x="2133581" y="0"/>
                </a:moveTo>
                <a:lnTo>
                  <a:pt x="2711431" y="0"/>
                </a:lnTo>
                <a:lnTo>
                  <a:pt x="2717847" y="41060"/>
                </a:lnTo>
                <a:cubicBezTo>
                  <a:pt x="2831841" y="694599"/>
                  <a:pt x="3053590" y="1504696"/>
                  <a:pt x="3368051" y="2361276"/>
                </a:cubicBezTo>
                <a:cubicBezTo>
                  <a:pt x="3727436" y="3340224"/>
                  <a:pt x="4139867" y="4194531"/>
                  <a:pt x="4516154" y="4784386"/>
                </a:cubicBezTo>
                <a:lnTo>
                  <a:pt x="4542976" y="4824553"/>
                </a:lnTo>
                <a:lnTo>
                  <a:pt x="310907" y="4824553"/>
                </a:lnTo>
                <a:lnTo>
                  <a:pt x="326148" y="4801728"/>
                </a:lnTo>
                <a:cubicBezTo>
                  <a:pt x="702435" y="4211873"/>
                  <a:pt x="1114866" y="3357566"/>
                  <a:pt x="1474251" y="2378618"/>
                </a:cubicBezTo>
                <a:cubicBezTo>
                  <a:pt x="1788712" y="1522038"/>
                  <a:pt x="2010461" y="711941"/>
                  <a:pt x="2124455" y="58402"/>
                </a:cubicBezTo>
                <a:close/>
              </a:path>
            </a:pathLst>
          </a:custGeom>
          <a:gradFill>
            <a:gsLst>
              <a:gs pos="0">
                <a:schemeClr val="accent1">
                  <a:lumMod val="5000"/>
                  <a:lumOff val="95000"/>
                </a:schemeClr>
              </a:gs>
              <a:gs pos="88000">
                <a:schemeClr val="bg1">
                  <a:lumMod val="85000"/>
                  <a:alpha val="10000"/>
                </a:schemeClr>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nvGrpSpPr>
          <p:cNvPr id="28" name="组合 27"/>
          <p:cNvGrpSpPr/>
          <p:nvPr/>
        </p:nvGrpSpPr>
        <p:grpSpPr>
          <a:xfrm>
            <a:off x="6067063" y="2375094"/>
            <a:ext cx="101119" cy="4408285"/>
            <a:chOff x="6067063" y="2375094"/>
            <a:chExt cx="101119" cy="4408285"/>
          </a:xfrm>
          <a:gradFill>
            <a:gsLst>
              <a:gs pos="0">
                <a:srgbClr val="E4E4E4"/>
              </a:gs>
              <a:gs pos="100000">
                <a:srgbClr val="FEFEFE"/>
              </a:gs>
            </a:gsLst>
            <a:lin ang="3600000" scaled="0"/>
          </a:gradFill>
          <a:effectLst/>
        </p:grpSpPr>
        <p:sp>
          <p:nvSpPr>
            <p:cNvPr id="29" name="矩形 28"/>
            <p:cNvSpPr/>
            <p:nvPr/>
          </p:nvSpPr>
          <p:spPr>
            <a:xfrm>
              <a:off x="6067069" y="2375094"/>
              <a:ext cx="101113" cy="33997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6067068" y="3056711"/>
              <a:ext cx="101113" cy="33997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6067067" y="3738328"/>
              <a:ext cx="101113" cy="33997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6067066" y="4414598"/>
              <a:ext cx="101113" cy="33997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6067065" y="5090868"/>
              <a:ext cx="101113" cy="33997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6067064" y="5767138"/>
              <a:ext cx="101113" cy="33997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6067063" y="6443408"/>
              <a:ext cx="101113" cy="33997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文本框 35"/>
          <p:cNvSpPr txBox="1"/>
          <p:nvPr/>
        </p:nvSpPr>
        <p:spPr>
          <a:xfrm>
            <a:off x="7523605" y="2253400"/>
            <a:ext cx="1392484" cy="461665"/>
          </a:xfrm>
          <a:prstGeom prst="rect">
            <a:avLst/>
          </a:prstGeom>
          <a:noFill/>
        </p:spPr>
        <p:txBody>
          <a:bodyPr wrap="squar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小标题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7523605" y="2670311"/>
            <a:ext cx="3049145" cy="646331"/>
          </a:xfrm>
          <a:prstGeom prst="rect">
            <a:avLst/>
          </a:prstGeom>
          <a:noFill/>
        </p:spPr>
        <p:txBody>
          <a:bodyPr wrap="square" rtlCol="0">
            <a:spAutoFit/>
          </a:bodyPr>
          <a:lstStyle/>
          <a:p>
            <a:r>
              <a:rPr lang="zh-CN" altLang="en-US" dirty="0" smtClean="0">
                <a:solidFill>
                  <a:schemeClr val="bg1"/>
                </a:solidFill>
                <a:latin typeface="微软雅黑 Light" panose="020B0502040204020203" pitchFamily="34" charset="-122"/>
                <a:ea typeface="微软雅黑 Light" panose="020B0502040204020203" pitchFamily="34" charset="-122"/>
              </a:rPr>
              <a:t>请在此处添加文字请在此处添加文字请在此处添加文字</a:t>
            </a:r>
          </a:p>
        </p:txBody>
      </p:sp>
      <p:sp>
        <p:nvSpPr>
          <p:cNvPr id="38" name="文本框 37"/>
          <p:cNvSpPr txBox="1"/>
          <p:nvPr/>
        </p:nvSpPr>
        <p:spPr>
          <a:xfrm>
            <a:off x="8016656" y="4078299"/>
            <a:ext cx="1392484" cy="461665"/>
          </a:xfrm>
          <a:prstGeom prst="rect">
            <a:avLst/>
          </a:prstGeom>
          <a:noFill/>
        </p:spPr>
        <p:txBody>
          <a:bodyPr wrap="squar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小标题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8016656" y="4495210"/>
            <a:ext cx="3049145" cy="646331"/>
          </a:xfrm>
          <a:prstGeom prst="rect">
            <a:avLst/>
          </a:prstGeom>
          <a:noFill/>
        </p:spPr>
        <p:txBody>
          <a:bodyPr wrap="square" rtlCol="0">
            <a:spAutoFit/>
          </a:bodyPr>
          <a:lstStyle/>
          <a:p>
            <a:r>
              <a:rPr lang="zh-CN" altLang="en-US" dirty="0" smtClean="0">
                <a:solidFill>
                  <a:schemeClr val="bg1"/>
                </a:solidFill>
                <a:latin typeface="微软雅黑 Light" panose="020B0502040204020203" pitchFamily="34" charset="-122"/>
                <a:ea typeface="微软雅黑 Light" panose="020B0502040204020203" pitchFamily="34" charset="-122"/>
              </a:rPr>
              <a:t>请在此处添加文字请在此处添加文字请在此处添加文字</a:t>
            </a:r>
          </a:p>
        </p:txBody>
      </p:sp>
      <p:sp>
        <p:nvSpPr>
          <p:cNvPr id="40" name="文本框 39"/>
          <p:cNvSpPr txBox="1"/>
          <p:nvPr/>
        </p:nvSpPr>
        <p:spPr>
          <a:xfrm>
            <a:off x="3881039" y="2314246"/>
            <a:ext cx="1392484" cy="461665"/>
          </a:xfrm>
          <a:prstGeom prst="rect">
            <a:avLst/>
          </a:prstGeom>
          <a:noFill/>
        </p:spPr>
        <p:txBody>
          <a:bodyPr wrap="squar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小标题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2059286" y="2670311"/>
            <a:ext cx="3049145" cy="646331"/>
          </a:xfrm>
          <a:prstGeom prst="rect">
            <a:avLst/>
          </a:prstGeom>
          <a:noFill/>
        </p:spPr>
        <p:txBody>
          <a:bodyPr wrap="square" rtlCol="0">
            <a:spAutoFit/>
          </a:bodyPr>
          <a:lstStyle/>
          <a:p>
            <a:r>
              <a:rPr lang="zh-CN" altLang="en-US" dirty="0" smtClean="0">
                <a:solidFill>
                  <a:schemeClr val="bg1"/>
                </a:solidFill>
                <a:latin typeface="微软雅黑 Light" panose="020B0502040204020203" pitchFamily="34" charset="-122"/>
                <a:ea typeface="微软雅黑 Light" panose="020B0502040204020203" pitchFamily="34" charset="-122"/>
              </a:rPr>
              <a:t>请在此处添加文字请在此处添加文字请在此处添加文字</a:t>
            </a:r>
          </a:p>
        </p:txBody>
      </p:sp>
      <p:sp>
        <p:nvSpPr>
          <p:cNvPr id="42" name="文本框 41"/>
          <p:cNvSpPr txBox="1"/>
          <p:nvPr/>
        </p:nvSpPr>
        <p:spPr>
          <a:xfrm>
            <a:off x="3156496" y="4084925"/>
            <a:ext cx="1392484" cy="461665"/>
          </a:xfrm>
          <a:prstGeom prst="rect">
            <a:avLst/>
          </a:prstGeom>
          <a:noFill/>
        </p:spPr>
        <p:txBody>
          <a:bodyPr wrap="squar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小标题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1334743" y="4440990"/>
            <a:ext cx="3049145" cy="646331"/>
          </a:xfrm>
          <a:prstGeom prst="rect">
            <a:avLst/>
          </a:prstGeom>
          <a:noFill/>
        </p:spPr>
        <p:txBody>
          <a:bodyPr wrap="square" rtlCol="0">
            <a:spAutoFit/>
          </a:bodyPr>
          <a:lstStyle/>
          <a:p>
            <a:r>
              <a:rPr lang="zh-CN" altLang="en-US" dirty="0" smtClean="0">
                <a:solidFill>
                  <a:schemeClr val="bg1"/>
                </a:solidFill>
                <a:latin typeface="微软雅黑 Light" panose="020B0502040204020203" pitchFamily="34" charset="-122"/>
                <a:ea typeface="微软雅黑 Light" panose="020B0502040204020203" pitchFamily="34" charset="-122"/>
              </a:rPr>
              <a:t>请在此处添加文字请在此处添加文字请在此处添加文字</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1233</Words>
  <PresentationFormat>宽屏</PresentationFormat>
  <Paragraphs>155</Paragraphs>
  <Slides>23</Slides>
  <Notes>0</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23</vt:i4>
      </vt:variant>
    </vt:vector>
  </HeadingPairs>
  <TitlesOfParts>
    <vt:vector size="38" baseType="lpstr">
      <vt:lpstr>Open Sans</vt:lpstr>
      <vt:lpstr>等线</vt:lpstr>
      <vt:lpstr>华文细黑</vt:lpstr>
      <vt:lpstr>蒙纳简超刚黑</vt:lpstr>
      <vt:lpstr>思源黑体 CN Light</vt:lpstr>
      <vt:lpstr>宋体</vt:lpstr>
      <vt:lpstr>微软雅黑</vt:lpstr>
      <vt:lpstr>微软雅黑 Light</vt:lpstr>
      <vt:lpstr>Agency FB</vt:lpstr>
      <vt:lpstr>Arial</vt:lpstr>
      <vt:lpstr>Calibri</vt:lpstr>
      <vt:lpstr>Calibri Light</vt:lpstr>
      <vt:lpstr>Impact</vt:lpstr>
      <vt:lpstr>Iskoola Pota</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2016-11-08T15:24:00Z</dcterms:created>
  <dcterms:modified xsi:type="dcterms:W3CDTF">2018-04-07T14:20:25Z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2052-10.1.0.7106</vt:lpwstr>
  </property>
</Properties>
</file>