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290" r:id="rId2"/>
    <p:sldId id="258" r:id="rId3"/>
    <p:sldId id="259" r:id="rId4"/>
    <p:sldId id="291" r:id="rId5"/>
    <p:sldId id="297" r:id="rId6"/>
    <p:sldId id="292" r:id="rId7"/>
    <p:sldId id="303" r:id="rId8"/>
    <p:sldId id="318" r:id="rId9"/>
    <p:sldId id="304" r:id="rId10"/>
    <p:sldId id="294" r:id="rId11"/>
    <p:sldId id="287" r:id="rId12"/>
    <p:sldId id="295" r:id="rId13"/>
    <p:sldId id="296" r:id="rId14"/>
    <p:sldId id="298" r:id="rId15"/>
    <p:sldId id="313" r:id="rId16"/>
    <p:sldId id="321" r:id="rId17"/>
    <p:sldId id="305" r:id="rId18"/>
    <p:sldId id="288" r:id="rId19"/>
    <p:sldId id="300" r:id="rId20"/>
    <p:sldId id="306" r:id="rId21"/>
    <p:sldId id="320" r:id="rId22"/>
    <p:sldId id="322" r:id="rId23"/>
    <p:sldId id="310" r:id="rId24"/>
    <p:sldId id="289" r:id="rId25"/>
    <p:sldId id="311" r:id="rId26"/>
    <p:sldId id="312" r:id="rId27"/>
    <p:sldId id="301" r:id="rId28"/>
    <p:sldId id="315" r:id="rId29"/>
    <p:sldId id="326" r:id="rId30"/>
    <p:sldId id="325" r:id="rId31"/>
  </p:sldIdLst>
  <p:sldSz cx="12192000" cy="6858000"/>
  <p:notesSz cx="6858000" cy="9144000"/>
  <p:defaultTextStyle>
    <a:defPPr>
      <a:defRPr lang="zh-CN"/>
    </a:defPPr>
    <a:lvl1pPr marL="0" lvl="0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F6F6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3"/>
    <p:restoredTop sz="94660"/>
  </p:normalViewPr>
  <p:slideViewPr>
    <p:cSldViewPr snapToGrid="0">
      <p:cViewPr varScale="1">
        <p:scale>
          <a:sx n="106" d="100"/>
          <a:sy n="106" d="100"/>
        </p:scale>
        <p:origin x="180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50" d="100"/>
        <a:sy n="50" d="100"/>
      </p:scale>
      <p:origin x="0" y="-171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2018/4/7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46381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A65A410-4FB2-442D-B8A2-3EA1A9A96BC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9167585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r>
              <a:rPr lang="zh-CN" altLang="en-US" dirty="0"/>
              <a:t>亲，欲寻更多优质作品，欢迎收藏不贰店铺：</a:t>
            </a:r>
            <a:r>
              <a:rPr lang="en-US" altLang="zh-CN" dirty="0"/>
              <a:t>http://chn.docer.com/works?userid=14520189</a:t>
            </a:r>
            <a:endParaRPr lang="zh-CN" altLang="en-US" dirty="0"/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t>1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6541230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120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120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>
                <a:solidFill>
                  <a:srgbClr val="000000"/>
                </a:solidFill>
              </a:rPr>
              <a:t>20</a:t>
            </a:fld>
            <a:endParaRPr lang="zh-CN" altLang="en-US" sz="1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41081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325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>
                <a:solidFill>
                  <a:srgbClr val="000000"/>
                </a:solidFill>
              </a:rPr>
              <a:t>21</a:t>
            </a:fld>
            <a:endParaRPr lang="zh-CN" altLang="en-US" sz="1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31910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52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53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>
                <a:solidFill>
                  <a:srgbClr val="000000"/>
                </a:solidFill>
              </a:rPr>
              <a:t>22</a:t>
            </a:fld>
            <a:endParaRPr lang="zh-CN" altLang="en-US" sz="1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98906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734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734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>
                <a:solidFill>
                  <a:srgbClr val="000000"/>
                </a:solidFill>
              </a:rPr>
              <a:t>23</a:t>
            </a:fld>
            <a:endParaRPr lang="zh-CN" altLang="en-US" sz="1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485421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6041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6042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>
                <a:solidFill>
                  <a:srgbClr val="000000"/>
                </a:solidFill>
              </a:rPr>
              <a:t>25</a:t>
            </a:fld>
            <a:endParaRPr lang="zh-CN" altLang="en-US" sz="1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04078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6246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624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>
                <a:solidFill>
                  <a:srgbClr val="000000"/>
                </a:solidFill>
              </a:rPr>
              <a:t>26</a:t>
            </a:fld>
            <a:endParaRPr lang="zh-CN" altLang="en-US" sz="1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158194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6451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6451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>
                <a:solidFill>
                  <a:srgbClr val="000000"/>
                </a:solidFill>
              </a:rPr>
              <a:t>27</a:t>
            </a:fld>
            <a:endParaRPr lang="zh-CN" altLang="en-US" sz="1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988025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665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665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>
                <a:solidFill>
                  <a:srgbClr val="000000"/>
                </a:solidFill>
              </a:rPr>
              <a:t>28</a:t>
            </a:fld>
            <a:endParaRPr lang="zh-CN" altLang="en-US" sz="1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124248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r>
              <a:rPr lang="zh-CN" altLang="en-US" dirty="0"/>
              <a:t>亲，欲寻更多优质作品，欢迎收藏不贰店铺：</a:t>
            </a:r>
            <a:r>
              <a:rPr lang="en-US" altLang="zh-CN" dirty="0"/>
              <a:t>http://chn.docer.com/works?userid=14520189</a:t>
            </a:r>
            <a:endParaRPr lang="zh-CN" altLang="en-US" dirty="0"/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t>29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7079446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97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>
                <a:solidFill>
                  <a:srgbClr val="000000"/>
                </a:solidFill>
              </a:rPr>
              <a:t>7</a:t>
            </a:fld>
            <a:endParaRPr lang="zh-CN" altLang="en-US" sz="1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67839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174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>
                <a:solidFill>
                  <a:srgbClr val="000000"/>
                </a:solidFill>
              </a:rPr>
              <a:t>8</a:t>
            </a:fld>
            <a:endParaRPr lang="zh-CN" altLang="en-US" sz="1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16703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379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>
                <a:solidFill>
                  <a:srgbClr val="000000"/>
                </a:solidFill>
              </a:rPr>
              <a:t>9</a:t>
            </a:fld>
            <a:endParaRPr lang="zh-CN" altLang="en-US" sz="1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67961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993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994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>
                <a:solidFill>
                  <a:srgbClr val="000000"/>
                </a:solidFill>
              </a:rPr>
              <a:t>14</a:t>
            </a:fld>
            <a:endParaRPr lang="zh-CN" altLang="en-US" sz="1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86545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198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>
                <a:solidFill>
                  <a:srgbClr val="000000"/>
                </a:solidFill>
              </a:rPr>
              <a:t>15</a:t>
            </a:fld>
            <a:endParaRPr lang="zh-CN" altLang="en-US" sz="1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03567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403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>
                <a:solidFill>
                  <a:srgbClr val="000000"/>
                </a:solidFill>
              </a:rPr>
              <a:t>16</a:t>
            </a:fld>
            <a:endParaRPr lang="zh-CN" altLang="en-US" sz="1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49979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608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>
                <a:solidFill>
                  <a:srgbClr val="000000"/>
                </a:solidFill>
              </a:rPr>
              <a:t>17</a:t>
            </a:fld>
            <a:endParaRPr lang="zh-CN" altLang="en-US" sz="1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3821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915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>
                <a:solidFill>
                  <a:srgbClr val="000000"/>
                </a:solidFill>
              </a:rPr>
              <a:t>19</a:t>
            </a:fld>
            <a:endParaRPr lang="zh-CN" altLang="en-US" sz="1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81458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C8C2A74-D1B9-4273-A5F4-91AC51CB29A6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2018/4/7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233841E-508D-43BA-8966-77C81614CA0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233841E-508D-43BA-8966-77C81614CA0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233841E-508D-43BA-8966-77C81614CA0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233841E-508D-43BA-8966-77C81614CA0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233841E-508D-43BA-8966-77C81614CA0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233841E-508D-43BA-8966-77C81614CA0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233841E-508D-43BA-8966-77C81614CA0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233841E-508D-43BA-8966-77C81614CA0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233841E-508D-43BA-8966-77C81614CA0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4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233841E-508D-43BA-8966-77C81614CA0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6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233841E-508D-43BA-8966-77C81614CA0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233841E-508D-43BA-8966-77C81614CA0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2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233841E-508D-43BA-8966-77C81614CA0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233841E-508D-43BA-8966-77C81614CA0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233841E-508D-43BA-8966-77C81614CA0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0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233841E-508D-43BA-8966-77C81614CA0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8_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233841E-508D-43BA-8966-77C81614CA0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8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233841E-508D-43BA-8966-77C81614CA0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7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233841E-508D-43BA-8966-77C81614CA0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233841E-508D-43BA-8966-77C81614CA0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233841E-508D-43BA-8966-77C81614CA0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233841E-508D-43BA-8966-77C81614CA0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233841E-508D-43BA-8966-77C81614CA0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233841E-508D-43BA-8966-77C81614CA0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233841E-508D-43BA-8966-77C81614CA0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233841E-508D-43BA-8966-77C81614CA0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C8C2A74-D1B9-4273-A5F4-91AC51CB29A6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2018/4/7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233841E-508D-43BA-8966-77C81614CA0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任意多边形 7"/>
          <p:cNvSpPr/>
          <p:nvPr/>
        </p:nvSpPr>
        <p:spPr>
          <a:xfrm>
            <a:off x="337452" y="2302186"/>
            <a:ext cx="4093889" cy="203202"/>
          </a:xfrm>
          <a:custGeom>
            <a:avLst/>
            <a:gdLst>
              <a:gd name="connsiteX0" fmla="*/ 0 w 4093889"/>
              <a:gd name="connsiteY0" fmla="*/ 0 h 203202"/>
              <a:gd name="connsiteX1" fmla="*/ 3990486 w 4093889"/>
              <a:gd name="connsiteY1" fmla="*/ 0 h 203202"/>
              <a:gd name="connsiteX2" fmla="*/ 4093889 w 4093889"/>
              <a:gd name="connsiteY2" fmla="*/ 203202 h 203202"/>
              <a:gd name="connsiteX3" fmla="*/ 0 w 4093889"/>
              <a:gd name="connsiteY3" fmla="*/ 203202 h 20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93889" h="203202">
                <a:moveTo>
                  <a:pt x="0" y="0"/>
                </a:moveTo>
                <a:lnTo>
                  <a:pt x="3990486" y="0"/>
                </a:lnTo>
                <a:lnTo>
                  <a:pt x="4093889" y="203202"/>
                </a:lnTo>
                <a:lnTo>
                  <a:pt x="0" y="203202"/>
                </a:lnTo>
                <a:close/>
              </a:path>
            </a:pathLst>
          </a:custGeom>
          <a:gradFill flip="none" rotWithShape="1">
            <a:gsLst>
              <a:gs pos="100000">
                <a:schemeClr val="tx1">
                  <a:lumMod val="85000"/>
                  <a:lumOff val="15000"/>
                  <a:alpha val="0"/>
                </a:schemeClr>
              </a:gs>
              <a:gs pos="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337452" y="2665044"/>
            <a:ext cx="4278536" cy="203202"/>
          </a:xfrm>
          <a:custGeom>
            <a:avLst/>
            <a:gdLst>
              <a:gd name="connsiteX0" fmla="*/ 0 w 4278536"/>
              <a:gd name="connsiteY0" fmla="*/ 0 h 203202"/>
              <a:gd name="connsiteX1" fmla="*/ 4175133 w 4278536"/>
              <a:gd name="connsiteY1" fmla="*/ 0 h 203202"/>
              <a:gd name="connsiteX2" fmla="*/ 4278536 w 4278536"/>
              <a:gd name="connsiteY2" fmla="*/ 203202 h 203202"/>
              <a:gd name="connsiteX3" fmla="*/ 0 w 4278536"/>
              <a:gd name="connsiteY3" fmla="*/ 203202 h 20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78536" h="203202">
                <a:moveTo>
                  <a:pt x="0" y="0"/>
                </a:moveTo>
                <a:lnTo>
                  <a:pt x="4175133" y="0"/>
                </a:lnTo>
                <a:lnTo>
                  <a:pt x="4278536" y="203202"/>
                </a:lnTo>
                <a:lnTo>
                  <a:pt x="0" y="203202"/>
                </a:lnTo>
                <a:close/>
              </a:path>
            </a:pathLst>
          </a:custGeom>
          <a:gradFill flip="none" rotWithShape="1">
            <a:gsLst>
              <a:gs pos="100000">
                <a:schemeClr val="tx1">
                  <a:lumMod val="85000"/>
                  <a:lumOff val="15000"/>
                  <a:alpha val="0"/>
                </a:schemeClr>
              </a:gs>
              <a:gs pos="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337452" y="3027902"/>
            <a:ext cx="4455885" cy="203201"/>
          </a:xfrm>
          <a:custGeom>
            <a:avLst/>
            <a:gdLst>
              <a:gd name="connsiteX0" fmla="*/ 0 w 4455885"/>
              <a:gd name="connsiteY0" fmla="*/ 0 h 203202"/>
              <a:gd name="connsiteX1" fmla="*/ 4359780 w 4455885"/>
              <a:gd name="connsiteY1" fmla="*/ 0 h 203202"/>
              <a:gd name="connsiteX2" fmla="*/ 4455885 w 4455885"/>
              <a:gd name="connsiteY2" fmla="*/ 188862 h 203202"/>
              <a:gd name="connsiteX3" fmla="*/ 4455885 w 4455885"/>
              <a:gd name="connsiteY3" fmla="*/ 203202 h 203202"/>
              <a:gd name="connsiteX4" fmla="*/ 0 w 4455885"/>
              <a:gd name="connsiteY4" fmla="*/ 203202 h 20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55885" h="203202">
                <a:moveTo>
                  <a:pt x="0" y="0"/>
                </a:moveTo>
                <a:lnTo>
                  <a:pt x="4359780" y="0"/>
                </a:lnTo>
                <a:lnTo>
                  <a:pt x="4455885" y="188862"/>
                </a:lnTo>
                <a:lnTo>
                  <a:pt x="4455885" y="203202"/>
                </a:lnTo>
                <a:lnTo>
                  <a:pt x="0" y="203202"/>
                </a:lnTo>
                <a:close/>
              </a:path>
            </a:pathLst>
          </a:custGeom>
          <a:gradFill flip="none" rotWithShape="1">
            <a:gsLst>
              <a:gs pos="100000">
                <a:schemeClr val="tx1">
                  <a:lumMod val="85000"/>
                  <a:lumOff val="15000"/>
                  <a:alpha val="0"/>
                </a:schemeClr>
              </a:gs>
              <a:gs pos="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4191000" y="2022475"/>
            <a:ext cx="612775" cy="123825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任意多边形 12"/>
          <p:cNvSpPr/>
          <p:nvPr/>
        </p:nvSpPr>
        <p:spPr>
          <a:xfrm flipH="1">
            <a:off x="7760659" y="2302186"/>
            <a:ext cx="4093889" cy="203202"/>
          </a:xfrm>
          <a:custGeom>
            <a:avLst/>
            <a:gdLst>
              <a:gd name="connsiteX0" fmla="*/ 0 w 4093889"/>
              <a:gd name="connsiteY0" fmla="*/ 0 h 203202"/>
              <a:gd name="connsiteX1" fmla="*/ 3990486 w 4093889"/>
              <a:gd name="connsiteY1" fmla="*/ 0 h 203202"/>
              <a:gd name="connsiteX2" fmla="*/ 4093889 w 4093889"/>
              <a:gd name="connsiteY2" fmla="*/ 203202 h 203202"/>
              <a:gd name="connsiteX3" fmla="*/ 0 w 4093889"/>
              <a:gd name="connsiteY3" fmla="*/ 203202 h 20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93889" h="203202">
                <a:moveTo>
                  <a:pt x="0" y="0"/>
                </a:moveTo>
                <a:lnTo>
                  <a:pt x="3990486" y="0"/>
                </a:lnTo>
                <a:lnTo>
                  <a:pt x="4093889" y="203202"/>
                </a:lnTo>
                <a:lnTo>
                  <a:pt x="0" y="203202"/>
                </a:lnTo>
                <a:close/>
              </a:path>
            </a:pathLst>
          </a:custGeom>
          <a:gradFill flip="none" rotWithShape="1">
            <a:gsLst>
              <a:gs pos="100000">
                <a:schemeClr val="tx1">
                  <a:lumMod val="85000"/>
                  <a:lumOff val="15000"/>
                  <a:alpha val="0"/>
                </a:schemeClr>
              </a:gs>
              <a:gs pos="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任意多边形 13"/>
          <p:cNvSpPr/>
          <p:nvPr/>
        </p:nvSpPr>
        <p:spPr>
          <a:xfrm flipH="1">
            <a:off x="7576012" y="2665044"/>
            <a:ext cx="4278536" cy="203202"/>
          </a:xfrm>
          <a:custGeom>
            <a:avLst/>
            <a:gdLst>
              <a:gd name="connsiteX0" fmla="*/ 0 w 4278536"/>
              <a:gd name="connsiteY0" fmla="*/ 0 h 203202"/>
              <a:gd name="connsiteX1" fmla="*/ 4175133 w 4278536"/>
              <a:gd name="connsiteY1" fmla="*/ 0 h 203202"/>
              <a:gd name="connsiteX2" fmla="*/ 4278536 w 4278536"/>
              <a:gd name="connsiteY2" fmla="*/ 203202 h 203202"/>
              <a:gd name="connsiteX3" fmla="*/ 0 w 4278536"/>
              <a:gd name="connsiteY3" fmla="*/ 203202 h 20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78536" h="203202">
                <a:moveTo>
                  <a:pt x="0" y="0"/>
                </a:moveTo>
                <a:lnTo>
                  <a:pt x="4175133" y="0"/>
                </a:lnTo>
                <a:lnTo>
                  <a:pt x="4278536" y="203202"/>
                </a:lnTo>
                <a:lnTo>
                  <a:pt x="0" y="203202"/>
                </a:lnTo>
                <a:close/>
              </a:path>
            </a:pathLst>
          </a:custGeom>
          <a:gradFill flip="none" rotWithShape="1">
            <a:gsLst>
              <a:gs pos="100000">
                <a:schemeClr val="tx1">
                  <a:lumMod val="85000"/>
                  <a:lumOff val="15000"/>
                  <a:alpha val="0"/>
                </a:schemeClr>
              </a:gs>
              <a:gs pos="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任意多边形 14"/>
          <p:cNvSpPr/>
          <p:nvPr/>
        </p:nvSpPr>
        <p:spPr>
          <a:xfrm flipH="1">
            <a:off x="7398663" y="3027902"/>
            <a:ext cx="4455885" cy="203201"/>
          </a:xfrm>
          <a:custGeom>
            <a:avLst/>
            <a:gdLst>
              <a:gd name="connsiteX0" fmla="*/ 0 w 4455885"/>
              <a:gd name="connsiteY0" fmla="*/ 0 h 203202"/>
              <a:gd name="connsiteX1" fmla="*/ 4359780 w 4455885"/>
              <a:gd name="connsiteY1" fmla="*/ 0 h 203202"/>
              <a:gd name="connsiteX2" fmla="*/ 4455885 w 4455885"/>
              <a:gd name="connsiteY2" fmla="*/ 188862 h 203202"/>
              <a:gd name="connsiteX3" fmla="*/ 4455885 w 4455885"/>
              <a:gd name="connsiteY3" fmla="*/ 203202 h 203202"/>
              <a:gd name="connsiteX4" fmla="*/ 0 w 4455885"/>
              <a:gd name="connsiteY4" fmla="*/ 203202 h 20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55885" h="203202">
                <a:moveTo>
                  <a:pt x="0" y="0"/>
                </a:moveTo>
                <a:lnTo>
                  <a:pt x="4359780" y="0"/>
                </a:lnTo>
                <a:lnTo>
                  <a:pt x="4455885" y="188862"/>
                </a:lnTo>
                <a:lnTo>
                  <a:pt x="4455885" y="203202"/>
                </a:lnTo>
                <a:lnTo>
                  <a:pt x="0" y="203202"/>
                </a:lnTo>
                <a:close/>
              </a:path>
            </a:pathLst>
          </a:custGeom>
          <a:gradFill flip="none" rotWithShape="1">
            <a:gsLst>
              <a:gs pos="100000">
                <a:schemeClr val="tx1">
                  <a:lumMod val="85000"/>
                  <a:lumOff val="15000"/>
                  <a:alpha val="0"/>
                </a:schemeClr>
              </a:gs>
              <a:gs pos="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16" name="直接连接符 15"/>
          <p:cNvCxnSpPr/>
          <p:nvPr/>
        </p:nvCxnSpPr>
        <p:spPr>
          <a:xfrm flipH="1">
            <a:off x="7373938" y="2022475"/>
            <a:ext cx="612775" cy="123825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55" name="文本框 64"/>
          <p:cNvSpPr txBox="1"/>
          <p:nvPr/>
        </p:nvSpPr>
        <p:spPr>
          <a:xfrm>
            <a:off x="3248025" y="3735388"/>
            <a:ext cx="5837238" cy="922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54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星空简约</a:t>
            </a:r>
            <a:r>
              <a:rPr lang="zh-CN" altLang="en-US" sz="5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通用模板</a:t>
            </a:r>
          </a:p>
        </p:txBody>
      </p:sp>
      <p:sp>
        <p:nvSpPr>
          <p:cNvPr id="18456" name="文本框 3"/>
          <p:cNvSpPr txBox="1"/>
          <p:nvPr/>
        </p:nvSpPr>
        <p:spPr>
          <a:xfrm>
            <a:off x="3267075" y="4627563"/>
            <a:ext cx="5594350" cy="2778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dist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PROFESSIONAL POWERPOINT TEMPLATE</a:t>
            </a:r>
            <a:endParaRPr lang="zh-CN" altLang="en-US" sz="12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2162" y="1988345"/>
            <a:ext cx="2924175" cy="14620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56"/>
          <p:cNvSpPr/>
          <p:nvPr/>
        </p:nvSpPr>
        <p:spPr bwMode="auto">
          <a:xfrm>
            <a:off x="7848600" y="2027238"/>
            <a:ext cx="1820863" cy="1247775"/>
          </a:xfrm>
          <a:custGeom>
            <a:avLst/>
            <a:gdLst>
              <a:gd name="T0" fmla="*/ 2147483647 w 969"/>
              <a:gd name="T1" fmla="*/ 2147483647 h 664"/>
              <a:gd name="T2" fmla="*/ 2147483647 w 969"/>
              <a:gd name="T3" fmla="*/ 2147483647 h 664"/>
              <a:gd name="T4" fmla="*/ 2147483647 w 969"/>
              <a:gd name="T5" fmla="*/ 2147483647 h 664"/>
              <a:gd name="T6" fmla="*/ 2147483647 w 969"/>
              <a:gd name="T7" fmla="*/ 2147483647 h 664"/>
              <a:gd name="T8" fmla="*/ 2147483647 w 969"/>
              <a:gd name="T9" fmla="*/ 2147483647 h 664"/>
              <a:gd name="T10" fmla="*/ 2147483647 w 969"/>
              <a:gd name="T11" fmla="*/ 2147483647 h 664"/>
              <a:gd name="T12" fmla="*/ 2147483647 w 969"/>
              <a:gd name="T13" fmla="*/ 2147483647 h 664"/>
              <a:gd name="T14" fmla="*/ 2147483647 w 969"/>
              <a:gd name="T15" fmla="*/ 2147483647 h 664"/>
              <a:gd name="T16" fmla="*/ 2147483647 w 969"/>
              <a:gd name="T17" fmla="*/ 2147483647 h 664"/>
              <a:gd name="T18" fmla="*/ 2147483647 w 969"/>
              <a:gd name="T19" fmla="*/ 2147483647 h 664"/>
              <a:gd name="T20" fmla="*/ 2147483647 w 969"/>
              <a:gd name="T21" fmla="*/ 2147483647 h 664"/>
              <a:gd name="T22" fmla="*/ 2147483647 w 969"/>
              <a:gd name="T23" fmla="*/ 2147483647 h 664"/>
              <a:gd name="T24" fmla="*/ 2147483647 w 969"/>
              <a:gd name="T25" fmla="*/ 2147483647 h 664"/>
              <a:gd name="T26" fmla="*/ 2147483647 w 969"/>
              <a:gd name="T27" fmla="*/ 2147483647 h 664"/>
              <a:gd name="T28" fmla="*/ 2147483647 w 969"/>
              <a:gd name="T29" fmla="*/ 2147483647 h 664"/>
              <a:gd name="T30" fmla="*/ 2147483647 w 969"/>
              <a:gd name="T31" fmla="*/ 2147483647 h 664"/>
              <a:gd name="T32" fmla="*/ 2147483647 w 969"/>
              <a:gd name="T33" fmla="*/ 2147483647 h 664"/>
              <a:gd name="T34" fmla="*/ 2147483647 w 969"/>
              <a:gd name="T35" fmla="*/ 0 h 664"/>
              <a:gd name="T36" fmla="*/ 2147483647 w 969"/>
              <a:gd name="T37" fmla="*/ 2147483647 h 664"/>
              <a:gd name="T38" fmla="*/ 2147483647 w 969"/>
              <a:gd name="T39" fmla="*/ 2147483647 h 664"/>
              <a:gd name="T40" fmla="*/ 2147483647 w 969"/>
              <a:gd name="T41" fmla="*/ 2147483647 h 664"/>
              <a:gd name="T42" fmla="*/ 2147483647 w 969"/>
              <a:gd name="T43" fmla="*/ 2147483647 h 664"/>
              <a:gd name="T44" fmla="*/ 2147483647 w 969"/>
              <a:gd name="T45" fmla="*/ 2147483647 h 664"/>
              <a:gd name="T46" fmla="*/ 2147483647 w 969"/>
              <a:gd name="T47" fmla="*/ 2147483647 h 664"/>
              <a:gd name="T48" fmla="*/ 2147483647 w 969"/>
              <a:gd name="T49" fmla="*/ 2147483647 h 664"/>
              <a:gd name="T50" fmla="*/ 2147483647 w 969"/>
              <a:gd name="T51" fmla="*/ 2147483647 h 664"/>
              <a:gd name="T52" fmla="*/ 2147483647 w 969"/>
              <a:gd name="T53" fmla="*/ 2147483647 h 664"/>
              <a:gd name="T54" fmla="*/ 2147483647 w 969"/>
              <a:gd name="T55" fmla="*/ 2147483647 h 664"/>
              <a:gd name="T56" fmla="*/ 2147483647 w 969"/>
              <a:gd name="T57" fmla="*/ 2147483647 h 664"/>
              <a:gd name="T58" fmla="*/ 2147483647 w 969"/>
              <a:gd name="T59" fmla="*/ 2147483647 h 664"/>
              <a:gd name="T60" fmla="*/ 2147483647 w 969"/>
              <a:gd name="T61" fmla="*/ 2147483647 h 664"/>
              <a:gd name="T62" fmla="*/ 2147483647 w 969"/>
              <a:gd name="T63" fmla="*/ 2147483647 h 664"/>
              <a:gd name="T64" fmla="*/ 2147483647 w 969"/>
              <a:gd name="T65" fmla="*/ 2147483647 h 664"/>
              <a:gd name="T66" fmla="*/ 2147483647 w 969"/>
              <a:gd name="T67" fmla="*/ 2147483647 h 664"/>
              <a:gd name="T68" fmla="*/ 2147483647 w 969"/>
              <a:gd name="T69" fmla="*/ 2147483647 h 664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969"/>
              <a:gd name="T106" fmla="*/ 0 h 664"/>
              <a:gd name="T107" fmla="*/ 969 w 969"/>
              <a:gd name="T108" fmla="*/ 664 h 664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969" h="664">
                <a:moveTo>
                  <a:pt x="232" y="664"/>
                </a:moveTo>
                <a:lnTo>
                  <a:pt x="232" y="664"/>
                </a:lnTo>
                <a:lnTo>
                  <a:pt x="241" y="644"/>
                </a:lnTo>
                <a:lnTo>
                  <a:pt x="251" y="622"/>
                </a:lnTo>
                <a:lnTo>
                  <a:pt x="261" y="601"/>
                </a:lnTo>
                <a:lnTo>
                  <a:pt x="273" y="580"/>
                </a:lnTo>
                <a:lnTo>
                  <a:pt x="285" y="561"/>
                </a:lnTo>
                <a:lnTo>
                  <a:pt x="298" y="541"/>
                </a:lnTo>
                <a:lnTo>
                  <a:pt x="311" y="522"/>
                </a:lnTo>
                <a:lnTo>
                  <a:pt x="325" y="504"/>
                </a:lnTo>
                <a:lnTo>
                  <a:pt x="339" y="485"/>
                </a:lnTo>
                <a:lnTo>
                  <a:pt x="355" y="469"/>
                </a:lnTo>
                <a:lnTo>
                  <a:pt x="372" y="452"/>
                </a:lnTo>
                <a:lnTo>
                  <a:pt x="387" y="435"/>
                </a:lnTo>
                <a:lnTo>
                  <a:pt x="404" y="419"/>
                </a:lnTo>
                <a:lnTo>
                  <a:pt x="422" y="404"/>
                </a:lnTo>
                <a:lnTo>
                  <a:pt x="440" y="389"/>
                </a:lnTo>
                <a:lnTo>
                  <a:pt x="460" y="375"/>
                </a:lnTo>
                <a:lnTo>
                  <a:pt x="478" y="362"/>
                </a:lnTo>
                <a:lnTo>
                  <a:pt x="499" y="349"/>
                </a:lnTo>
                <a:lnTo>
                  <a:pt x="518" y="338"/>
                </a:lnTo>
                <a:lnTo>
                  <a:pt x="539" y="326"/>
                </a:lnTo>
                <a:lnTo>
                  <a:pt x="560" y="316"/>
                </a:lnTo>
                <a:lnTo>
                  <a:pt x="582" y="305"/>
                </a:lnTo>
                <a:lnTo>
                  <a:pt x="604" y="296"/>
                </a:lnTo>
                <a:lnTo>
                  <a:pt x="626" y="288"/>
                </a:lnTo>
                <a:lnTo>
                  <a:pt x="648" y="281"/>
                </a:lnTo>
                <a:lnTo>
                  <a:pt x="671" y="274"/>
                </a:lnTo>
                <a:lnTo>
                  <a:pt x="694" y="268"/>
                </a:lnTo>
                <a:lnTo>
                  <a:pt x="718" y="262"/>
                </a:lnTo>
                <a:lnTo>
                  <a:pt x="742" y="258"/>
                </a:lnTo>
                <a:lnTo>
                  <a:pt x="767" y="255"/>
                </a:lnTo>
                <a:lnTo>
                  <a:pt x="792" y="252"/>
                </a:lnTo>
                <a:lnTo>
                  <a:pt x="816" y="251"/>
                </a:lnTo>
                <a:lnTo>
                  <a:pt x="969" y="129"/>
                </a:lnTo>
                <a:lnTo>
                  <a:pt x="849" y="0"/>
                </a:lnTo>
                <a:lnTo>
                  <a:pt x="812" y="2"/>
                </a:lnTo>
                <a:lnTo>
                  <a:pt x="777" y="3"/>
                </a:lnTo>
                <a:lnTo>
                  <a:pt x="741" y="7"/>
                </a:lnTo>
                <a:lnTo>
                  <a:pt x="707" y="12"/>
                </a:lnTo>
                <a:lnTo>
                  <a:pt x="672" y="17"/>
                </a:lnTo>
                <a:lnTo>
                  <a:pt x="639" y="25"/>
                </a:lnTo>
                <a:lnTo>
                  <a:pt x="605" y="33"/>
                </a:lnTo>
                <a:lnTo>
                  <a:pt x="573" y="43"/>
                </a:lnTo>
                <a:lnTo>
                  <a:pt x="540" y="54"/>
                </a:lnTo>
                <a:lnTo>
                  <a:pt x="509" y="65"/>
                </a:lnTo>
                <a:lnTo>
                  <a:pt x="478" y="78"/>
                </a:lnTo>
                <a:lnTo>
                  <a:pt x="447" y="93"/>
                </a:lnTo>
                <a:lnTo>
                  <a:pt x="417" y="108"/>
                </a:lnTo>
                <a:lnTo>
                  <a:pt x="387" y="124"/>
                </a:lnTo>
                <a:lnTo>
                  <a:pt x="359" y="142"/>
                </a:lnTo>
                <a:lnTo>
                  <a:pt x="331" y="160"/>
                </a:lnTo>
                <a:lnTo>
                  <a:pt x="304" y="179"/>
                </a:lnTo>
                <a:lnTo>
                  <a:pt x="277" y="199"/>
                </a:lnTo>
                <a:lnTo>
                  <a:pt x="251" y="220"/>
                </a:lnTo>
                <a:lnTo>
                  <a:pt x="226" y="242"/>
                </a:lnTo>
                <a:lnTo>
                  <a:pt x="202" y="265"/>
                </a:lnTo>
                <a:lnTo>
                  <a:pt x="180" y="288"/>
                </a:lnTo>
                <a:lnTo>
                  <a:pt x="156" y="313"/>
                </a:lnTo>
                <a:lnTo>
                  <a:pt x="136" y="339"/>
                </a:lnTo>
                <a:lnTo>
                  <a:pt x="115" y="365"/>
                </a:lnTo>
                <a:lnTo>
                  <a:pt x="95" y="392"/>
                </a:lnTo>
                <a:lnTo>
                  <a:pt x="77" y="419"/>
                </a:lnTo>
                <a:lnTo>
                  <a:pt x="59" y="448"/>
                </a:lnTo>
                <a:lnTo>
                  <a:pt x="42" y="476"/>
                </a:lnTo>
                <a:lnTo>
                  <a:pt x="27" y="506"/>
                </a:lnTo>
                <a:lnTo>
                  <a:pt x="12" y="536"/>
                </a:lnTo>
                <a:lnTo>
                  <a:pt x="0" y="567"/>
                </a:lnTo>
                <a:lnTo>
                  <a:pt x="156" y="492"/>
                </a:lnTo>
                <a:lnTo>
                  <a:pt x="232" y="664"/>
                </a:lnTo>
                <a:close/>
              </a:path>
            </a:pathLst>
          </a:cu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altLang="id-ID" sz="1800" b="0" i="0" u="none" strike="noStrike" kern="120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Freeform 257"/>
          <p:cNvSpPr/>
          <p:nvPr/>
        </p:nvSpPr>
        <p:spPr bwMode="auto">
          <a:xfrm>
            <a:off x="9455150" y="2032000"/>
            <a:ext cx="1641475" cy="1504950"/>
          </a:xfrm>
          <a:custGeom>
            <a:avLst/>
            <a:gdLst>
              <a:gd name="T0" fmla="*/ 0 w 875"/>
              <a:gd name="T1" fmla="*/ 2147483647 h 801"/>
              <a:gd name="T2" fmla="*/ 2147483647 w 875"/>
              <a:gd name="T3" fmla="*/ 2147483647 h 801"/>
              <a:gd name="T4" fmla="*/ 2147483647 w 875"/>
              <a:gd name="T5" fmla="*/ 2147483647 h 801"/>
              <a:gd name="T6" fmla="*/ 2147483647 w 875"/>
              <a:gd name="T7" fmla="*/ 2147483647 h 801"/>
              <a:gd name="T8" fmla="*/ 2147483647 w 875"/>
              <a:gd name="T9" fmla="*/ 2147483647 h 801"/>
              <a:gd name="T10" fmla="*/ 2147483647 w 875"/>
              <a:gd name="T11" fmla="*/ 2147483647 h 801"/>
              <a:gd name="T12" fmla="*/ 2147483647 w 875"/>
              <a:gd name="T13" fmla="*/ 2147483647 h 801"/>
              <a:gd name="T14" fmla="*/ 2147483647 w 875"/>
              <a:gd name="T15" fmla="*/ 2147483647 h 801"/>
              <a:gd name="T16" fmla="*/ 2147483647 w 875"/>
              <a:gd name="T17" fmla="*/ 2147483647 h 801"/>
              <a:gd name="T18" fmla="*/ 2147483647 w 875"/>
              <a:gd name="T19" fmla="*/ 2147483647 h 801"/>
              <a:gd name="T20" fmla="*/ 2147483647 w 875"/>
              <a:gd name="T21" fmla="*/ 2147483647 h 801"/>
              <a:gd name="T22" fmla="*/ 2147483647 w 875"/>
              <a:gd name="T23" fmla="*/ 2147483647 h 801"/>
              <a:gd name="T24" fmla="*/ 2147483647 w 875"/>
              <a:gd name="T25" fmla="*/ 2147483647 h 801"/>
              <a:gd name="T26" fmla="*/ 2147483647 w 875"/>
              <a:gd name="T27" fmla="*/ 2147483647 h 801"/>
              <a:gd name="T28" fmla="*/ 2147483647 w 875"/>
              <a:gd name="T29" fmla="*/ 2147483647 h 801"/>
              <a:gd name="T30" fmla="*/ 2147483647 w 875"/>
              <a:gd name="T31" fmla="*/ 2147483647 h 801"/>
              <a:gd name="T32" fmla="*/ 2147483647 w 875"/>
              <a:gd name="T33" fmla="*/ 2147483647 h 801"/>
              <a:gd name="T34" fmla="*/ 2147483647 w 875"/>
              <a:gd name="T35" fmla="*/ 2147483647 h 801"/>
              <a:gd name="T36" fmla="*/ 2147483647 w 875"/>
              <a:gd name="T37" fmla="*/ 2147483647 h 801"/>
              <a:gd name="T38" fmla="*/ 2147483647 w 875"/>
              <a:gd name="T39" fmla="*/ 2147483647 h 801"/>
              <a:gd name="T40" fmla="*/ 2147483647 w 875"/>
              <a:gd name="T41" fmla="*/ 2147483647 h 801"/>
              <a:gd name="T42" fmla="*/ 2147483647 w 875"/>
              <a:gd name="T43" fmla="*/ 2147483647 h 801"/>
              <a:gd name="T44" fmla="*/ 2147483647 w 875"/>
              <a:gd name="T45" fmla="*/ 2147483647 h 801"/>
              <a:gd name="T46" fmla="*/ 2147483647 w 875"/>
              <a:gd name="T47" fmla="*/ 2147483647 h 801"/>
              <a:gd name="T48" fmla="*/ 2147483647 w 875"/>
              <a:gd name="T49" fmla="*/ 2147483647 h 801"/>
              <a:gd name="T50" fmla="*/ 2147483647 w 875"/>
              <a:gd name="T51" fmla="*/ 2147483647 h 801"/>
              <a:gd name="T52" fmla="*/ 2147483647 w 875"/>
              <a:gd name="T53" fmla="*/ 2147483647 h 801"/>
              <a:gd name="T54" fmla="*/ 2147483647 w 875"/>
              <a:gd name="T55" fmla="*/ 2147483647 h 801"/>
              <a:gd name="T56" fmla="*/ 2147483647 w 875"/>
              <a:gd name="T57" fmla="*/ 2147483647 h 801"/>
              <a:gd name="T58" fmla="*/ 2147483647 w 875"/>
              <a:gd name="T59" fmla="*/ 2147483647 h 801"/>
              <a:gd name="T60" fmla="*/ 2147483647 w 875"/>
              <a:gd name="T61" fmla="*/ 2147483647 h 801"/>
              <a:gd name="T62" fmla="*/ 2147483647 w 875"/>
              <a:gd name="T63" fmla="*/ 2147483647 h 801"/>
              <a:gd name="T64" fmla="*/ 2147483647 w 875"/>
              <a:gd name="T65" fmla="*/ 2147483647 h 801"/>
              <a:gd name="T66" fmla="*/ 2147483647 w 875"/>
              <a:gd name="T67" fmla="*/ 2147483647 h 801"/>
              <a:gd name="T68" fmla="*/ 2147483647 w 875"/>
              <a:gd name="T69" fmla="*/ 2147483647 h 801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875"/>
              <a:gd name="T106" fmla="*/ 0 h 801"/>
              <a:gd name="T107" fmla="*/ 875 w 875"/>
              <a:gd name="T108" fmla="*/ 801 h 801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875" h="801">
                <a:moveTo>
                  <a:pt x="0" y="249"/>
                </a:moveTo>
                <a:lnTo>
                  <a:pt x="0" y="249"/>
                </a:lnTo>
                <a:lnTo>
                  <a:pt x="26" y="249"/>
                </a:lnTo>
                <a:lnTo>
                  <a:pt x="53" y="251"/>
                </a:lnTo>
                <a:lnTo>
                  <a:pt x="79" y="254"/>
                </a:lnTo>
                <a:lnTo>
                  <a:pt x="105" y="258"/>
                </a:lnTo>
                <a:lnTo>
                  <a:pt x="131" y="262"/>
                </a:lnTo>
                <a:lnTo>
                  <a:pt x="156" y="268"/>
                </a:lnTo>
                <a:lnTo>
                  <a:pt x="180" y="275"/>
                </a:lnTo>
                <a:lnTo>
                  <a:pt x="205" y="282"/>
                </a:lnTo>
                <a:lnTo>
                  <a:pt x="228" y="290"/>
                </a:lnTo>
                <a:lnTo>
                  <a:pt x="253" y="299"/>
                </a:lnTo>
                <a:lnTo>
                  <a:pt x="275" y="310"/>
                </a:lnTo>
                <a:lnTo>
                  <a:pt x="298" y="320"/>
                </a:lnTo>
                <a:lnTo>
                  <a:pt x="320" y="333"/>
                </a:lnTo>
                <a:lnTo>
                  <a:pt x="341" y="345"/>
                </a:lnTo>
                <a:lnTo>
                  <a:pt x="363" y="359"/>
                </a:lnTo>
                <a:lnTo>
                  <a:pt x="384" y="372"/>
                </a:lnTo>
                <a:lnTo>
                  <a:pt x="403" y="387"/>
                </a:lnTo>
                <a:lnTo>
                  <a:pt x="423" y="403"/>
                </a:lnTo>
                <a:lnTo>
                  <a:pt x="441" y="419"/>
                </a:lnTo>
                <a:lnTo>
                  <a:pt x="459" y="435"/>
                </a:lnTo>
                <a:lnTo>
                  <a:pt x="477" y="454"/>
                </a:lnTo>
                <a:lnTo>
                  <a:pt x="494" y="472"/>
                </a:lnTo>
                <a:lnTo>
                  <a:pt x="510" y="491"/>
                </a:lnTo>
                <a:lnTo>
                  <a:pt x="525" y="511"/>
                </a:lnTo>
                <a:lnTo>
                  <a:pt x="540" y="530"/>
                </a:lnTo>
                <a:lnTo>
                  <a:pt x="554" y="551"/>
                </a:lnTo>
                <a:lnTo>
                  <a:pt x="567" y="572"/>
                </a:lnTo>
                <a:lnTo>
                  <a:pt x="580" y="594"/>
                </a:lnTo>
                <a:lnTo>
                  <a:pt x="591" y="616"/>
                </a:lnTo>
                <a:lnTo>
                  <a:pt x="602" y="638"/>
                </a:lnTo>
                <a:lnTo>
                  <a:pt x="611" y="661"/>
                </a:lnTo>
                <a:lnTo>
                  <a:pt x="620" y="684"/>
                </a:lnTo>
                <a:lnTo>
                  <a:pt x="778" y="801"/>
                </a:lnTo>
                <a:lnTo>
                  <a:pt x="875" y="652"/>
                </a:lnTo>
                <a:lnTo>
                  <a:pt x="864" y="618"/>
                </a:lnTo>
                <a:lnTo>
                  <a:pt x="852" y="584"/>
                </a:lnTo>
                <a:lnTo>
                  <a:pt x="839" y="552"/>
                </a:lnTo>
                <a:lnTo>
                  <a:pt x="823" y="520"/>
                </a:lnTo>
                <a:lnTo>
                  <a:pt x="808" y="487"/>
                </a:lnTo>
                <a:lnTo>
                  <a:pt x="791" y="457"/>
                </a:lnTo>
                <a:lnTo>
                  <a:pt x="773" y="426"/>
                </a:lnTo>
                <a:lnTo>
                  <a:pt x="753" y="398"/>
                </a:lnTo>
                <a:lnTo>
                  <a:pt x="733" y="369"/>
                </a:lnTo>
                <a:lnTo>
                  <a:pt x="712" y="341"/>
                </a:lnTo>
                <a:lnTo>
                  <a:pt x="689" y="314"/>
                </a:lnTo>
                <a:lnTo>
                  <a:pt x="665" y="288"/>
                </a:lnTo>
                <a:lnTo>
                  <a:pt x="641" y="263"/>
                </a:lnTo>
                <a:lnTo>
                  <a:pt x="616" y="238"/>
                </a:lnTo>
                <a:lnTo>
                  <a:pt x="589" y="215"/>
                </a:lnTo>
                <a:lnTo>
                  <a:pt x="562" y="193"/>
                </a:lnTo>
                <a:lnTo>
                  <a:pt x="534" y="172"/>
                </a:lnTo>
                <a:lnTo>
                  <a:pt x="505" y="153"/>
                </a:lnTo>
                <a:lnTo>
                  <a:pt x="475" y="133"/>
                </a:lnTo>
                <a:lnTo>
                  <a:pt x="445" y="115"/>
                </a:lnTo>
                <a:lnTo>
                  <a:pt x="412" y="98"/>
                </a:lnTo>
                <a:lnTo>
                  <a:pt x="381" y="83"/>
                </a:lnTo>
                <a:lnTo>
                  <a:pt x="348" y="69"/>
                </a:lnTo>
                <a:lnTo>
                  <a:pt x="315" y="56"/>
                </a:lnTo>
                <a:lnTo>
                  <a:pt x="280" y="44"/>
                </a:lnTo>
                <a:lnTo>
                  <a:pt x="247" y="33"/>
                </a:lnTo>
                <a:lnTo>
                  <a:pt x="212" y="24"/>
                </a:lnTo>
                <a:lnTo>
                  <a:pt x="175" y="17"/>
                </a:lnTo>
                <a:lnTo>
                  <a:pt x="139" y="10"/>
                </a:lnTo>
                <a:lnTo>
                  <a:pt x="103" y="5"/>
                </a:lnTo>
                <a:lnTo>
                  <a:pt x="65" y="1"/>
                </a:lnTo>
                <a:lnTo>
                  <a:pt x="27" y="0"/>
                </a:lnTo>
                <a:lnTo>
                  <a:pt x="149" y="128"/>
                </a:lnTo>
                <a:lnTo>
                  <a:pt x="0" y="249"/>
                </a:lnTo>
                <a:close/>
              </a:path>
            </a:pathLst>
          </a:cu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altLang="id-ID" sz="1800" b="0" i="0" u="none" strike="noStrike" kern="120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Freeform 258"/>
          <p:cNvSpPr/>
          <p:nvPr/>
        </p:nvSpPr>
        <p:spPr bwMode="auto">
          <a:xfrm>
            <a:off x="10193338" y="3316288"/>
            <a:ext cx="969963" cy="1730375"/>
          </a:xfrm>
          <a:custGeom>
            <a:avLst/>
            <a:gdLst>
              <a:gd name="T0" fmla="*/ 2147483647 w 516"/>
              <a:gd name="T1" fmla="*/ 2147483647 h 922"/>
              <a:gd name="T2" fmla="*/ 2147483647 w 516"/>
              <a:gd name="T3" fmla="*/ 2147483647 h 922"/>
              <a:gd name="T4" fmla="*/ 2147483647 w 516"/>
              <a:gd name="T5" fmla="*/ 2147483647 h 922"/>
              <a:gd name="T6" fmla="*/ 2147483647 w 516"/>
              <a:gd name="T7" fmla="*/ 2147483647 h 922"/>
              <a:gd name="T8" fmla="*/ 2147483647 w 516"/>
              <a:gd name="T9" fmla="*/ 2147483647 h 922"/>
              <a:gd name="T10" fmla="*/ 2147483647 w 516"/>
              <a:gd name="T11" fmla="*/ 2147483647 h 922"/>
              <a:gd name="T12" fmla="*/ 2147483647 w 516"/>
              <a:gd name="T13" fmla="*/ 2147483647 h 922"/>
              <a:gd name="T14" fmla="*/ 2147483647 w 516"/>
              <a:gd name="T15" fmla="*/ 2147483647 h 922"/>
              <a:gd name="T16" fmla="*/ 2147483647 w 516"/>
              <a:gd name="T17" fmla="*/ 2147483647 h 922"/>
              <a:gd name="T18" fmla="*/ 2147483647 w 516"/>
              <a:gd name="T19" fmla="*/ 0 h 922"/>
              <a:gd name="T20" fmla="*/ 2147483647 w 516"/>
              <a:gd name="T21" fmla="*/ 2147483647 h 922"/>
              <a:gd name="T22" fmla="*/ 2147483647 w 516"/>
              <a:gd name="T23" fmla="*/ 2147483647 h 922"/>
              <a:gd name="T24" fmla="*/ 2147483647 w 516"/>
              <a:gd name="T25" fmla="*/ 2147483647 h 922"/>
              <a:gd name="T26" fmla="*/ 2147483647 w 516"/>
              <a:gd name="T27" fmla="*/ 2147483647 h 922"/>
              <a:gd name="T28" fmla="*/ 2147483647 w 516"/>
              <a:gd name="T29" fmla="*/ 2147483647 h 922"/>
              <a:gd name="T30" fmla="*/ 2147483647 w 516"/>
              <a:gd name="T31" fmla="*/ 2147483647 h 922"/>
              <a:gd name="T32" fmla="*/ 2147483647 w 516"/>
              <a:gd name="T33" fmla="*/ 2147483647 h 922"/>
              <a:gd name="T34" fmla="*/ 2147483647 w 516"/>
              <a:gd name="T35" fmla="*/ 2147483647 h 922"/>
              <a:gd name="T36" fmla="*/ 2147483647 w 516"/>
              <a:gd name="T37" fmla="*/ 2147483647 h 922"/>
              <a:gd name="T38" fmla="*/ 2147483647 w 516"/>
              <a:gd name="T39" fmla="*/ 2147483647 h 922"/>
              <a:gd name="T40" fmla="*/ 2147483647 w 516"/>
              <a:gd name="T41" fmla="*/ 2147483647 h 922"/>
              <a:gd name="T42" fmla="*/ 2147483647 w 516"/>
              <a:gd name="T43" fmla="*/ 2147483647 h 922"/>
              <a:gd name="T44" fmla="*/ 2147483647 w 516"/>
              <a:gd name="T45" fmla="*/ 2147483647 h 922"/>
              <a:gd name="T46" fmla="*/ 2147483647 w 516"/>
              <a:gd name="T47" fmla="*/ 2147483647 h 922"/>
              <a:gd name="T48" fmla="*/ 2147483647 w 516"/>
              <a:gd name="T49" fmla="*/ 2147483647 h 922"/>
              <a:gd name="T50" fmla="*/ 2147483647 w 516"/>
              <a:gd name="T51" fmla="*/ 2147483647 h 922"/>
              <a:gd name="T52" fmla="*/ 2147483647 w 516"/>
              <a:gd name="T53" fmla="*/ 2147483647 h 922"/>
              <a:gd name="T54" fmla="*/ 2147483647 w 516"/>
              <a:gd name="T55" fmla="*/ 2147483647 h 922"/>
              <a:gd name="T56" fmla="*/ 2147483647 w 516"/>
              <a:gd name="T57" fmla="*/ 2147483647 h 922"/>
              <a:gd name="T58" fmla="*/ 2147483647 w 516"/>
              <a:gd name="T59" fmla="*/ 2147483647 h 922"/>
              <a:gd name="T60" fmla="*/ 2147483647 w 516"/>
              <a:gd name="T61" fmla="*/ 2147483647 h 922"/>
              <a:gd name="T62" fmla="*/ 2147483647 w 516"/>
              <a:gd name="T63" fmla="*/ 2147483647 h 922"/>
              <a:gd name="T64" fmla="*/ 2147483647 w 516"/>
              <a:gd name="T65" fmla="*/ 2147483647 h 922"/>
              <a:gd name="T66" fmla="*/ 2147483647 w 516"/>
              <a:gd name="T67" fmla="*/ 2147483647 h 922"/>
              <a:gd name="T68" fmla="*/ 2147483647 w 516"/>
              <a:gd name="T69" fmla="*/ 2147483647 h 922"/>
              <a:gd name="T70" fmla="*/ 2147483647 w 516"/>
              <a:gd name="T71" fmla="*/ 2147483647 h 922"/>
              <a:gd name="T72" fmla="*/ 2147483647 w 516"/>
              <a:gd name="T73" fmla="*/ 2147483647 h 922"/>
              <a:gd name="T74" fmla="*/ 2147483647 w 516"/>
              <a:gd name="T75" fmla="*/ 2147483647 h 922"/>
              <a:gd name="T76" fmla="*/ 0 w 516"/>
              <a:gd name="T77" fmla="*/ 2147483647 h 922"/>
              <a:gd name="T78" fmla="*/ 2147483647 w 516"/>
              <a:gd name="T79" fmla="*/ 2147483647 h 922"/>
              <a:gd name="T80" fmla="*/ 2147483647 w 516"/>
              <a:gd name="T81" fmla="*/ 2147483647 h 922"/>
              <a:gd name="T82" fmla="*/ 2147483647 w 516"/>
              <a:gd name="T83" fmla="*/ 2147483647 h 922"/>
              <a:gd name="T84" fmla="*/ 2147483647 w 516"/>
              <a:gd name="T85" fmla="*/ 2147483647 h 922"/>
              <a:gd name="T86" fmla="*/ 2147483647 w 516"/>
              <a:gd name="T87" fmla="*/ 2147483647 h 922"/>
              <a:gd name="T88" fmla="*/ 2147483647 w 516"/>
              <a:gd name="T89" fmla="*/ 2147483647 h 922"/>
              <a:gd name="T90" fmla="*/ 2147483647 w 516"/>
              <a:gd name="T91" fmla="*/ 2147483647 h 922"/>
              <a:gd name="T92" fmla="*/ 2147483647 w 516"/>
              <a:gd name="T93" fmla="*/ 2147483647 h 922"/>
              <a:gd name="T94" fmla="*/ 2147483647 w 516"/>
              <a:gd name="T95" fmla="*/ 2147483647 h 922"/>
              <a:gd name="T96" fmla="*/ 2147483647 w 516"/>
              <a:gd name="T97" fmla="*/ 2147483647 h 922"/>
              <a:gd name="T98" fmla="*/ 2147483647 w 516"/>
              <a:gd name="T99" fmla="*/ 2147483647 h 922"/>
              <a:gd name="T100" fmla="*/ 2147483647 w 516"/>
              <a:gd name="T101" fmla="*/ 2147483647 h 922"/>
              <a:gd name="T102" fmla="*/ 2147483647 w 516"/>
              <a:gd name="T103" fmla="*/ 2147483647 h 922"/>
              <a:gd name="T104" fmla="*/ 2147483647 w 516"/>
              <a:gd name="T105" fmla="*/ 2147483647 h 922"/>
              <a:gd name="T106" fmla="*/ 2147483647 w 516"/>
              <a:gd name="T107" fmla="*/ 2147483647 h 922"/>
              <a:gd name="T108" fmla="*/ 2147483647 w 516"/>
              <a:gd name="T109" fmla="*/ 2147483647 h 922"/>
              <a:gd name="T110" fmla="*/ 2147483647 w 516"/>
              <a:gd name="T111" fmla="*/ 2147483647 h 922"/>
              <a:gd name="T112" fmla="*/ 2147483647 w 516"/>
              <a:gd name="T113" fmla="*/ 2147483647 h 922"/>
              <a:gd name="T114" fmla="*/ 2147483647 w 516"/>
              <a:gd name="T115" fmla="*/ 2147483647 h 92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516"/>
              <a:gd name="T175" fmla="*/ 0 h 922"/>
              <a:gd name="T176" fmla="*/ 516 w 516"/>
              <a:gd name="T177" fmla="*/ 922 h 92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516" h="922">
                <a:moveTo>
                  <a:pt x="516" y="221"/>
                </a:moveTo>
                <a:lnTo>
                  <a:pt x="516" y="221"/>
                </a:lnTo>
                <a:lnTo>
                  <a:pt x="516" y="192"/>
                </a:lnTo>
                <a:lnTo>
                  <a:pt x="515" y="164"/>
                </a:lnTo>
                <a:lnTo>
                  <a:pt x="512" y="136"/>
                </a:lnTo>
                <a:lnTo>
                  <a:pt x="510" y="108"/>
                </a:lnTo>
                <a:lnTo>
                  <a:pt x="506" y="81"/>
                </a:lnTo>
                <a:lnTo>
                  <a:pt x="501" y="53"/>
                </a:lnTo>
                <a:lnTo>
                  <a:pt x="496" y="26"/>
                </a:lnTo>
                <a:lnTo>
                  <a:pt x="489" y="0"/>
                </a:lnTo>
                <a:lnTo>
                  <a:pt x="391" y="152"/>
                </a:lnTo>
                <a:lnTo>
                  <a:pt x="239" y="39"/>
                </a:lnTo>
                <a:lnTo>
                  <a:pt x="245" y="61"/>
                </a:lnTo>
                <a:lnTo>
                  <a:pt x="251" y="83"/>
                </a:lnTo>
                <a:lnTo>
                  <a:pt x="254" y="105"/>
                </a:lnTo>
                <a:lnTo>
                  <a:pt x="258" y="129"/>
                </a:lnTo>
                <a:lnTo>
                  <a:pt x="261" y="151"/>
                </a:lnTo>
                <a:lnTo>
                  <a:pt x="264" y="174"/>
                </a:lnTo>
                <a:lnTo>
                  <a:pt x="265" y="197"/>
                </a:lnTo>
                <a:lnTo>
                  <a:pt x="265" y="221"/>
                </a:lnTo>
                <a:lnTo>
                  <a:pt x="264" y="258"/>
                </a:lnTo>
                <a:lnTo>
                  <a:pt x="261" y="295"/>
                </a:lnTo>
                <a:lnTo>
                  <a:pt x="256" y="331"/>
                </a:lnTo>
                <a:lnTo>
                  <a:pt x="249" y="366"/>
                </a:lnTo>
                <a:lnTo>
                  <a:pt x="240" y="400"/>
                </a:lnTo>
                <a:lnTo>
                  <a:pt x="228" y="433"/>
                </a:lnTo>
                <a:lnTo>
                  <a:pt x="217" y="467"/>
                </a:lnTo>
                <a:lnTo>
                  <a:pt x="203" y="499"/>
                </a:lnTo>
                <a:lnTo>
                  <a:pt x="187" y="531"/>
                </a:lnTo>
                <a:lnTo>
                  <a:pt x="169" y="560"/>
                </a:lnTo>
                <a:lnTo>
                  <a:pt x="151" y="590"/>
                </a:lnTo>
                <a:lnTo>
                  <a:pt x="130" y="617"/>
                </a:lnTo>
                <a:lnTo>
                  <a:pt x="108" y="645"/>
                </a:lnTo>
                <a:lnTo>
                  <a:pt x="85" y="671"/>
                </a:lnTo>
                <a:lnTo>
                  <a:pt x="60" y="695"/>
                </a:lnTo>
                <a:lnTo>
                  <a:pt x="34" y="719"/>
                </a:lnTo>
                <a:lnTo>
                  <a:pt x="0" y="899"/>
                </a:lnTo>
                <a:lnTo>
                  <a:pt x="181" y="922"/>
                </a:lnTo>
                <a:lnTo>
                  <a:pt x="218" y="890"/>
                </a:lnTo>
                <a:lnTo>
                  <a:pt x="254" y="856"/>
                </a:lnTo>
                <a:lnTo>
                  <a:pt x="288" y="820"/>
                </a:lnTo>
                <a:lnTo>
                  <a:pt x="319" y="782"/>
                </a:lnTo>
                <a:lnTo>
                  <a:pt x="349" y="743"/>
                </a:lnTo>
                <a:lnTo>
                  <a:pt x="378" y="702"/>
                </a:lnTo>
                <a:lnTo>
                  <a:pt x="402" y="659"/>
                </a:lnTo>
                <a:lnTo>
                  <a:pt x="426" y="615"/>
                </a:lnTo>
                <a:lnTo>
                  <a:pt x="446" y="569"/>
                </a:lnTo>
                <a:lnTo>
                  <a:pt x="464" y="523"/>
                </a:lnTo>
                <a:lnTo>
                  <a:pt x="480" y="475"/>
                </a:lnTo>
                <a:lnTo>
                  <a:pt x="493" y="427"/>
                </a:lnTo>
                <a:lnTo>
                  <a:pt x="503" y="376"/>
                </a:lnTo>
                <a:lnTo>
                  <a:pt x="511" y="326"/>
                </a:lnTo>
                <a:lnTo>
                  <a:pt x="515" y="274"/>
                </a:lnTo>
                <a:lnTo>
                  <a:pt x="516" y="221"/>
                </a:lnTo>
                <a:close/>
              </a:path>
            </a:pathLst>
          </a:cu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altLang="id-ID" sz="1800" b="0" i="0" u="none" strike="noStrike" kern="120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Freeform 259"/>
          <p:cNvSpPr/>
          <p:nvPr/>
        </p:nvSpPr>
        <p:spPr bwMode="auto">
          <a:xfrm>
            <a:off x="8335963" y="4708525"/>
            <a:ext cx="2144713" cy="722313"/>
          </a:xfrm>
          <a:custGeom>
            <a:avLst/>
            <a:gdLst>
              <a:gd name="T0" fmla="*/ 2147483647 w 1143"/>
              <a:gd name="T1" fmla="*/ 0 h 385"/>
              <a:gd name="T2" fmla="*/ 2147483647 w 1143"/>
              <a:gd name="T3" fmla="*/ 2147483647 h 385"/>
              <a:gd name="T4" fmla="*/ 2147483647 w 1143"/>
              <a:gd name="T5" fmla="*/ 2147483647 h 385"/>
              <a:gd name="T6" fmla="*/ 2147483647 w 1143"/>
              <a:gd name="T7" fmla="*/ 2147483647 h 385"/>
              <a:gd name="T8" fmla="*/ 2147483647 w 1143"/>
              <a:gd name="T9" fmla="*/ 2147483647 h 385"/>
              <a:gd name="T10" fmla="*/ 2147483647 w 1143"/>
              <a:gd name="T11" fmla="*/ 2147483647 h 385"/>
              <a:gd name="T12" fmla="*/ 2147483647 w 1143"/>
              <a:gd name="T13" fmla="*/ 2147483647 h 385"/>
              <a:gd name="T14" fmla="*/ 2147483647 w 1143"/>
              <a:gd name="T15" fmla="*/ 2147483647 h 385"/>
              <a:gd name="T16" fmla="*/ 2147483647 w 1143"/>
              <a:gd name="T17" fmla="*/ 2147483647 h 385"/>
              <a:gd name="T18" fmla="*/ 2147483647 w 1143"/>
              <a:gd name="T19" fmla="*/ 2147483647 h 385"/>
              <a:gd name="T20" fmla="*/ 2147483647 w 1143"/>
              <a:gd name="T21" fmla="*/ 2147483647 h 385"/>
              <a:gd name="T22" fmla="*/ 2147483647 w 1143"/>
              <a:gd name="T23" fmla="*/ 2147483647 h 385"/>
              <a:gd name="T24" fmla="*/ 2147483647 w 1143"/>
              <a:gd name="T25" fmla="*/ 2147483647 h 385"/>
              <a:gd name="T26" fmla="*/ 2147483647 w 1143"/>
              <a:gd name="T27" fmla="*/ 2147483647 h 385"/>
              <a:gd name="T28" fmla="*/ 2147483647 w 1143"/>
              <a:gd name="T29" fmla="*/ 2147483647 h 385"/>
              <a:gd name="T30" fmla="*/ 2147483647 w 1143"/>
              <a:gd name="T31" fmla="*/ 2147483647 h 385"/>
              <a:gd name="T32" fmla="*/ 2147483647 w 1143"/>
              <a:gd name="T33" fmla="*/ 2147483647 h 385"/>
              <a:gd name="T34" fmla="*/ 0 w 1143"/>
              <a:gd name="T35" fmla="*/ 2147483647 h 385"/>
              <a:gd name="T36" fmla="*/ 2147483647 w 1143"/>
              <a:gd name="T37" fmla="*/ 2147483647 h 385"/>
              <a:gd name="T38" fmla="*/ 2147483647 w 1143"/>
              <a:gd name="T39" fmla="*/ 2147483647 h 385"/>
              <a:gd name="T40" fmla="*/ 2147483647 w 1143"/>
              <a:gd name="T41" fmla="*/ 2147483647 h 385"/>
              <a:gd name="T42" fmla="*/ 2147483647 w 1143"/>
              <a:gd name="T43" fmla="*/ 2147483647 h 385"/>
              <a:gd name="T44" fmla="*/ 2147483647 w 1143"/>
              <a:gd name="T45" fmla="*/ 2147483647 h 385"/>
              <a:gd name="T46" fmla="*/ 2147483647 w 1143"/>
              <a:gd name="T47" fmla="*/ 2147483647 h 385"/>
              <a:gd name="T48" fmla="*/ 2147483647 w 1143"/>
              <a:gd name="T49" fmla="*/ 2147483647 h 385"/>
              <a:gd name="T50" fmla="*/ 2147483647 w 1143"/>
              <a:gd name="T51" fmla="*/ 2147483647 h 385"/>
              <a:gd name="T52" fmla="*/ 2147483647 w 1143"/>
              <a:gd name="T53" fmla="*/ 2147483647 h 385"/>
              <a:gd name="T54" fmla="*/ 2147483647 w 1143"/>
              <a:gd name="T55" fmla="*/ 2147483647 h 385"/>
              <a:gd name="T56" fmla="*/ 2147483647 w 1143"/>
              <a:gd name="T57" fmla="*/ 2147483647 h 385"/>
              <a:gd name="T58" fmla="*/ 2147483647 w 1143"/>
              <a:gd name="T59" fmla="*/ 2147483647 h 385"/>
              <a:gd name="T60" fmla="*/ 2147483647 w 1143"/>
              <a:gd name="T61" fmla="*/ 2147483647 h 385"/>
              <a:gd name="T62" fmla="*/ 2147483647 w 1143"/>
              <a:gd name="T63" fmla="*/ 2147483647 h 385"/>
              <a:gd name="T64" fmla="*/ 2147483647 w 1143"/>
              <a:gd name="T65" fmla="*/ 2147483647 h 385"/>
              <a:gd name="T66" fmla="*/ 2147483647 w 1143"/>
              <a:gd name="T67" fmla="*/ 2147483647 h 385"/>
              <a:gd name="T68" fmla="*/ 2147483647 w 1143"/>
              <a:gd name="T69" fmla="*/ 2147483647 h 385"/>
              <a:gd name="T70" fmla="*/ 2147483647 w 1143"/>
              <a:gd name="T71" fmla="*/ 2147483647 h 385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1143"/>
              <a:gd name="T109" fmla="*/ 0 h 385"/>
              <a:gd name="T110" fmla="*/ 1143 w 1143"/>
              <a:gd name="T111" fmla="*/ 385 h 385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1143" h="385">
                <a:moveTo>
                  <a:pt x="996" y="0"/>
                </a:moveTo>
                <a:lnTo>
                  <a:pt x="996" y="0"/>
                </a:lnTo>
                <a:lnTo>
                  <a:pt x="975" y="15"/>
                </a:lnTo>
                <a:lnTo>
                  <a:pt x="953" y="30"/>
                </a:lnTo>
                <a:lnTo>
                  <a:pt x="929" y="44"/>
                </a:lnTo>
                <a:lnTo>
                  <a:pt x="906" y="57"/>
                </a:lnTo>
                <a:lnTo>
                  <a:pt x="883" y="69"/>
                </a:lnTo>
                <a:lnTo>
                  <a:pt x="858" y="80"/>
                </a:lnTo>
                <a:lnTo>
                  <a:pt x="833" y="91"/>
                </a:lnTo>
                <a:lnTo>
                  <a:pt x="808" y="100"/>
                </a:lnTo>
                <a:lnTo>
                  <a:pt x="783" y="108"/>
                </a:lnTo>
                <a:lnTo>
                  <a:pt x="756" y="115"/>
                </a:lnTo>
                <a:lnTo>
                  <a:pt x="730" y="122"/>
                </a:lnTo>
                <a:lnTo>
                  <a:pt x="702" y="127"/>
                </a:lnTo>
                <a:lnTo>
                  <a:pt x="675" y="131"/>
                </a:lnTo>
                <a:lnTo>
                  <a:pt x="647" y="133"/>
                </a:lnTo>
                <a:lnTo>
                  <a:pt x="618" y="136"/>
                </a:lnTo>
                <a:lnTo>
                  <a:pt x="590" y="136"/>
                </a:lnTo>
                <a:lnTo>
                  <a:pt x="562" y="136"/>
                </a:lnTo>
                <a:lnTo>
                  <a:pt x="534" y="133"/>
                </a:lnTo>
                <a:lnTo>
                  <a:pt x="507" y="131"/>
                </a:lnTo>
                <a:lnTo>
                  <a:pt x="480" y="127"/>
                </a:lnTo>
                <a:lnTo>
                  <a:pt x="454" y="122"/>
                </a:lnTo>
                <a:lnTo>
                  <a:pt x="426" y="115"/>
                </a:lnTo>
                <a:lnTo>
                  <a:pt x="400" y="109"/>
                </a:lnTo>
                <a:lnTo>
                  <a:pt x="374" y="101"/>
                </a:lnTo>
                <a:lnTo>
                  <a:pt x="350" y="92"/>
                </a:lnTo>
                <a:lnTo>
                  <a:pt x="325" y="82"/>
                </a:lnTo>
                <a:lnTo>
                  <a:pt x="302" y="71"/>
                </a:lnTo>
                <a:lnTo>
                  <a:pt x="277" y="58"/>
                </a:lnTo>
                <a:lnTo>
                  <a:pt x="255" y="47"/>
                </a:lnTo>
                <a:lnTo>
                  <a:pt x="232" y="32"/>
                </a:lnTo>
                <a:lnTo>
                  <a:pt x="211" y="18"/>
                </a:lnTo>
                <a:lnTo>
                  <a:pt x="189" y="3"/>
                </a:lnTo>
                <a:lnTo>
                  <a:pt x="0" y="26"/>
                </a:lnTo>
                <a:lnTo>
                  <a:pt x="27" y="193"/>
                </a:lnTo>
                <a:lnTo>
                  <a:pt x="56" y="215"/>
                </a:lnTo>
                <a:lnTo>
                  <a:pt x="87" y="236"/>
                </a:lnTo>
                <a:lnTo>
                  <a:pt x="118" y="255"/>
                </a:lnTo>
                <a:lnTo>
                  <a:pt x="150" y="273"/>
                </a:lnTo>
                <a:lnTo>
                  <a:pt x="184" y="292"/>
                </a:lnTo>
                <a:lnTo>
                  <a:pt x="218" y="307"/>
                </a:lnTo>
                <a:lnTo>
                  <a:pt x="251" y="321"/>
                </a:lnTo>
                <a:lnTo>
                  <a:pt x="286" y="334"/>
                </a:lnTo>
                <a:lnTo>
                  <a:pt x="323" y="346"/>
                </a:lnTo>
                <a:lnTo>
                  <a:pt x="359" y="356"/>
                </a:lnTo>
                <a:lnTo>
                  <a:pt x="397" y="366"/>
                </a:lnTo>
                <a:lnTo>
                  <a:pt x="434" y="372"/>
                </a:lnTo>
                <a:lnTo>
                  <a:pt x="473" y="377"/>
                </a:lnTo>
                <a:lnTo>
                  <a:pt x="512" y="382"/>
                </a:lnTo>
                <a:lnTo>
                  <a:pt x="551" y="385"/>
                </a:lnTo>
                <a:lnTo>
                  <a:pt x="590" y="385"/>
                </a:lnTo>
                <a:lnTo>
                  <a:pt x="629" y="385"/>
                </a:lnTo>
                <a:lnTo>
                  <a:pt x="667" y="382"/>
                </a:lnTo>
                <a:lnTo>
                  <a:pt x="705" y="378"/>
                </a:lnTo>
                <a:lnTo>
                  <a:pt x="743" y="373"/>
                </a:lnTo>
                <a:lnTo>
                  <a:pt x="780" y="366"/>
                </a:lnTo>
                <a:lnTo>
                  <a:pt x="817" y="358"/>
                </a:lnTo>
                <a:lnTo>
                  <a:pt x="852" y="347"/>
                </a:lnTo>
                <a:lnTo>
                  <a:pt x="887" y="337"/>
                </a:lnTo>
                <a:lnTo>
                  <a:pt x="922" y="324"/>
                </a:lnTo>
                <a:lnTo>
                  <a:pt x="955" y="310"/>
                </a:lnTo>
                <a:lnTo>
                  <a:pt x="989" y="296"/>
                </a:lnTo>
                <a:lnTo>
                  <a:pt x="1021" y="279"/>
                </a:lnTo>
                <a:lnTo>
                  <a:pt x="1054" y="262"/>
                </a:lnTo>
                <a:lnTo>
                  <a:pt x="1084" y="242"/>
                </a:lnTo>
                <a:lnTo>
                  <a:pt x="1115" y="223"/>
                </a:lnTo>
                <a:lnTo>
                  <a:pt x="1143" y="201"/>
                </a:lnTo>
                <a:lnTo>
                  <a:pt x="962" y="178"/>
                </a:lnTo>
                <a:lnTo>
                  <a:pt x="996" y="0"/>
                </a:lnTo>
                <a:close/>
              </a:path>
            </a:pathLst>
          </a:cu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nb-NO" altLang="id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Freeform 260"/>
          <p:cNvSpPr/>
          <p:nvPr/>
        </p:nvSpPr>
        <p:spPr bwMode="auto">
          <a:xfrm>
            <a:off x="7721600" y="3011488"/>
            <a:ext cx="919163" cy="2016125"/>
          </a:xfrm>
          <a:custGeom>
            <a:avLst/>
            <a:gdLst>
              <a:gd name="T0" fmla="*/ 2147483647 w 490"/>
              <a:gd name="T1" fmla="*/ 2147483647 h 1074"/>
              <a:gd name="T2" fmla="*/ 2147483647 w 490"/>
              <a:gd name="T3" fmla="*/ 2147483647 h 1074"/>
              <a:gd name="T4" fmla="*/ 2147483647 w 490"/>
              <a:gd name="T5" fmla="*/ 2147483647 h 1074"/>
              <a:gd name="T6" fmla="*/ 2147483647 w 490"/>
              <a:gd name="T7" fmla="*/ 2147483647 h 1074"/>
              <a:gd name="T8" fmla="*/ 2147483647 w 490"/>
              <a:gd name="T9" fmla="*/ 2147483647 h 1074"/>
              <a:gd name="T10" fmla="*/ 2147483647 w 490"/>
              <a:gd name="T11" fmla="*/ 2147483647 h 1074"/>
              <a:gd name="T12" fmla="*/ 2147483647 w 490"/>
              <a:gd name="T13" fmla="*/ 2147483647 h 1074"/>
              <a:gd name="T14" fmla="*/ 2147483647 w 490"/>
              <a:gd name="T15" fmla="*/ 2147483647 h 1074"/>
              <a:gd name="T16" fmla="*/ 2147483647 w 490"/>
              <a:gd name="T17" fmla="*/ 2147483647 h 1074"/>
              <a:gd name="T18" fmla="*/ 2147483647 w 490"/>
              <a:gd name="T19" fmla="*/ 2147483647 h 1074"/>
              <a:gd name="T20" fmla="*/ 2147483647 w 490"/>
              <a:gd name="T21" fmla="*/ 2147483647 h 1074"/>
              <a:gd name="T22" fmla="*/ 2147483647 w 490"/>
              <a:gd name="T23" fmla="*/ 2147483647 h 1074"/>
              <a:gd name="T24" fmla="*/ 2147483647 w 490"/>
              <a:gd name="T25" fmla="*/ 2147483647 h 1074"/>
              <a:gd name="T26" fmla="*/ 2147483647 w 490"/>
              <a:gd name="T27" fmla="*/ 2147483647 h 1074"/>
              <a:gd name="T28" fmla="*/ 2147483647 w 490"/>
              <a:gd name="T29" fmla="*/ 2147483647 h 1074"/>
              <a:gd name="T30" fmla="*/ 2147483647 w 490"/>
              <a:gd name="T31" fmla="*/ 2147483647 h 1074"/>
              <a:gd name="T32" fmla="*/ 2147483647 w 490"/>
              <a:gd name="T33" fmla="*/ 2147483647 h 1074"/>
              <a:gd name="T34" fmla="*/ 2147483647 w 490"/>
              <a:gd name="T35" fmla="*/ 2147483647 h 1074"/>
              <a:gd name="T36" fmla="*/ 2147483647 w 490"/>
              <a:gd name="T37" fmla="*/ 2147483647 h 1074"/>
              <a:gd name="T38" fmla="*/ 2147483647 w 490"/>
              <a:gd name="T39" fmla="*/ 2147483647 h 1074"/>
              <a:gd name="T40" fmla="*/ 2147483647 w 490"/>
              <a:gd name="T41" fmla="*/ 2147483647 h 1074"/>
              <a:gd name="T42" fmla="*/ 2147483647 w 490"/>
              <a:gd name="T43" fmla="*/ 2147483647 h 1074"/>
              <a:gd name="T44" fmla="*/ 2147483647 w 490"/>
              <a:gd name="T45" fmla="*/ 2147483647 h 1074"/>
              <a:gd name="T46" fmla="*/ 2147483647 w 490"/>
              <a:gd name="T47" fmla="*/ 2147483647 h 1074"/>
              <a:gd name="T48" fmla="*/ 2147483647 w 490"/>
              <a:gd name="T49" fmla="*/ 2147483647 h 1074"/>
              <a:gd name="T50" fmla="*/ 2147483647 w 490"/>
              <a:gd name="T51" fmla="*/ 2147483647 h 1074"/>
              <a:gd name="T52" fmla="*/ 2147483647 w 490"/>
              <a:gd name="T53" fmla="*/ 2147483647 h 1074"/>
              <a:gd name="T54" fmla="*/ 2147483647 w 490"/>
              <a:gd name="T55" fmla="*/ 0 h 1074"/>
              <a:gd name="T56" fmla="*/ 2147483647 w 490"/>
              <a:gd name="T57" fmla="*/ 2147483647 h 1074"/>
              <a:gd name="T58" fmla="*/ 2147483647 w 490"/>
              <a:gd name="T59" fmla="*/ 2147483647 h 1074"/>
              <a:gd name="T60" fmla="*/ 2147483647 w 490"/>
              <a:gd name="T61" fmla="*/ 2147483647 h 1074"/>
              <a:gd name="T62" fmla="*/ 2147483647 w 490"/>
              <a:gd name="T63" fmla="*/ 2147483647 h 1074"/>
              <a:gd name="T64" fmla="*/ 2147483647 w 490"/>
              <a:gd name="T65" fmla="*/ 2147483647 h 1074"/>
              <a:gd name="T66" fmla="*/ 2147483647 w 490"/>
              <a:gd name="T67" fmla="*/ 2147483647 h 1074"/>
              <a:gd name="T68" fmla="*/ 2147483647 w 490"/>
              <a:gd name="T69" fmla="*/ 2147483647 h 1074"/>
              <a:gd name="T70" fmla="*/ 2147483647 w 490"/>
              <a:gd name="T71" fmla="*/ 2147483647 h 1074"/>
              <a:gd name="T72" fmla="*/ 2147483647 w 490"/>
              <a:gd name="T73" fmla="*/ 2147483647 h 1074"/>
              <a:gd name="T74" fmla="*/ 0 w 490"/>
              <a:gd name="T75" fmla="*/ 2147483647 h 1074"/>
              <a:gd name="T76" fmla="*/ 0 w 490"/>
              <a:gd name="T77" fmla="*/ 2147483647 h 1074"/>
              <a:gd name="T78" fmla="*/ 2147483647 w 490"/>
              <a:gd name="T79" fmla="*/ 2147483647 h 1074"/>
              <a:gd name="T80" fmla="*/ 2147483647 w 490"/>
              <a:gd name="T81" fmla="*/ 2147483647 h 1074"/>
              <a:gd name="T82" fmla="*/ 2147483647 w 490"/>
              <a:gd name="T83" fmla="*/ 2147483647 h 1074"/>
              <a:gd name="T84" fmla="*/ 2147483647 w 490"/>
              <a:gd name="T85" fmla="*/ 2147483647 h 1074"/>
              <a:gd name="T86" fmla="*/ 2147483647 w 490"/>
              <a:gd name="T87" fmla="*/ 2147483647 h 1074"/>
              <a:gd name="T88" fmla="*/ 2147483647 w 490"/>
              <a:gd name="T89" fmla="*/ 2147483647 h 1074"/>
              <a:gd name="T90" fmla="*/ 2147483647 w 490"/>
              <a:gd name="T91" fmla="*/ 2147483647 h 1074"/>
              <a:gd name="T92" fmla="*/ 2147483647 w 490"/>
              <a:gd name="T93" fmla="*/ 2147483647 h 1074"/>
              <a:gd name="T94" fmla="*/ 2147483647 w 490"/>
              <a:gd name="T95" fmla="*/ 2147483647 h 1074"/>
              <a:gd name="T96" fmla="*/ 2147483647 w 490"/>
              <a:gd name="T97" fmla="*/ 2147483647 h 1074"/>
              <a:gd name="T98" fmla="*/ 2147483647 w 490"/>
              <a:gd name="T99" fmla="*/ 2147483647 h 1074"/>
              <a:gd name="T100" fmla="*/ 2147483647 w 490"/>
              <a:gd name="T101" fmla="*/ 2147483647 h 1074"/>
              <a:gd name="T102" fmla="*/ 2147483647 w 490"/>
              <a:gd name="T103" fmla="*/ 2147483647 h 1074"/>
              <a:gd name="T104" fmla="*/ 2147483647 w 490"/>
              <a:gd name="T105" fmla="*/ 2147483647 h 1074"/>
              <a:gd name="T106" fmla="*/ 2147483647 w 490"/>
              <a:gd name="T107" fmla="*/ 2147483647 h 1074"/>
              <a:gd name="T108" fmla="*/ 2147483647 w 490"/>
              <a:gd name="T109" fmla="*/ 2147483647 h 1074"/>
              <a:gd name="T110" fmla="*/ 2147483647 w 490"/>
              <a:gd name="T111" fmla="*/ 2147483647 h 1074"/>
              <a:gd name="T112" fmla="*/ 2147483647 w 490"/>
              <a:gd name="T113" fmla="*/ 2147483647 h 1074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490"/>
              <a:gd name="T172" fmla="*/ 0 h 1074"/>
              <a:gd name="T173" fmla="*/ 490 w 490"/>
              <a:gd name="T174" fmla="*/ 1074 h 1074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490" h="1074">
                <a:moveTo>
                  <a:pt x="490" y="886"/>
                </a:moveTo>
                <a:lnTo>
                  <a:pt x="490" y="886"/>
                </a:lnTo>
                <a:lnTo>
                  <a:pt x="463" y="862"/>
                </a:lnTo>
                <a:lnTo>
                  <a:pt x="438" y="838"/>
                </a:lnTo>
                <a:lnTo>
                  <a:pt x="414" y="812"/>
                </a:lnTo>
                <a:lnTo>
                  <a:pt x="392" y="785"/>
                </a:lnTo>
                <a:lnTo>
                  <a:pt x="371" y="756"/>
                </a:lnTo>
                <a:lnTo>
                  <a:pt x="351" y="726"/>
                </a:lnTo>
                <a:lnTo>
                  <a:pt x="333" y="696"/>
                </a:lnTo>
                <a:lnTo>
                  <a:pt x="316" y="665"/>
                </a:lnTo>
                <a:lnTo>
                  <a:pt x="302" y="632"/>
                </a:lnTo>
                <a:lnTo>
                  <a:pt x="289" y="599"/>
                </a:lnTo>
                <a:lnTo>
                  <a:pt x="279" y="564"/>
                </a:lnTo>
                <a:lnTo>
                  <a:pt x="270" y="529"/>
                </a:lnTo>
                <a:lnTo>
                  <a:pt x="262" y="494"/>
                </a:lnTo>
                <a:lnTo>
                  <a:pt x="257" y="458"/>
                </a:lnTo>
                <a:lnTo>
                  <a:pt x="254" y="420"/>
                </a:lnTo>
                <a:lnTo>
                  <a:pt x="253" y="383"/>
                </a:lnTo>
                <a:lnTo>
                  <a:pt x="253" y="356"/>
                </a:lnTo>
                <a:lnTo>
                  <a:pt x="255" y="328"/>
                </a:lnTo>
                <a:lnTo>
                  <a:pt x="258" y="302"/>
                </a:lnTo>
                <a:lnTo>
                  <a:pt x="262" y="275"/>
                </a:lnTo>
                <a:lnTo>
                  <a:pt x="267" y="249"/>
                </a:lnTo>
                <a:lnTo>
                  <a:pt x="272" y="223"/>
                </a:lnTo>
                <a:lnTo>
                  <a:pt x="280" y="199"/>
                </a:lnTo>
                <a:lnTo>
                  <a:pt x="288" y="174"/>
                </a:lnTo>
                <a:lnTo>
                  <a:pt x="211" y="0"/>
                </a:lnTo>
                <a:lnTo>
                  <a:pt x="55" y="77"/>
                </a:lnTo>
                <a:lnTo>
                  <a:pt x="42" y="113"/>
                </a:lnTo>
                <a:lnTo>
                  <a:pt x="31" y="149"/>
                </a:lnTo>
                <a:lnTo>
                  <a:pt x="22" y="187"/>
                </a:lnTo>
                <a:lnTo>
                  <a:pt x="14" y="226"/>
                </a:lnTo>
                <a:lnTo>
                  <a:pt x="8" y="263"/>
                </a:lnTo>
                <a:lnTo>
                  <a:pt x="4" y="304"/>
                </a:lnTo>
                <a:lnTo>
                  <a:pt x="1" y="343"/>
                </a:lnTo>
                <a:lnTo>
                  <a:pt x="0" y="383"/>
                </a:lnTo>
                <a:lnTo>
                  <a:pt x="3" y="435"/>
                </a:lnTo>
                <a:lnTo>
                  <a:pt x="7" y="485"/>
                </a:lnTo>
                <a:lnTo>
                  <a:pt x="13" y="536"/>
                </a:lnTo>
                <a:lnTo>
                  <a:pt x="23" y="585"/>
                </a:lnTo>
                <a:lnTo>
                  <a:pt x="36" y="633"/>
                </a:lnTo>
                <a:lnTo>
                  <a:pt x="51" y="680"/>
                </a:lnTo>
                <a:lnTo>
                  <a:pt x="69" y="725"/>
                </a:lnTo>
                <a:lnTo>
                  <a:pt x="88" y="770"/>
                </a:lnTo>
                <a:lnTo>
                  <a:pt x="110" y="813"/>
                </a:lnTo>
                <a:lnTo>
                  <a:pt x="135" y="856"/>
                </a:lnTo>
                <a:lnTo>
                  <a:pt x="162" y="896"/>
                </a:lnTo>
                <a:lnTo>
                  <a:pt x="191" y="935"/>
                </a:lnTo>
                <a:lnTo>
                  <a:pt x="222" y="973"/>
                </a:lnTo>
                <a:lnTo>
                  <a:pt x="254" y="1008"/>
                </a:lnTo>
                <a:lnTo>
                  <a:pt x="288" y="1043"/>
                </a:lnTo>
                <a:lnTo>
                  <a:pt x="324" y="1074"/>
                </a:lnTo>
                <a:lnTo>
                  <a:pt x="298" y="909"/>
                </a:lnTo>
                <a:lnTo>
                  <a:pt x="490" y="886"/>
                </a:lnTo>
                <a:close/>
              </a:path>
            </a:pathLst>
          </a:cu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nb-NO" altLang="id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4823" name="TextBox 15"/>
          <p:cNvSpPr txBox="1"/>
          <p:nvPr/>
        </p:nvSpPr>
        <p:spPr>
          <a:xfrm rot="2295975">
            <a:off x="9867900" y="2451100"/>
            <a:ext cx="1100138" cy="307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/>
            <a:r>
              <a:rPr lang="zh-CN" altLang="en-US" sz="1400" b="1" dirty="0">
                <a:solidFill>
                  <a:schemeClr val="bg1"/>
                </a:solidFill>
                <a:latin typeface="Roboto" panose="02000000000000000000"/>
                <a:ea typeface="Roboto" panose="02000000000000000000"/>
              </a:rPr>
              <a:t>标题</a:t>
            </a:r>
          </a:p>
        </p:txBody>
      </p:sp>
      <p:sp>
        <p:nvSpPr>
          <p:cNvPr id="34824" name="TextBox 19"/>
          <p:cNvSpPr txBox="1"/>
          <p:nvPr/>
        </p:nvSpPr>
        <p:spPr>
          <a:xfrm rot="6915184">
            <a:off x="10237788" y="4116388"/>
            <a:ext cx="1146175" cy="306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defTabSz="1216025" eaLnBrk="0" hangingPunct="0">
              <a:spcBef>
                <a:spcPct val="20000"/>
              </a:spcBef>
            </a:pPr>
            <a:r>
              <a:rPr lang="zh-CN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825" name="TextBox 18"/>
          <p:cNvSpPr txBox="1"/>
          <p:nvPr/>
        </p:nvSpPr>
        <p:spPr>
          <a:xfrm rot="-6380890">
            <a:off x="7469188" y="3986213"/>
            <a:ext cx="1139825" cy="307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defTabSz="1216025" eaLnBrk="0" hangingPunct="0">
              <a:spcBef>
                <a:spcPct val="20000"/>
              </a:spcBef>
            </a:pPr>
            <a:r>
              <a:rPr lang="zh-CN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826" name="TextBox 20"/>
          <p:cNvSpPr txBox="1"/>
          <p:nvPr/>
        </p:nvSpPr>
        <p:spPr>
          <a:xfrm>
            <a:off x="8851900" y="5038725"/>
            <a:ext cx="1123950" cy="307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defTabSz="1216025" eaLnBrk="0" hangingPunct="0">
              <a:spcBef>
                <a:spcPct val="20000"/>
              </a:spcBef>
            </a:pPr>
            <a:r>
              <a:rPr lang="zh-CN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827" name="Rectangle 38"/>
          <p:cNvSpPr/>
          <p:nvPr/>
        </p:nvSpPr>
        <p:spPr>
          <a:xfrm>
            <a:off x="8497888" y="3306763"/>
            <a:ext cx="188912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4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en-US" altLang="zh-CN" sz="4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Oval 3"/>
          <p:cNvSpPr/>
          <p:nvPr/>
        </p:nvSpPr>
        <p:spPr>
          <a:xfrm>
            <a:off x="1104900" y="3667125"/>
            <a:ext cx="563563" cy="563563"/>
          </a:xfrm>
          <a:prstGeom prst="ellipse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1</a:t>
            </a:r>
          </a:p>
        </p:txBody>
      </p:sp>
      <p:sp>
        <p:nvSpPr>
          <p:cNvPr id="13" name="Oval 41"/>
          <p:cNvSpPr/>
          <p:nvPr/>
        </p:nvSpPr>
        <p:spPr>
          <a:xfrm>
            <a:off x="4059238" y="3667125"/>
            <a:ext cx="563563" cy="563563"/>
          </a:xfrm>
          <a:prstGeom prst="ellipse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</a:t>
            </a:r>
          </a:p>
        </p:txBody>
      </p:sp>
      <p:sp>
        <p:nvSpPr>
          <p:cNvPr id="14" name="Oval 43"/>
          <p:cNvSpPr/>
          <p:nvPr/>
        </p:nvSpPr>
        <p:spPr>
          <a:xfrm>
            <a:off x="1104900" y="4822825"/>
            <a:ext cx="563563" cy="563563"/>
          </a:xfrm>
          <a:prstGeom prst="ellipse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3</a:t>
            </a:r>
          </a:p>
        </p:txBody>
      </p:sp>
      <p:sp>
        <p:nvSpPr>
          <p:cNvPr id="15" name="Oval 45"/>
          <p:cNvSpPr/>
          <p:nvPr/>
        </p:nvSpPr>
        <p:spPr>
          <a:xfrm>
            <a:off x="4059238" y="4822825"/>
            <a:ext cx="563563" cy="563563"/>
          </a:xfrm>
          <a:prstGeom prst="ellipse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4</a:t>
            </a:r>
          </a:p>
        </p:txBody>
      </p:sp>
      <p:sp>
        <p:nvSpPr>
          <p:cNvPr id="34832" name="矩形 15"/>
          <p:cNvSpPr/>
          <p:nvPr/>
        </p:nvSpPr>
        <p:spPr>
          <a:xfrm>
            <a:off x="1831975" y="3930650"/>
            <a:ext cx="1744663" cy="77559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833" name="TextBox 13"/>
          <p:cNvSpPr txBox="1"/>
          <p:nvPr/>
        </p:nvSpPr>
        <p:spPr>
          <a:xfrm>
            <a:off x="1831975" y="3659188"/>
            <a:ext cx="1536700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x-none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834" name="矩形 17"/>
          <p:cNvSpPr/>
          <p:nvPr/>
        </p:nvSpPr>
        <p:spPr>
          <a:xfrm>
            <a:off x="4733925" y="3930650"/>
            <a:ext cx="1746250" cy="77559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835" name="TextBox 13"/>
          <p:cNvSpPr txBox="1"/>
          <p:nvPr/>
        </p:nvSpPr>
        <p:spPr>
          <a:xfrm>
            <a:off x="4733925" y="3659188"/>
            <a:ext cx="1536700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x-none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836" name="矩形 19"/>
          <p:cNvSpPr/>
          <p:nvPr/>
        </p:nvSpPr>
        <p:spPr>
          <a:xfrm>
            <a:off x="1816100" y="5065713"/>
            <a:ext cx="1744663" cy="77559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837" name="TextBox 13"/>
          <p:cNvSpPr txBox="1"/>
          <p:nvPr/>
        </p:nvSpPr>
        <p:spPr>
          <a:xfrm>
            <a:off x="1816100" y="4794250"/>
            <a:ext cx="1536700" cy="2460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x-none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838" name="矩形 21"/>
          <p:cNvSpPr/>
          <p:nvPr/>
        </p:nvSpPr>
        <p:spPr>
          <a:xfrm>
            <a:off x="4733925" y="5078413"/>
            <a:ext cx="1746250" cy="77559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839" name="TextBox 13"/>
          <p:cNvSpPr txBox="1"/>
          <p:nvPr/>
        </p:nvSpPr>
        <p:spPr>
          <a:xfrm>
            <a:off x="4733925" y="4806950"/>
            <a:ext cx="1536700" cy="2460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x-none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840" name="矩形 23"/>
          <p:cNvSpPr/>
          <p:nvPr/>
        </p:nvSpPr>
        <p:spPr>
          <a:xfrm>
            <a:off x="1081088" y="2306638"/>
            <a:ext cx="4875212" cy="77559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蓝素材为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您效劳，专业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模板设计、个性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定制美化，打造您的演示专场秀。忧你所忧，思你所思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——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蓝素材：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囚心钻研，诚心不贰。更多优质作品，更多优质作品请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841" name="TextBox 13"/>
          <p:cNvSpPr txBox="1"/>
          <p:nvPr/>
        </p:nvSpPr>
        <p:spPr>
          <a:xfrm>
            <a:off x="1081088" y="1992313"/>
            <a:ext cx="1376362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x-none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842" name="TextBox 18"/>
          <p:cNvSpPr txBox="1"/>
          <p:nvPr/>
        </p:nvSpPr>
        <p:spPr>
          <a:xfrm rot="-2083080">
            <a:off x="8132763" y="2316163"/>
            <a:ext cx="1141412" cy="307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defTabSz="1216025" eaLnBrk="0" hangingPunct="0">
              <a:spcBef>
                <a:spcPct val="20000"/>
              </a:spcBef>
            </a:pPr>
            <a:r>
              <a:rPr lang="zh-CN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2" name="组合 5"/>
          <p:cNvGrpSpPr/>
          <p:nvPr/>
        </p:nvGrpSpPr>
        <p:grpSpPr>
          <a:xfrm>
            <a:off x="0" y="2624138"/>
            <a:ext cx="12292013" cy="1482725"/>
            <a:chOff x="-49747" y="2687410"/>
            <a:chExt cx="12291495" cy="1483180"/>
          </a:xfrm>
        </p:grpSpPr>
        <p:grpSp>
          <p:nvGrpSpPr>
            <p:cNvPr id="35843" name="组合 16"/>
            <p:cNvGrpSpPr/>
            <p:nvPr/>
          </p:nvGrpSpPr>
          <p:grpSpPr>
            <a:xfrm>
              <a:off x="-49747" y="2687410"/>
              <a:ext cx="12291495" cy="1483180"/>
              <a:chOff x="-98967" y="2601652"/>
              <a:chExt cx="12291495" cy="1483180"/>
            </a:xfrm>
          </p:grpSpPr>
          <p:grpSp>
            <p:nvGrpSpPr>
              <p:cNvPr id="35847" name="组合 2"/>
              <p:cNvGrpSpPr/>
              <p:nvPr/>
            </p:nvGrpSpPr>
            <p:grpSpPr>
              <a:xfrm>
                <a:off x="-98967" y="2601652"/>
                <a:ext cx="4588571" cy="1483180"/>
                <a:chOff x="337452" y="2022788"/>
                <a:chExt cx="4588571" cy="1483180"/>
              </a:xfrm>
            </p:grpSpPr>
            <p:sp>
              <p:nvSpPr>
                <p:cNvPr id="8" name="任意多边形 7"/>
                <p:cNvSpPr/>
                <p:nvPr/>
              </p:nvSpPr>
              <p:spPr>
                <a:xfrm>
                  <a:off x="337452" y="2302186"/>
                  <a:ext cx="4093889" cy="203202"/>
                </a:xfrm>
                <a:custGeom>
                  <a:avLst/>
                  <a:gdLst>
                    <a:gd name="connsiteX0" fmla="*/ 0 w 4093889"/>
                    <a:gd name="connsiteY0" fmla="*/ 0 h 203202"/>
                    <a:gd name="connsiteX1" fmla="*/ 3990486 w 4093889"/>
                    <a:gd name="connsiteY1" fmla="*/ 0 h 203202"/>
                    <a:gd name="connsiteX2" fmla="*/ 4093889 w 4093889"/>
                    <a:gd name="connsiteY2" fmla="*/ 203202 h 203202"/>
                    <a:gd name="connsiteX3" fmla="*/ 0 w 4093889"/>
                    <a:gd name="connsiteY3" fmla="*/ 203202 h 203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093889" h="203202">
                      <a:moveTo>
                        <a:pt x="0" y="0"/>
                      </a:moveTo>
                      <a:lnTo>
                        <a:pt x="3990486" y="0"/>
                      </a:lnTo>
                      <a:lnTo>
                        <a:pt x="4093889" y="203202"/>
                      </a:lnTo>
                      <a:lnTo>
                        <a:pt x="0" y="203202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tx1">
                        <a:lumMod val="85000"/>
                        <a:lumOff val="15000"/>
                        <a:alpha val="0"/>
                      </a:schemeClr>
                    </a:gs>
                    <a:gs pos="0">
                      <a:schemeClr val="bg1"/>
                    </a:gs>
                  </a:gsLst>
                  <a:lin ang="108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9" name="任意多边形 8"/>
                <p:cNvSpPr/>
                <p:nvPr/>
              </p:nvSpPr>
              <p:spPr>
                <a:xfrm>
                  <a:off x="337452" y="2665044"/>
                  <a:ext cx="4278536" cy="203202"/>
                </a:xfrm>
                <a:custGeom>
                  <a:avLst/>
                  <a:gdLst>
                    <a:gd name="connsiteX0" fmla="*/ 0 w 4278536"/>
                    <a:gd name="connsiteY0" fmla="*/ 0 h 203202"/>
                    <a:gd name="connsiteX1" fmla="*/ 4175133 w 4278536"/>
                    <a:gd name="connsiteY1" fmla="*/ 0 h 203202"/>
                    <a:gd name="connsiteX2" fmla="*/ 4278536 w 4278536"/>
                    <a:gd name="connsiteY2" fmla="*/ 203202 h 203202"/>
                    <a:gd name="connsiteX3" fmla="*/ 0 w 4278536"/>
                    <a:gd name="connsiteY3" fmla="*/ 203202 h 203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78536" h="203202">
                      <a:moveTo>
                        <a:pt x="0" y="0"/>
                      </a:moveTo>
                      <a:lnTo>
                        <a:pt x="4175133" y="0"/>
                      </a:lnTo>
                      <a:lnTo>
                        <a:pt x="4278536" y="203202"/>
                      </a:lnTo>
                      <a:lnTo>
                        <a:pt x="0" y="203202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tx1">
                        <a:lumMod val="85000"/>
                        <a:lumOff val="15000"/>
                        <a:alpha val="0"/>
                      </a:schemeClr>
                    </a:gs>
                    <a:gs pos="0">
                      <a:schemeClr val="bg1"/>
                    </a:gs>
                  </a:gsLst>
                  <a:lin ang="108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" name="任意多边形 9"/>
                <p:cNvSpPr/>
                <p:nvPr/>
              </p:nvSpPr>
              <p:spPr>
                <a:xfrm>
                  <a:off x="337452" y="3027902"/>
                  <a:ext cx="4455885" cy="203202"/>
                </a:xfrm>
                <a:custGeom>
                  <a:avLst/>
                  <a:gdLst>
                    <a:gd name="connsiteX0" fmla="*/ 0 w 4455885"/>
                    <a:gd name="connsiteY0" fmla="*/ 0 h 203202"/>
                    <a:gd name="connsiteX1" fmla="*/ 4359780 w 4455885"/>
                    <a:gd name="connsiteY1" fmla="*/ 0 h 203202"/>
                    <a:gd name="connsiteX2" fmla="*/ 4455885 w 4455885"/>
                    <a:gd name="connsiteY2" fmla="*/ 188862 h 203202"/>
                    <a:gd name="connsiteX3" fmla="*/ 4455885 w 4455885"/>
                    <a:gd name="connsiteY3" fmla="*/ 203202 h 203202"/>
                    <a:gd name="connsiteX4" fmla="*/ 0 w 4455885"/>
                    <a:gd name="connsiteY4" fmla="*/ 203202 h 203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55885" h="203202">
                      <a:moveTo>
                        <a:pt x="0" y="0"/>
                      </a:moveTo>
                      <a:lnTo>
                        <a:pt x="4359780" y="0"/>
                      </a:lnTo>
                      <a:lnTo>
                        <a:pt x="4455885" y="188862"/>
                      </a:lnTo>
                      <a:lnTo>
                        <a:pt x="4455885" y="203202"/>
                      </a:lnTo>
                      <a:lnTo>
                        <a:pt x="0" y="203202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tx1">
                        <a:lumMod val="85000"/>
                        <a:lumOff val="15000"/>
                        <a:alpha val="0"/>
                      </a:schemeClr>
                    </a:gs>
                    <a:gs pos="0">
                      <a:schemeClr val="bg1"/>
                    </a:gs>
                  </a:gsLst>
                  <a:lin ang="108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cxnSp>
              <p:nvCxnSpPr>
                <p:cNvPr id="11" name="直接连接符 10"/>
                <p:cNvCxnSpPr/>
                <p:nvPr/>
              </p:nvCxnSpPr>
              <p:spPr>
                <a:xfrm>
                  <a:off x="4190996" y="2022788"/>
                  <a:ext cx="735027" cy="148318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5848" name="组合 1"/>
              <p:cNvGrpSpPr/>
              <p:nvPr/>
            </p:nvGrpSpPr>
            <p:grpSpPr>
              <a:xfrm flipV="1">
                <a:off x="7589444" y="2601652"/>
                <a:ext cx="4603084" cy="1483180"/>
                <a:chOff x="7251464" y="2022787"/>
                <a:chExt cx="4603084" cy="1483180"/>
              </a:xfrm>
            </p:grpSpPr>
            <p:sp>
              <p:nvSpPr>
                <p:cNvPr id="13" name="任意多边形 12"/>
                <p:cNvSpPr/>
                <p:nvPr/>
              </p:nvSpPr>
              <p:spPr>
                <a:xfrm flipH="1">
                  <a:off x="7760659" y="2302186"/>
                  <a:ext cx="4093889" cy="203202"/>
                </a:xfrm>
                <a:custGeom>
                  <a:avLst/>
                  <a:gdLst>
                    <a:gd name="connsiteX0" fmla="*/ 0 w 4093889"/>
                    <a:gd name="connsiteY0" fmla="*/ 0 h 203202"/>
                    <a:gd name="connsiteX1" fmla="*/ 3990486 w 4093889"/>
                    <a:gd name="connsiteY1" fmla="*/ 0 h 203202"/>
                    <a:gd name="connsiteX2" fmla="*/ 4093889 w 4093889"/>
                    <a:gd name="connsiteY2" fmla="*/ 203202 h 203202"/>
                    <a:gd name="connsiteX3" fmla="*/ 0 w 4093889"/>
                    <a:gd name="connsiteY3" fmla="*/ 203202 h 203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093889" h="203202">
                      <a:moveTo>
                        <a:pt x="0" y="0"/>
                      </a:moveTo>
                      <a:lnTo>
                        <a:pt x="3990486" y="0"/>
                      </a:lnTo>
                      <a:lnTo>
                        <a:pt x="4093889" y="203202"/>
                      </a:lnTo>
                      <a:lnTo>
                        <a:pt x="0" y="203202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tx1">
                        <a:lumMod val="85000"/>
                        <a:lumOff val="15000"/>
                        <a:alpha val="0"/>
                      </a:schemeClr>
                    </a:gs>
                    <a:gs pos="0">
                      <a:schemeClr val="bg1"/>
                    </a:gs>
                  </a:gsLst>
                  <a:lin ang="108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" name="任意多边形 13"/>
                <p:cNvSpPr/>
                <p:nvPr/>
              </p:nvSpPr>
              <p:spPr>
                <a:xfrm flipH="1">
                  <a:off x="7576012" y="2665044"/>
                  <a:ext cx="4278536" cy="203202"/>
                </a:xfrm>
                <a:custGeom>
                  <a:avLst/>
                  <a:gdLst>
                    <a:gd name="connsiteX0" fmla="*/ 0 w 4278536"/>
                    <a:gd name="connsiteY0" fmla="*/ 0 h 203202"/>
                    <a:gd name="connsiteX1" fmla="*/ 4175133 w 4278536"/>
                    <a:gd name="connsiteY1" fmla="*/ 0 h 203202"/>
                    <a:gd name="connsiteX2" fmla="*/ 4278536 w 4278536"/>
                    <a:gd name="connsiteY2" fmla="*/ 203202 h 203202"/>
                    <a:gd name="connsiteX3" fmla="*/ 0 w 4278536"/>
                    <a:gd name="connsiteY3" fmla="*/ 203202 h 203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78536" h="203202">
                      <a:moveTo>
                        <a:pt x="0" y="0"/>
                      </a:moveTo>
                      <a:lnTo>
                        <a:pt x="4175133" y="0"/>
                      </a:lnTo>
                      <a:lnTo>
                        <a:pt x="4278536" y="203202"/>
                      </a:lnTo>
                      <a:lnTo>
                        <a:pt x="0" y="203202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tx1">
                        <a:lumMod val="85000"/>
                        <a:lumOff val="15000"/>
                        <a:alpha val="0"/>
                      </a:schemeClr>
                    </a:gs>
                    <a:gs pos="0">
                      <a:schemeClr val="bg1"/>
                    </a:gs>
                  </a:gsLst>
                  <a:lin ang="108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5" name="任意多边形 14"/>
                <p:cNvSpPr/>
                <p:nvPr/>
              </p:nvSpPr>
              <p:spPr>
                <a:xfrm flipH="1">
                  <a:off x="7398663" y="3027902"/>
                  <a:ext cx="4455885" cy="203202"/>
                </a:xfrm>
                <a:custGeom>
                  <a:avLst/>
                  <a:gdLst>
                    <a:gd name="connsiteX0" fmla="*/ 0 w 4455885"/>
                    <a:gd name="connsiteY0" fmla="*/ 0 h 203202"/>
                    <a:gd name="connsiteX1" fmla="*/ 4359780 w 4455885"/>
                    <a:gd name="connsiteY1" fmla="*/ 0 h 203202"/>
                    <a:gd name="connsiteX2" fmla="*/ 4455885 w 4455885"/>
                    <a:gd name="connsiteY2" fmla="*/ 188862 h 203202"/>
                    <a:gd name="connsiteX3" fmla="*/ 4455885 w 4455885"/>
                    <a:gd name="connsiteY3" fmla="*/ 203202 h 203202"/>
                    <a:gd name="connsiteX4" fmla="*/ 0 w 4455885"/>
                    <a:gd name="connsiteY4" fmla="*/ 203202 h 203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55885" h="203202">
                      <a:moveTo>
                        <a:pt x="0" y="0"/>
                      </a:moveTo>
                      <a:lnTo>
                        <a:pt x="4359780" y="0"/>
                      </a:lnTo>
                      <a:lnTo>
                        <a:pt x="4455885" y="188862"/>
                      </a:lnTo>
                      <a:lnTo>
                        <a:pt x="4455885" y="203202"/>
                      </a:lnTo>
                      <a:lnTo>
                        <a:pt x="0" y="203202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tx1">
                        <a:lumMod val="85000"/>
                        <a:lumOff val="15000"/>
                        <a:alpha val="0"/>
                      </a:schemeClr>
                    </a:gs>
                    <a:gs pos="0">
                      <a:schemeClr val="bg1"/>
                    </a:gs>
                  </a:gsLst>
                  <a:lin ang="108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cxnSp>
              <p:nvCxnSpPr>
                <p:cNvPr id="16" name="直接连接符 15"/>
                <p:cNvCxnSpPr/>
                <p:nvPr/>
              </p:nvCxnSpPr>
              <p:spPr>
                <a:xfrm flipH="1">
                  <a:off x="7251464" y="2022787"/>
                  <a:ext cx="735028" cy="148318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35844" name="组合 3"/>
            <p:cNvGrpSpPr/>
            <p:nvPr/>
          </p:nvGrpSpPr>
          <p:grpSpPr>
            <a:xfrm>
              <a:off x="4301014" y="2718846"/>
              <a:ext cx="4072678" cy="1346327"/>
              <a:chOff x="4009655" y="2718846"/>
              <a:chExt cx="4072678" cy="1346327"/>
            </a:xfrm>
          </p:grpSpPr>
          <p:sp>
            <p:nvSpPr>
              <p:cNvPr id="35845" name="文本框 128"/>
              <p:cNvSpPr txBox="1"/>
              <p:nvPr/>
            </p:nvSpPr>
            <p:spPr>
              <a:xfrm>
                <a:off x="4334626" y="3357287"/>
                <a:ext cx="3747707" cy="70788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4000" b="1" dirty="0">
                    <a:solidFill>
                      <a:srgbClr val="F8F8F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点此添加标题</a:t>
                </a:r>
              </a:p>
            </p:txBody>
          </p:sp>
          <p:sp>
            <p:nvSpPr>
              <p:cNvPr id="35846" name="文本框 129"/>
              <p:cNvSpPr txBox="1"/>
              <p:nvPr/>
            </p:nvSpPr>
            <p:spPr>
              <a:xfrm>
                <a:off x="4009655" y="2718846"/>
                <a:ext cx="2311157" cy="70788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US" altLang="zh-CN" sz="4000" b="1" dirty="0">
                    <a:solidFill>
                      <a:srgbClr val="F8F8F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Part  02</a:t>
                </a:r>
                <a:endParaRPr lang="zh-CN" altLang="en-US" sz="4000" b="1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1376363" y="2532063"/>
            <a:ext cx="1084263" cy="1084263"/>
          </a:xfrm>
          <a:prstGeom prst="ellipse">
            <a:avLst/>
          </a:prstGeom>
          <a:noFill/>
          <a:ln w="101600">
            <a:solidFill>
              <a:srgbClr val="F9F9F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Arc 5"/>
          <p:cNvSpPr/>
          <p:nvPr/>
        </p:nvSpPr>
        <p:spPr>
          <a:xfrm>
            <a:off x="1247775" y="2405063"/>
            <a:ext cx="1339850" cy="1339850"/>
          </a:xfrm>
          <a:prstGeom prst="arc">
            <a:avLst/>
          </a:prstGeom>
          <a:noFill/>
          <a:ln w="127000">
            <a:solidFill>
              <a:srgbClr val="F9F9F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868" name="Rectangle 2"/>
          <p:cNvSpPr/>
          <p:nvPr/>
        </p:nvSpPr>
        <p:spPr>
          <a:xfrm>
            <a:off x="1570038" y="2871788"/>
            <a:ext cx="696912" cy="4016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ctr" eaLnBrk="1" hangingPunct="1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5" name="Oval 8"/>
          <p:cNvSpPr/>
          <p:nvPr/>
        </p:nvSpPr>
        <p:spPr>
          <a:xfrm>
            <a:off x="4160838" y="2532063"/>
            <a:ext cx="1084263" cy="1084263"/>
          </a:xfrm>
          <a:prstGeom prst="ellipse">
            <a:avLst/>
          </a:prstGeom>
          <a:noFill/>
          <a:ln w="101600">
            <a:solidFill>
              <a:srgbClr val="F9F9F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Arc 11"/>
          <p:cNvSpPr/>
          <p:nvPr/>
        </p:nvSpPr>
        <p:spPr>
          <a:xfrm flipV="1">
            <a:off x="4033838" y="2405063"/>
            <a:ext cx="1339850" cy="1339850"/>
          </a:xfrm>
          <a:prstGeom prst="arc">
            <a:avLst>
              <a:gd name="adj1" fmla="val 13728661"/>
              <a:gd name="adj2" fmla="val 2971125"/>
            </a:avLst>
          </a:prstGeom>
          <a:noFill/>
          <a:ln w="127000">
            <a:solidFill>
              <a:srgbClr val="F9F9F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871" name="Rectangle 13"/>
          <p:cNvSpPr/>
          <p:nvPr/>
        </p:nvSpPr>
        <p:spPr>
          <a:xfrm>
            <a:off x="4354513" y="2871788"/>
            <a:ext cx="696912" cy="4016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ctr" eaLnBrk="1" hangingPunct="1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8" name="Oval 15"/>
          <p:cNvSpPr/>
          <p:nvPr/>
        </p:nvSpPr>
        <p:spPr>
          <a:xfrm>
            <a:off x="6946900" y="2532063"/>
            <a:ext cx="1084263" cy="1084263"/>
          </a:xfrm>
          <a:prstGeom prst="ellipse">
            <a:avLst/>
          </a:prstGeom>
          <a:noFill/>
          <a:ln w="101600">
            <a:solidFill>
              <a:srgbClr val="F9F9F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Arc 16"/>
          <p:cNvSpPr/>
          <p:nvPr/>
        </p:nvSpPr>
        <p:spPr>
          <a:xfrm rot="5400000" flipV="1">
            <a:off x="6818313" y="2405063"/>
            <a:ext cx="1339850" cy="1339850"/>
          </a:xfrm>
          <a:prstGeom prst="arc">
            <a:avLst>
              <a:gd name="adj1" fmla="val 13728661"/>
              <a:gd name="adj2" fmla="val 1183738"/>
            </a:avLst>
          </a:prstGeom>
          <a:noFill/>
          <a:ln w="127000">
            <a:solidFill>
              <a:srgbClr val="F9F9F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874" name="Rectangle 17"/>
          <p:cNvSpPr/>
          <p:nvPr/>
        </p:nvSpPr>
        <p:spPr>
          <a:xfrm>
            <a:off x="7140575" y="2871788"/>
            <a:ext cx="696913" cy="4016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ctr" eaLnBrk="1" hangingPunct="1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1" name="Oval 19"/>
          <p:cNvSpPr/>
          <p:nvPr/>
        </p:nvSpPr>
        <p:spPr>
          <a:xfrm>
            <a:off x="9731375" y="2532063"/>
            <a:ext cx="1084263" cy="1084263"/>
          </a:xfrm>
          <a:prstGeom prst="ellipse">
            <a:avLst/>
          </a:prstGeom>
          <a:noFill/>
          <a:ln w="101600">
            <a:solidFill>
              <a:srgbClr val="F9F9F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Arc 20"/>
          <p:cNvSpPr/>
          <p:nvPr/>
        </p:nvSpPr>
        <p:spPr>
          <a:xfrm rot="5400000" flipH="1" flipV="1">
            <a:off x="9604375" y="2405063"/>
            <a:ext cx="1339850" cy="1339850"/>
          </a:xfrm>
          <a:prstGeom prst="arc">
            <a:avLst>
              <a:gd name="adj1" fmla="val 13728661"/>
              <a:gd name="adj2" fmla="val 2971125"/>
            </a:avLst>
          </a:prstGeom>
          <a:noFill/>
          <a:ln w="127000">
            <a:solidFill>
              <a:srgbClr val="F9F9F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877" name="Rectangle 21"/>
          <p:cNvSpPr/>
          <p:nvPr/>
        </p:nvSpPr>
        <p:spPr>
          <a:xfrm>
            <a:off x="9925050" y="2871788"/>
            <a:ext cx="696913" cy="4016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ctr" eaLnBrk="1" hangingPunct="1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grpSp>
        <p:nvGrpSpPr>
          <p:cNvPr id="36878" name="组合 13"/>
          <p:cNvGrpSpPr/>
          <p:nvPr/>
        </p:nvGrpSpPr>
        <p:grpSpPr>
          <a:xfrm>
            <a:off x="1041400" y="4210050"/>
            <a:ext cx="1782763" cy="831649"/>
            <a:chOff x="951902" y="4476540"/>
            <a:chExt cx="1783148" cy="831809"/>
          </a:xfrm>
        </p:grpSpPr>
        <p:sp>
          <p:nvSpPr>
            <p:cNvPr id="36889" name="矩形 14"/>
            <p:cNvSpPr/>
            <p:nvPr/>
          </p:nvSpPr>
          <p:spPr>
            <a:xfrm>
              <a:off x="951902" y="4791185"/>
              <a:ext cx="1783148" cy="517164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algn="ctr" defTabSz="1216025"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更多优质作品，更多优质作品请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搜索蓝素材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890" name="TextBox 13"/>
            <p:cNvSpPr txBox="1"/>
            <p:nvPr/>
          </p:nvSpPr>
          <p:spPr>
            <a:xfrm>
              <a:off x="1155027" y="4476540"/>
              <a:ext cx="1376899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algn="ctr"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altLang="x-none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6879" name="组合 16"/>
          <p:cNvGrpSpPr/>
          <p:nvPr/>
        </p:nvGrpSpPr>
        <p:grpSpPr>
          <a:xfrm>
            <a:off x="3816350" y="4210050"/>
            <a:ext cx="1784350" cy="831649"/>
            <a:chOff x="951902" y="4476540"/>
            <a:chExt cx="1783148" cy="831809"/>
          </a:xfrm>
        </p:grpSpPr>
        <p:sp>
          <p:nvSpPr>
            <p:cNvPr id="36887" name="矩形 17"/>
            <p:cNvSpPr/>
            <p:nvPr/>
          </p:nvSpPr>
          <p:spPr>
            <a:xfrm>
              <a:off x="951902" y="4791185"/>
              <a:ext cx="1783148" cy="517164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algn="ctr" defTabSz="1216025"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更多优质作品，更多优质作品请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搜索蓝素材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888" name="TextBox 13"/>
            <p:cNvSpPr txBox="1"/>
            <p:nvPr/>
          </p:nvSpPr>
          <p:spPr>
            <a:xfrm>
              <a:off x="1155027" y="4476540"/>
              <a:ext cx="1376899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algn="ctr"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altLang="x-none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6880" name="组合 19"/>
          <p:cNvGrpSpPr/>
          <p:nvPr/>
        </p:nvGrpSpPr>
        <p:grpSpPr>
          <a:xfrm>
            <a:off x="6591300" y="4210050"/>
            <a:ext cx="1784350" cy="831649"/>
            <a:chOff x="951902" y="4476540"/>
            <a:chExt cx="1783148" cy="831809"/>
          </a:xfrm>
        </p:grpSpPr>
        <p:sp>
          <p:nvSpPr>
            <p:cNvPr id="36885" name="矩形 20"/>
            <p:cNvSpPr/>
            <p:nvPr/>
          </p:nvSpPr>
          <p:spPr>
            <a:xfrm>
              <a:off x="951902" y="4791185"/>
              <a:ext cx="1783148" cy="517164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algn="ctr" defTabSz="1216025"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更多优质作品，更多优质作品请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搜索蓝素材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886" name="TextBox 13"/>
            <p:cNvSpPr txBox="1"/>
            <p:nvPr/>
          </p:nvSpPr>
          <p:spPr>
            <a:xfrm>
              <a:off x="1155027" y="4476540"/>
              <a:ext cx="1376899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algn="ctr"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altLang="x-none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6881" name="组合 22"/>
          <p:cNvGrpSpPr/>
          <p:nvPr/>
        </p:nvGrpSpPr>
        <p:grpSpPr>
          <a:xfrm>
            <a:off x="9367838" y="4210050"/>
            <a:ext cx="1782762" cy="831649"/>
            <a:chOff x="951902" y="4476540"/>
            <a:chExt cx="1783148" cy="831809"/>
          </a:xfrm>
        </p:grpSpPr>
        <p:sp>
          <p:nvSpPr>
            <p:cNvPr id="36883" name="矩形 23"/>
            <p:cNvSpPr/>
            <p:nvPr/>
          </p:nvSpPr>
          <p:spPr>
            <a:xfrm>
              <a:off x="951902" y="4791185"/>
              <a:ext cx="1783148" cy="517164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algn="ctr" defTabSz="1216025"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更多优质作品，更多优质作品请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搜索蓝素材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884" name="TextBox 13"/>
            <p:cNvSpPr txBox="1"/>
            <p:nvPr/>
          </p:nvSpPr>
          <p:spPr>
            <a:xfrm>
              <a:off x="1155027" y="4476540"/>
              <a:ext cx="1376899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algn="ctr"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altLang="x-none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6882" name="文本框 128"/>
          <p:cNvSpPr txBox="1"/>
          <p:nvPr/>
        </p:nvSpPr>
        <p:spPr>
          <a:xfrm>
            <a:off x="307975" y="249238"/>
            <a:ext cx="206692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rc 1"/>
          <p:cNvSpPr/>
          <p:nvPr/>
        </p:nvSpPr>
        <p:spPr>
          <a:xfrm flipH="1">
            <a:off x="1174750" y="2287588"/>
            <a:ext cx="3365500" cy="3365500"/>
          </a:xfrm>
          <a:prstGeom prst="arc">
            <a:avLst>
              <a:gd name="adj1" fmla="val 16200000"/>
              <a:gd name="adj2" fmla="val 6320568"/>
            </a:avLst>
          </a:prstGeom>
          <a:noFill/>
          <a:ln w="254000">
            <a:solidFill>
              <a:srgbClr val="FBFBF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Arc 5"/>
          <p:cNvSpPr/>
          <p:nvPr/>
        </p:nvSpPr>
        <p:spPr>
          <a:xfrm flipH="1">
            <a:off x="1497013" y="2608263"/>
            <a:ext cx="2722563" cy="2722563"/>
          </a:xfrm>
          <a:prstGeom prst="arc">
            <a:avLst>
              <a:gd name="adj1" fmla="val 16200000"/>
              <a:gd name="adj2" fmla="val 4859881"/>
            </a:avLst>
          </a:prstGeom>
          <a:noFill/>
          <a:ln w="254000">
            <a:solidFill>
              <a:srgbClr val="FBFBF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Arc 6"/>
          <p:cNvSpPr/>
          <p:nvPr/>
        </p:nvSpPr>
        <p:spPr>
          <a:xfrm flipH="1">
            <a:off x="1816100" y="2927350"/>
            <a:ext cx="2084388" cy="2084388"/>
          </a:xfrm>
          <a:prstGeom prst="arc">
            <a:avLst>
              <a:gd name="adj1" fmla="val 16200000"/>
              <a:gd name="adj2" fmla="val 7923084"/>
            </a:avLst>
          </a:prstGeom>
          <a:noFill/>
          <a:ln w="254000">
            <a:solidFill>
              <a:srgbClr val="FBFBF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Arc 7"/>
          <p:cNvSpPr/>
          <p:nvPr/>
        </p:nvSpPr>
        <p:spPr>
          <a:xfrm flipH="1">
            <a:off x="2135188" y="3248025"/>
            <a:ext cx="1444625" cy="1444625"/>
          </a:xfrm>
          <a:prstGeom prst="arc">
            <a:avLst>
              <a:gd name="adj1" fmla="val 16200000"/>
              <a:gd name="adj2" fmla="val 9034491"/>
            </a:avLst>
          </a:prstGeom>
          <a:noFill/>
          <a:ln w="254000">
            <a:solidFill>
              <a:srgbClr val="FBFBF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Arc 8"/>
          <p:cNvSpPr/>
          <p:nvPr/>
        </p:nvSpPr>
        <p:spPr>
          <a:xfrm>
            <a:off x="1174750" y="2287588"/>
            <a:ext cx="3365500" cy="3365500"/>
          </a:xfrm>
          <a:prstGeom prst="arc">
            <a:avLst>
              <a:gd name="adj1" fmla="val 1518616"/>
              <a:gd name="adj2" fmla="val 6211271"/>
            </a:avLst>
          </a:prstGeom>
          <a:noFill/>
          <a:ln w="2540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Arc 11"/>
          <p:cNvSpPr/>
          <p:nvPr/>
        </p:nvSpPr>
        <p:spPr>
          <a:xfrm>
            <a:off x="1497013" y="2608263"/>
            <a:ext cx="2722563" cy="2722563"/>
          </a:xfrm>
          <a:prstGeom prst="arc">
            <a:avLst>
              <a:gd name="adj1" fmla="val 319443"/>
              <a:gd name="adj2" fmla="val 6870139"/>
            </a:avLst>
          </a:prstGeom>
          <a:noFill/>
          <a:ln w="2540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Arc 13"/>
          <p:cNvSpPr/>
          <p:nvPr/>
        </p:nvSpPr>
        <p:spPr>
          <a:xfrm>
            <a:off x="1816100" y="2927350"/>
            <a:ext cx="2084388" cy="2084388"/>
          </a:xfrm>
          <a:prstGeom prst="arc">
            <a:avLst>
              <a:gd name="adj1" fmla="val 21238658"/>
              <a:gd name="adj2" fmla="val 7964625"/>
            </a:avLst>
          </a:prstGeom>
          <a:noFill/>
          <a:ln w="2540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Arc 14"/>
          <p:cNvSpPr/>
          <p:nvPr/>
        </p:nvSpPr>
        <p:spPr>
          <a:xfrm>
            <a:off x="2135188" y="3248025"/>
            <a:ext cx="1444625" cy="1444625"/>
          </a:xfrm>
          <a:prstGeom prst="arc">
            <a:avLst>
              <a:gd name="adj1" fmla="val 19805318"/>
              <a:gd name="adj2" fmla="val 9622851"/>
            </a:avLst>
          </a:prstGeom>
          <a:noFill/>
          <a:ln w="2540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898" name="TextBox 2"/>
          <p:cNvSpPr txBox="1"/>
          <p:nvPr/>
        </p:nvSpPr>
        <p:spPr>
          <a:xfrm>
            <a:off x="2967038" y="2133600"/>
            <a:ext cx="542925" cy="3079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ctr" eaLnBrk="1" hangingPunct="1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7899" name="TextBox 15"/>
          <p:cNvSpPr txBox="1"/>
          <p:nvPr/>
        </p:nvSpPr>
        <p:spPr>
          <a:xfrm>
            <a:off x="2967038" y="2463800"/>
            <a:ext cx="542925" cy="3079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ctr" eaLnBrk="1" hangingPunct="1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7900" name="TextBox 16"/>
          <p:cNvSpPr txBox="1"/>
          <p:nvPr/>
        </p:nvSpPr>
        <p:spPr>
          <a:xfrm>
            <a:off x="2967038" y="2794000"/>
            <a:ext cx="542925" cy="3079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ctr" eaLnBrk="1" hangingPunct="1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7901" name="TextBox 17"/>
          <p:cNvSpPr txBox="1"/>
          <p:nvPr/>
        </p:nvSpPr>
        <p:spPr>
          <a:xfrm>
            <a:off x="2967038" y="3124200"/>
            <a:ext cx="542925" cy="3079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ctr" eaLnBrk="1" hangingPunct="1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7902" name="TextBox 24"/>
          <p:cNvSpPr txBox="1"/>
          <p:nvPr/>
        </p:nvSpPr>
        <p:spPr>
          <a:xfrm>
            <a:off x="6675438" y="3527425"/>
            <a:ext cx="72707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b="1" dirty="0">
                <a:solidFill>
                  <a:schemeClr val="bg1"/>
                </a:solidFill>
                <a:latin typeface="Roboto" panose="02000000000000000000"/>
                <a:ea typeface="Roboto" panose="02000000000000000000"/>
              </a:rPr>
              <a:t>45%</a:t>
            </a:r>
          </a:p>
        </p:txBody>
      </p:sp>
      <p:sp>
        <p:nvSpPr>
          <p:cNvPr id="37903" name="Rectangle 25"/>
          <p:cNvSpPr/>
          <p:nvPr/>
        </p:nvSpPr>
        <p:spPr>
          <a:xfrm>
            <a:off x="7316788" y="3527425"/>
            <a:ext cx="3833812" cy="3508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904" name="TextBox 26"/>
          <p:cNvSpPr txBox="1"/>
          <p:nvPr/>
        </p:nvSpPr>
        <p:spPr>
          <a:xfrm>
            <a:off x="6675438" y="4191000"/>
            <a:ext cx="727075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b="1" dirty="0">
                <a:solidFill>
                  <a:schemeClr val="bg1"/>
                </a:solidFill>
                <a:latin typeface="Roboto" panose="02000000000000000000"/>
                <a:ea typeface="Roboto" panose="02000000000000000000"/>
              </a:rPr>
              <a:t>60%</a:t>
            </a:r>
          </a:p>
        </p:txBody>
      </p:sp>
      <p:sp>
        <p:nvSpPr>
          <p:cNvPr id="37905" name="Rectangle 27"/>
          <p:cNvSpPr/>
          <p:nvPr/>
        </p:nvSpPr>
        <p:spPr>
          <a:xfrm>
            <a:off x="7316788" y="4191000"/>
            <a:ext cx="3833812" cy="3508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906" name="TextBox 28"/>
          <p:cNvSpPr txBox="1"/>
          <p:nvPr/>
        </p:nvSpPr>
        <p:spPr>
          <a:xfrm>
            <a:off x="6675438" y="4856163"/>
            <a:ext cx="727075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b="1" dirty="0">
                <a:solidFill>
                  <a:schemeClr val="bg1"/>
                </a:solidFill>
                <a:latin typeface="Roboto" panose="02000000000000000000"/>
                <a:ea typeface="Roboto" panose="02000000000000000000"/>
              </a:rPr>
              <a:t>25%</a:t>
            </a:r>
          </a:p>
        </p:txBody>
      </p:sp>
      <p:sp>
        <p:nvSpPr>
          <p:cNvPr id="37907" name="Rectangle 29"/>
          <p:cNvSpPr/>
          <p:nvPr/>
        </p:nvSpPr>
        <p:spPr>
          <a:xfrm>
            <a:off x="7316788" y="4856163"/>
            <a:ext cx="3833812" cy="3508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908" name="TextBox 30"/>
          <p:cNvSpPr txBox="1"/>
          <p:nvPr/>
        </p:nvSpPr>
        <p:spPr>
          <a:xfrm>
            <a:off x="6675438" y="5521325"/>
            <a:ext cx="727075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b="1" dirty="0">
                <a:solidFill>
                  <a:schemeClr val="bg1"/>
                </a:solidFill>
                <a:latin typeface="Roboto" panose="02000000000000000000"/>
                <a:ea typeface="Roboto" panose="02000000000000000000"/>
              </a:rPr>
              <a:t>98%</a:t>
            </a:r>
          </a:p>
        </p:txBody>
      </p:sp>
      <p:sp>
        <p:nvSpPr>
          <p:cNvPr id="37909" name="Rectangle 31"/>
          <p:cNvSpPr/>
          <p:nvPr/>
        </p:nvSpPr>
        <p:spPr>
          <a:xfrm>
            <a:off x="7316788" y="5521325"/>
            <a:ext cx="3833812" cy="3508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910" name="矩形 21"/>
          <p:cNvSpPr/>
          <p:nvPr/>
        </p:nvSpPr>
        <p:spPr>
          <a:xfrm>
            <a:off x="5370513" y="2232025"/>
            <a:ext cx="4875212" cy="77559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蓝素材为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您效劳，专业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模板设计、个性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定制美化，打造您的演示专场秀。忧你所忧，思你所思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——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蓝素材：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囚心钻研，诚心不贰。更多优质作品，更多优质作品请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911" name="TextBox 13"/>
          <p:cNvSpPr txBox="1"/>
          <p:nvPr/>
        </p:nvSpPr>
        <p:spPr>
          <a:xfrm>
            <a:off x="5370513" y="1855788"/>
            <a:ext cx="1376362" cy="27781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x-none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912" name="文本框 128"/>
          <p:cNvSpPr txBox="1"/>
          <p:nvPr/>
        </p:nvSpPr>
        <p:spPr>
          <a:xfrm>
            <a:off x="307975" y="249238"/>
            <a:ext cx="206692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rcRect t="13876" r="4793"/>
          <a:stretch>
            <a:fillRect/>
          </a:stretch>
        </p:blipFill>
        <p:spPr>
          <a:xfrm>
            <a:off x="7090157" y="2129241"/>
            <a:ext cx="2487168" cy="1406992"/>
          </a:xfrm>
          <a:custGeom>
            <a:avLst/>
            <a:gdLst>
              <a:gd name="connsiteX0" fmla="*/ 0 w 2487168"/>
              <a:gd name="connsiteY0" fmla="*/ 0 h 1406992"/>
              <a:gd name="connsiteX1" fmla="*/ 2487168 w 2487168"/>
              <a:gd name="connsiteY1" fmla="*/ 0 h 1406992"/>
              <a:gd name="connsiteX2" fmla="*/ 2487168 w 2487168"/>
              <a:gd name="connsiteY2" fmla="*/ 1406992 h 1406992"/>
              <a:gd name="connsiteX3" fmla="*/ 0 w 2487168"/>
              <a:gd name="connsiteY3" fmla="*/ 1406992 h 1406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87168" h="1406992">
                <a:moveTo>
                  <a:pt x="0" y="0"/>
                </a:moveTo>
                <a:lnTo>
                  <a:pt x="2487168" y="0"/>
                </a:lnTo>
                <a:lnTo>
                  <a:pt x="2487168" y="1406992"/>
                </a:lnTo>
                <a:lnTo>
                  <a:pt x="0" y="1406992"/>
                </a:lnTo>
                <a:close/>
              </a:path>
            </a:pathLst>
          </a:cu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rcRect t="10673"/>
          <a:stretch>
            <a:fillRect/>
          </a:stretch>
        </p:blipFill>
        <p:spPr>
          <a:xfrm>
            <a:off x="4375786" y="2149433"/>
            <a:ext cx="2487167" cy="1389375"/>
          </a:xfrm>
          <a:custGeom>
            <a:avLst/>
            <a:gdLst>
              <a:gd name="connsiteX0" fmla="*/ 0 w 2487167"/>
              <a:gd name="connsiteY0" fmla="*/ 0 h 1389376"/>
              <a:gd name="connsiteX1" fmla="*/ 2487167 w 2487167"/>
              <a:gd name="connsiteY1" fmla="*/ 0 h 1389376"/>
              <a:gd name="connsiteX2" fmla="*/ 2487167 w 2487167"/>
              <a:gd name="connsiteY2" fmla="*/ 1389376 h 1389376"/>
              <a:gd name="connsiteX3" fmla="*/ 0 w 2487167"/>
              <a:gd name="connsiteY3" fmla="*/ 1389376 h 1389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87167" h="1389376">
                <a:moveTo>
                  <a:pt x="0" y="0"/>
                </a:moveTo>
                <a:lnTo>
                  <a:pt x="2487167" y="0"/>
                </a:lnTo>
                <a:lnTo>
                  <a:pt x="2487167" y="1389376"/>
                </a:lnTo>
                <a:lnTo>
                  <a:pt x="0" y="1389376"/>
                </a:lnTo>
                <a:close/>
              </a:path>
            </a:pathLst>
          </a:cu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rcRect l="24321" r="26915"/>
          <a:stretch>
            <a:fillRect/>
          </a:stretch>
        </p:blipFill>
        <p:spPr>
          <a:xfrm>
            <a:off x="1761005" y="2129241"/>
            <a:ext cx="2387576" cy="3061884"/>
          </a:xfrm>
          <a:custGeom>
            <a:avLst/>
            <a:gdLst>
              <a:gd name="connsiteX0" fmla="*/ 0 w 2387576"/>
              <a:gd name="connsiteY0" fmla="*/ 0 h 3061884"/>
              <a:gd name="connsiteX1" fmla="*/ 2387576 w 2387576"/>
              <a:gd name="connsiteY1" fmla="*/ 0 h 3061884"/>
              <a:gd name="connsiteX2" fmla="*/ 2387576 w 2387576"/>
              <a:gd name="connsiteY2" fmla="*/ 3061884 h 3061884"/>
              <a:gd name="connsiteX3" fmla="*/ 0 w 2387576"/>
              <a:gd name="connsiteY3" fmla="*/ 3061884 h 306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87576" h="3061884">
                <a:moveTo>
                  <a:pt x="0" y="0"/>
                </a:moveTo>
                <a:lnTo>
                  <a:pt x="2387576" y="0"/>
                </a:lnTo>
                <a:lnTo>
                  <a:pt x="2387576" y="3061884"/>
                </a:lnTo>
                <a:lnTo>
                  <a:pt x="0" y="3061884"/>
                </a:lnTo>
                <a:close/>
              </a:path>
            </a:pathLst>
          </a:custGeom>
        </p:spPr>
      </p:pic>
      <p:sp>
        <p:nvSpPr>
          <p:cNvPr id="4" name="矩形 3"/>
          <p:cNvSpPr/>
          <p:nvPr/>
        </p:nvSpPr>
        <p:spPr>
          <a:xfrm>
            <a:off x="9828213" y="2128838"/>
            <a:ext cx="719138" cy="1438275"/>
          </a:xfrm>
          <a:prstGeom prst="rect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8918" name="矩形 6"/>
          <p:cNvSpPr/>
          <p:nvPr/>
        </p:nvSpPr>
        <p:spPr>
          <a:xfrm>
            <a:off x="4375150" y="3803650"/>
            <a:ext cx="6172200" cy="77559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蓝素材为</a:t>
            </a:r>
            <a:r>
              <a:rPr lang="zh-CN" altLang="en-US" sz="1400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您效劳，专业</a:t>
            </a:r>
            <a:r>
              <a:rPr lang="en-US" altLang="zh-CN" sz="1400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模板设计、个性</a:t>
            </a:r>
            <a:r>
              <a:rPr lang="en-US" altLang="zh-CN" sz="1400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定制美化，打造您的演示专场秀。忧你所忧，思你所思</a:t>
            </a:r>
            <a:r>
              <a:rPr lang="en-US" altLang="zh-CN" sz="1400" dirty="0" smtClean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——</a:t>
            </a:r>
            <a:r>
              <a:rPr lang="zh-CN" altLang="en-US" sz="1400" dirty="0" smtClean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蓝素材：</a:t>
            </a:r>
            <a:r>
              <a:rPr lang="zh-CN" altLang="en-US" sz="1400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囚心钻研，诚心不贰。更多优质作品，更多优质作品请</a:t>
            </a:r>
            <a:r>
              <a:rPr lang="zh-CN" altLang="en-US" sz="1400" dirty="0" smtClean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400" dirty="0">
              <a:solidFill>
                <a:srgbClr val="FDFDF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919" name="矩形 7"/>
          <p:cNvSpPr/>
          <p:nvPr/>
        </p:nvSpPr>
        <p:spPr>
          <a:xfrm>
            <a:off x="4375150" y="4695825"/>
            <a:ext cx="6172200" cy="51706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蓝素材为</a:t>
            </a:r>
            <a:r>
              <a:rPr lang="zh-CN" altLang="en-US" sz="1400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您效劳，专业</a:t>
            </a:r>
            <a:r>
              <a:rPr lang="en-US" altLang="zh-CN" sz="1400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模板设计、个性</a:t>
            </a:r>
            <a:r>
              <a:rPr lang="en-US" altLang="zh-CN" sz="1400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定制美化，打造您的演示专场秀。忧你所忧，思你所思</a:t>
            </a:r>
            <a:r>
              <a:rPr lang="en-US" altLang="zh-CN" sz="1400" dirty="0" smtClean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——</a:t>
            </a:r>
            <a:r>
              <a:rPr lang="zh-CN" altLang="en-US" sz="1400" dirty="0" smtClean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蓝素材：</a:t>
            </a:r>
            <a:r>
              <a:rPr lang="zh-CN" altLang="en-US" sz="1400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囚心钻研，诚心不贰。</a:t>
            </a:r>
            <a:endParaRPr lang="en-US" altLang="zh-CN" sz="1400" dirty="0">
              <a:solidFill>
                <a:srgbClr val="FDFDF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Number Placeholder 3"/>
          <p:cNvSpPr txBox="1">
            <a:spLocks noGrp="1"/>
          </p:cNvSpPr>
          <p:nvPr>
            <p:ph type="sldNum" sz="quarter" idx="12"/>
          </p:nvPr>
        </p:nvSpPr>
        <p:spPr>
          <a:xfrm>
            <a:off x="11283950" y="357188"/>
            <a:ext cx="531813" cy="365125"/>
          </a:xfrm>
          <a:noFill/>
          <a:ln>
            <a:noFill/>
          </a:ln>
        </p:spPr>
        <p:txBody>
          <a:bodyPr anchor="ctr"/>
          <a:lstStyle/>
          <a:p>
            <a:fld id="{9A0DB2DC-4C9A-4742-B13C-FB6460FD3503}" type="slidenum">
              <a:rPr lang="en-US" altLang="zh-CN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15</a:t>
            </a:fld>
            <a:endParaRPr lang="en-US" altLang="zh-CN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Oval 4"/>
          <p:cNvSpPr/>
          <p:nvPr/>
        </p:nvSpPr>
        <p:spPr>
          <a:xfrm>
            <a:off x="608013" y="1582738"/>
            <a:ext cx="3106738" cy="3109913"/>
          </a:xfrm>
          <a:prstGeom prst="ellipse">
            <a:avLst/>
          </a:prstGeom>
          <a:solidFill>
            <a:srgbClr val="FCFCFC">
              <a:alpha val="5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3238500" y="1582738"/>
            <a:ext cx="3106738" cy="3109913"/>
          </a:xfrm>
          <a:prstGeom prst="ellipse">
            <a:avLst/>
          </a:prstGeom>
          <a:solidFill>
            <a:srgbClr val="FCFCFC">
              <a:alpha val="5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5886450" y="1582738"/>
            <a:ext cx="3106738" cy="3109913"/>
          </a:xfrm>
          <a:prstGeom prst="ellipse">
            <a:avLst/>
          </a:prstGeom>
          <a:solidFill>
            <a:srgbClr val="FCFCFC">
              <a:alpha val="5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8483600" y="1582738"/>
            <a:ext cx="3106738" cy="3109913"/>
          </a:xfrm>
          <a:prstGeom prst="ellipse">
            <a:avLst/>
          </a:prstGeom>
          <a:solidFill>
            <a:srgbClr val="FCFCFC">
              <a:alpha val="5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1658151" y="1800316"/>
            <a:ext cx="895010" cy="1019163"/>
            <a:chOff x="-17462" y="-3175"/>
            <a:chExt cx="4600575" cy="5238750"/>
          </a:xfrm>
          <a:solidFill>
            <a:schemeClr val="bg1"/>
          </a:solidFill>
        </p:grpSpPr>
        <p:sp>
          <p:nvSpPr>
            <p:cNvPr id="18" name="Freeform 17@|5FFC:0|FBC:0|LFC:16777215|LBC:16777215"/>
            <p:cNvSpPr>
              <a:spLocks noEditPoints="1"/>
            </p:cNvSpPr>
            <p:nvPr/>
          </p:nvSpPr>
          <p:spPr bwMode="auto">
            <a:xfrm>
              <a:off x="-17462" y="-3175"/>
              <a:ext cx="4600575" cy="5238750"/>
            </a:xfrm>
            <a:custGeom>
              <a:avLst/>
              <a:gdLst>
                <a:gd name="T0" fmla="*/ 899 w 1224"/>
                <a:gd name="T1" fmla="*/ 44 h 1394"/>
                <a:gd name="T2" fmla="*/ 318 w 1224"/>
                <a:gd name="T3" fmla="*/ 92 h 1394"/>
                <a:gd name="T4" fmla="*/ 105 w 1224"/>
                <a:gd name="T5" fmla="*/ 367 h 1394"/>
                <a:gd name="T6" fmla="*/ 105 w 1224"/>
                <a:gd name="T7" fmla="*/ 538 h 1394"/>
                <a:gd name="T8" fmla="*/ 109 w 1224"/>
                <a:gd name="T9" fmla="*/ 554 h 1394"/>
                <a:gd name="T10" fmla="*/ 60 w 1224"/>
                <a:gd name="T11" fmla="*/ 631 h 1394"/>
                <a:gd name="T12" fmla="*/ 22 w 1224"/>
                <a:gd name="T13" fmla="*/ 686 h 1394"/>
                <a:gd name="T14" fmla="*/ 22 w 1224"/>
                <a:gd name="T15" fmla="*/ 687 h 1394"/>
                <a:gd name="T16" fmla="*/ 56 w 1224"/>
                <a:gd name="T17" fmla="*/ 841 h 1394"/>
                <a:gd name="T18" fmla="*/ 77 w 1224"/>
                <a:gd name="T19" fmla="*/ 914 h 1394"/>
                <a:gd name="T20" fmla="*/ 116 w 1224"/>
                <a:gd name="T21" fmla="*/ 1011 h 1394"/>
                <a:gd name="T22" fmla="*/ 116 w 1224"/>
                <a:gd name="T23" fmla="*/ 1080 h 1394"/>
                <a:gd name="T24" fmla="*/ 263 w 1224"/>
                <a:gd name="T25" fmla="*/ 1204 h 1394"/>
                <a:gd name="T26" fmla="*/ 380 w 1224"/>
                <a:gd name="T27" fmla="*/ 1292 h 1394"/>
                <a:gd name="T28" fmla="*/ 962 w 1224"/>
                <a:gd name="T29" fmla="*/ 1394 h 1394"/>
                <a:gd name="T30" fmla="*/ 1068 w 1224"/>
                <a:gd name="T31" fmla="*/ 1268 h 1394"/>
                <a:gd name="T32" fmla="*/ 1034 w 1224"/>
                <a:gd name="T33" fmla="*/ 991 h 1394"/>
                <a:gd name="T34" fmla="*/ 1209 w 1224"/>
                <a:gd name="T35" fmla="*/ 649 h 1394"/>
                <a:gd name="T36" fmla="*/ 1099 w 1224"/>
                <a:gd name="T37" fmla="*/ 184 h 1394"/>
                <a:gd name="T38" fmla="*/ 976 w 1224"/>
                <a:gd name="T39" fmla="*/ 943 h 1394"/>
                <a:gd name="T40" fmla="*/ 994 w 1224"/>
                <a:gd name="T41" fmla="*/ 1281 h 1394"/>
                <a:gd name="T42" fmla="*/ 962 w 1224"/>
                <a:gd name="T43" fmla="*/ 1319 h 1394"/>
                <a:gd name="T44" fmla="*/ 455 w 1224"/>
                <a:gd name="T45" fmla="*/ 1288 h 1394"/>
                <a:gd name="T46" fmla="*/ 405 w 1224"/>
                <a:gd name="T47" fmla="*/ 1098 h 1394"/>
                <a:gd name="T48" fmla="*/ 263 w 1224"/>
                <a:gd name="T49" fmla="*/ 1129 h 1394"/>
                <a:gd name="T50" fmla="*/ 157 w 1224"/>
                <a:gd name="T51" fmla="*/ 940 h 1394"/>
                <a:gd name="T52" fmla="*/ 171 w 1224"/>
                <a:gd name="T53" fmla="*/ 884 h 1394"/>
                <a:gd name="T54" fmla="*/ 134 w 1224"/>
                <a:gd name="T55" fmla="*/ 864 h 1394"/>
                <a:gd name="T56" fmla="*/ 146 w 1224"/>
                <a:gd name="T57" fmla="*/ 807 h 1394"/>
                <a:gd name="T58" fmla="*/ 101 w 1224"/>
                <a:gd name="T59" fmla="*/ 781 h 1394"/>
                <a:gd name="T60" fmla="*/ 85 w 1224"/>
                <a:gd name="T61" fmla="*/ 727 h 1394"/>
                <a:gd name="T62" fmla="*/ 174 w 1224"/>
                <a:gd name="T63" fmla="*/ 594 h 1394"/>
                <a:gd name="T64" fmla="*/ 178 w 1224"/>
                <a:gd name="T65" fmla="*/ 522 h 1394"/>
                <a:gd name="T66" fmla="*/ 177 w 1224"/>
                <a:gd name="T67" fmla="*/ 386 h 1394"/>
                <a:gd name="T68" fmla="*/ 1135 w 1224"/>
                <a:gd name="T69" fmla="*/ 638 h 1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24" h="1394">
                  <a:moveTo>
                    <a:pt x="1099" y="184"/>
                  </a:moveTo>
                  <a:cubicBezTo>
                    <a:pt x="1047" y="122"/>
                    <a:pt x="979" y="75"/>
                    <a:pt x="899" y="44"/>
                  </a:cubicBezTo>
                  <a:cubicBezTo>
                    <a:pt x="827" y="15"/>
                    <a:pt x="745" y="0"/>
                    <a:pt x="662" y="0"/>
                  </a:cubicBezTo>
                  <a:cubicBezTo>
                    <a:pt x="538" y="0"/>
                    <a:pt x="417" y="33"/>
                    <a:pt x="318" y="92"/>
                  </a:cubicBezTo>
                  <a:cubicBezTo>
                    <a:pt x="265" y="123"/>
                    <a:pt x="221" y="162"/>
                    <a:pt x="185" y="206"/>
                  </a:cubicBezTo>
                  <a:cubicBezTo>
                    <a:pt x="146" y="255"/>
                    <a:pt x="119" y="309"/>
                    <a:pt x="105" y="367"/>
                  </a:cubicBezTo>
                  <a:cubicBezTo>
                    <a:pt x="92" y="417"/>
                    <a:pt x="91" y="475"/>
                    <a:pt x="101" y="522"/>
                  </a:cubicBezTo>
                  <a:cubicBezTo>
                    <a:pt x="105" y="538"/>
                    <a:pt x="105" y="538"/>
                    <a:pt x="105" y="538"/>
                  </a:cubicBezTo>
                  <a:cubicBezTo>
                    <a:pt x="106" y="543"/>
                    <a:pt x="107" y="548"/>
                    <a:pt x="109" y="551"/>
                  </a:cubicBezTo>
                  <a:cubicBezTo>
                    <a:pt x="109" y="552"/>
                    <a:pt x="109" y="553"/>
                    <a:pt x="109" y="554"/>
                  </a:cubicBezTo>
                  <a:cubicBezTo>
                    <a:pt x="106" y="561"/>
                    <a:pt x="106" y="561"/>
                    <a:pt x="106" y="561"/>
                  </a:cubicBezTo>
                  <a:cubicBezTo>
                    <a:pt x="95" y="584"/>
                    <a:pt x="78" y="607"/>
                    <a:pt x="60" y="631"/>
                  </a:cubicBezTo>
                  <a:cubicBezTo>
                    <a:pt x="48" y="649"/>
                    <a:pt x="35" y="667"/>
                    <a:pt x="22" y="686"/>
                  </a:cubicBezTo>
                  <a:cubicBezTo>
                    <a:pt x="22" y="686"/>
                    <a:pt x="22" y="686"/>
                    <a:pt x="22" y="686"/>
                  </a:cubicBezTo>
                  <a:cubicBezTo>
                    <a:pt x="22" y="686"/>
                    <a:pt x="22" y="686"/>
                    <a:pt x="22" y="686"/>
                  </a:cubicBezTo>
                  <a:cubicBezTo>
                    <a:pt x="22" y="687"/>
                    <a:pt x="22" y="687"/>
                    <a:pt x="22" y="687"/>
                  </a:cubicBezTo>
                  <a:cubicBezTo>
                    <a:pt x="4" y="715"/>
                    <a:pt x="0" y="748"/>
                    <a:pt x="9" y="779"/>
                  </a:cubicBezTo>
                  <a:cubicBezTo>
                    <a:pt x="17" y="805"/>
                    <a:pt x="34" y="827"/>
                    <a:pt x="56" y="841"/>
                  </a:cubicBezTo>
                  <a:cubicBezTo>
                    <a:pt x="55" y="860"/>
                    <a:pt x="58" y="880"/>
                    <a:pt x="67" y="897"/>
                  </a:cubicBezTo>
                  <a:cubicBezTo>
                    <a:pt x="70" y="903"/>
                    <a:pt x="73" y="909"/>
                    <a:pt x="77" y="914"/>
                  </a:cubicBezTo>
                  <a:cubicBezTo>
                    <a:pt x="75" y="938"/>
                    <a:pt x="81" y="964"/>
                    <a:pt x="97" y="984"/>
                  </a:cubicBezTo>
                  <a:cubicBezTo>
                    <a:pt x="116" y="1011"/>
                    <a:pt x="116" y="1011"/>
                    <a:pt x="116" y="1011"/>
                  </a:cubicBezTo>
                  <a:cubicBezTo>
                    <a:pt x="116" y="1014"/>
                    <a:pt x="116" y="1019"/>
                    <a:pt x="116" y="1022"/>
                  </a:cubicBezTo>
                  <a:cubicBezTo>
                    <a:pt x="115" y="1038"/>
                    <a:pt x="113" y="1059"/>
                    <a:pt x="116" y="1080"/>
                  </a:cubicBezTo>
                  <a:cubicBezTo>
                    <a:pt x="120" y="1113"/>
                    <a:pt x="131" y="1140"/>
                    <a:pt x="151" y="1161"/>
                  </a:cubicBezTo>
                  <a:cubicBezTo>
                    <a:pt x="178" y="1189"/>
                    <a:pt x="216" y="1204"/>
                    <a:pt x="263" y="1204"/>
                  </a:cubicBezTo>
                  <a:cubicBezTo>
                    <a:pt x="294" y="1204"/>
                    <a:pt x="330" y="1198"/>
                    <a:pt x="373" y="1186"/>
                  </a:cubicBezTo>
                  <a:cubicBezTo>
                    <a:pt x="375" y="1213"/>
                    <a:pt x="378" y="1247"/>
                    <a:pt x="380" y="1292"/>
                  </a:cubicBezTo>
                  <a:cubicBezTo>
                    <a:pt x="383" y="1349"/>
                    <a:pt x="430" y="1394"/>
                    <a:pt x="488" y="1394"/>
                  </a:cubicBezTo>
                  <a:cubicBezTo>
                    <a:pt x="962" y="1394"/>
                    <a:pt x="962" y="1394"/>
                    <a:pt x="962" y="1394"/>
                  </a:cubicBezTo>
                  <a:cubicBezTo>
                    <a:pt x="994" y="1394"/>
                    <a:pt x="1024" y="1380"/>
                    <a:pt x="1045" y="1356"/>
                  </a:cubicBezTo>
                  <a:cubicBezTo>
                    <a:pt x="1065" y="1331"/>
                    <a:pt x="1074" y="1299"/>
                    <a:pt x="1068" y="1268"/>
                  </a:cubicBezTo>
                  <a:cubicBezTo>
                    <a:pt x="1025" y="1025"/>
                    <a:pt x="1025" y="1025"/>
                    <a:pt x="1025" y="1025"/>
                  </a:cubicBezTo>
                  <a:cubicBezTo>
                    <a:pt x="1023" y="1013"/>
                    <a:pt x="1026" y="1001"/>
                    <a:pt x="1034" y="991"/>
                  </a:cubicBezTo>
                  <a:cubicBezTo>
                    <a:pt x="1068" y="950"/>
                    <a:pt x="1108" y="901"/>
                    <a:pt x="1141" y="843"/>
                  </a:cubicBezTo>
                  <a:cubicBezTo>
                    <a:pt x="1177" y="780"/>
                    <a:pt x="1199" y="717"/>
                    <a:pt x="1209" y="649"/>
                  </a:cubicBezTo>
                  <a:cubicBezTo>
                    <a:pt x="1224" y="553"/>
                    <a:pt x="1221" y="464"/>
                    <a:pt x="1201" y="384"/>
                  </a:cubicBezTo>
                  <a:cubicBezTo>
                    <a:pt x="1182" y="308"/>
                    <a:pt x="1148" y="240"/>
                    <a:pt x="1099" y="184"/>
                  </a:cubicBezTo>
                  <a:close/>
                  <a:moveTo>
                    <a:pt x="1135" y="638"/>
                  </a:moveTo>
                  <a:cubicBezTo>
                    <a:pt x="1116" y="765"/>
                    <a:pt x="1049" y="857"/>
                    <a:pt x="976" y="943"/>
                  </a:cubicBezTo>
                  <a:cubicBezTo>
                    <a:pt x="954" y="969"/>
                    <a:pt x="945" y="1004"/>
                    <a:pt x="951" y="1038"/>
                  </a:cubicBezTo>
                  <a:cubicBezTo>
                    <a:pt x="994" y="1281"/>
                    <a:pt x="994" y="1281"/>
                    <a:pt x="994" y="1281"/>
                  </a:cubicBezTo>
                  <a:cubicBezTo>
                    <a:pt x="996" y="1290"/>
                    <a:pt x="993" y="1300"/>
                    <a:pt x="987" y="1308"/>
                  </a:cubicBezTo>
                  <a:cubicBezTo>
                    <a:pt x="981" y="1315"/>
                    <a:pt x="972" y="1319"/>
                    <a:pt x="962" y="1319"/>
                  </a:cubicBezTo>
                  <a:cubicBezTo>
                    <a:pt x="488" y="1319"/>
                    <a:pt x="488" y="1319"/>
                    <a:pt x="488" y="1319"/>
                  </a:cubicBezTo>
                  <a:cubicBezTo>
                    <a:pt x="470" y="1319"/>
                    <a:pt x="456" y="1306"/>
                    <a:pt x="455" y="1288"/>
                  </a:cubicBezTo>
                  <a:cubicBezTo>
                    <a:pt x="451" y="1206"/>
                    <a:pt x="446" y="1155"/>
                    <a:pt x="443" y="1127"/>
                  </a:cubicBezTo>
                  <a:cubicBezTo>
                    <a:pt x="441" y="1114"/>
                    <a:pt x="423" y="1098"/>
                    <a:pt x="405" y="1098"/>
                  </a:cubicBezTo>
                  <a:cubicBezTo>
                    <a:pt x="401" y="1098"/>
                    <a:pt x="398" y="1099"/>
                    <a:pt x="395" y="1100"/>
                  </a:cubicBezTo>
                  <a:cubicBezTo>
                    <a:pt x="336" y="1120"/>
                    <a:pt x="294" y="1129"/>
                    <a:pt x="263" y="1129"/>
                  </a:cubicBezTo>
                  <a:cubicBezTo>
                    <a:pt x="148" y="1129"/>
                    <a:pt x="208" y="1009"/>
                    <a:pt x="186" y="979"/>
                  </a:cubicBezTo>
                  <a:cubicBezTo>
                    <a:pt x="157" y="940"/>
                    <a:pt x="157" y="940"/>
                    <a:pt x="157" y="940"/>
                  </a:cubicBezTo>
                  <a:cubicBezTo>
                    <a:pt x="150" y="930"/>
                    <a:pt x="150" y="917"/>
                    <a:pt x="156" y="907"/>
                  </a:cubicBezTo>
                  <a:cubicBezTo>
                    <a:pt x="171" y="884"/>
                    <a:pt x="171" y="884"/>
                    <a:pt x="171" y="884"/>
                  </a:cubicBezTo>
                  <a:cubicBezTo>
                    <a:pt x="152" y="879"/>
                    <a:pt x="152" y="879"/>
                    <a:pt x="152" y="879"/>
                  </a:cubicBezTo>
                  <a:cubicBezTo>
                    <a:pt x="144" y="877"/>
                    <a:pt x="138" y="871"/>
                    <a:pt x="134" y="864"/>
                  </a:cubicBezTo>
                  <a:cubicBezTo>
                    <a:pt x="130" y="857"/>
                    <a:pt x="130" y="848"/>
                    <a:pt x="133" y="841"/>
                  </a:cubicBezTo>
                  <a:cubicBezTo>
                    <a:pt x="146" y="807"/>
                    <a:pt x="146" y="807"/>
                    <a:pt x="146" y="807"/>
                  </a:cubicBezTo>
                  <a:cubicBezTo>
                    <a:pt x="148" y="804"/>
                    <a:pt x="146" y="801"/>
                    <a:pt x="143" y="799"/>
                  </a:cubicBezTo>
                  <a:cubicBezTo>
                    <a:pt x="101" y="781"/>
                    <a:pt x="101" y="781"/>
                    <a:pt x="101" y="781"/>
                  </a:cubicBezTo>
                  <a:cubicBezTo>
                    <a:pt x="92" y="776"/>
                    <a:pt x="84" y="768"/>
                    <a:pt x="81" y="758"/>
                  </a:cubicBezTo>
                  <a:cubicBezTo>
                    <a:pt x="78" y="747"/>
                    <a:pt x="80" y="736"/>
                    <a:pt x="85" y="727"/>
                  </a:cubicBezTo>
                  <a:cubicBezTo>
                    <a:pt x="86" y="726"/>
                    <a:pt x="86" y="726"/>
                    <a:pt x="86" y="726"/>
                  </a:cubicBezTo>
                  <a:cubicBezTo>
                    <a:pt x="114" y="681"/>
                    <a:pt x="150" y="641"/>
                    <a:pt x="174" y="594"/>
                  </a:cubicBezTo>
                  <a:cubicBezTo>
                    <a:pt x="184" y="573"/>
                    <a:pt x="184" y="573"/>
                    <a:pt x="184" y="573"/>
                  </a:cubicBezTo>
                  <a:cubicBezTo>
                    <a:pt x="191" y="559"/>
                    <a:pt x="182" y="537"/>
                    <a:pt x="178" y="522"/>
                  </a:cubicBezTo>
                  <a:cubicBezTo>
                    <a:pt x="175" y="505"/>
                    <a:pt x="175" y="505"/>
                    <a:pt x="175" y="505"/>
                  </a:cubicBezTo>
                  <a:cubicBezTo>
                    <a:pt x="166" y="468"/>
                    <a:pt x="168" y="422"/>
                    <a:pt x="177" y="386"/>
                  </a:cubicBezTo>
                  <a:cubicBezTo>
                    <a:pt x="227" y="187"/>
                    <a:pt x="445" y="75"/>
                    <a:pt x="662" y="75"/>
                  </a:cubicBezTo>
                  <a:cubicBezTo>
                    <a:pt x="929" y="75"/>
                    <a:pt x="1195" y="247"/>
                    <a:pt x="1135" y="63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14" tIns="22857" rIns="45714" bIns="22857" numCol="1" anchor="t" anchorCtr="0" compatLnSpc="1"/>
            <a:lstStyle/>
            <a:p>
              <a:pPr marL="0" marR="0" lvl="0" indent="0" algn="l" defTabSz="6089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9" name="Freeform 18@|5FFC:0|FBC:0|LFC:16777215|LBC:16777215"/>
            <p:cNvSpPr/>
            <p:nvPr/>
          </p:nvSpPr>
          <p:spPr bwMode="auto">
            <a:xfrm>
              <a:off x="866776" y="496888"/>
              <a:ext cx="3243263" cy="2638425"/>
            </a:xfrm>
            <a:custGeom>
              <a:avLst/>
              <a:gdLst>
                <a:gd name="T0" fmla="*/ 571 w 863"/>
                <a:gd name="T1" fmla="*/ 31 h 702"/>
                <a:gd name="T2" fmla="*/ 506 w 863"/>
                <a:gd name="T3" fmla="*/ 7 h 702"/>
                <a:gd name="T4" fmla="*/ 463 w 863"/>
                <a:gd name="T5" fmla="*/ 16 h 702"/>
                <a:gd name="T6" fmla="*/ 416 w 863"/>
                <a:gd name="T7" fmla="*/ 0 h 702"/>
                <a:gd name="T8" fmla="*/ 378 w 863"/>
                <a:gd name="T9" fmla="*/ 10 h 702"/>
                <a:gd name="T10" fmla="*/ 348 w 863"/>
                <a:gd name="T11" fmla="*/ 7 h 702"/>
                <a:gd name="T12" fmla="*/ 262 w 863"/>
                <a:gd name="T13" fmla="*/ 36 h 702"/>
                <a:gd name="T14" fmla="*/ 253 w 863"/>
                <a:gd name="T15" fmla="*/ 36 h 702"/>
                <a:gd name="T16" fmla="*/ 149 w 863"/>
                <a:gd name="T17" fmla="*/ 84 h 702"/>
                <a:gd name="T18" fmla="*/ 58 w 863"/>
                <a:gd name="T19" fmla="*/ 191 h 702"/>
                <a:gd name="T20" fmla="*/ 23 w 863"/>
                <a:gd name="T21" fmla="*/ 242 h 702"/>
                <a:gd name="T22" fmla="*/ 24 w 863"/>
                <a:gd name="T23" fmla="*/ 250 h 702"/>
                <a:gd name="T24" fmla="*/ 0 w 863"/>
                <a:gd name="T25" fmla="*/ 326 h 702"/>
                <a:gd name="T26" fmla="*/ 61 w 863"/>
                <a:gd name="T27" fmla="*/ 438 h 702"/>
                <a:gd name="T28" fmla="*/ 161 w 863"/>
                <a:gd name="T29" fmla="*/ 509 h 702"/>
                <a:gd name="T30" fmla="*/ 211 w 863"/>
                <a:gd name="T31" fmla="*/ 496 h 702"/>
                <a:gd name="T32" fmla="*/ 275 w 863"/>
                <a:gd name="T33" fmla="*/ 535 h 702"/>
                <a:gd name="T34" fmla="*/ 405 w 863"/>
                <a:gd name="T35" fmla="*/ 626 h 702"/>
                <a:gd name="T36" fmla="*/ 460 w 863"/>
                <a:gd name="T37" fmla="*/ 614 h 702"/>
                <a:gd name="T38" fmla="*/ 609 w 863"/>
                <a:gd name="T39" fmla="*/ 702 h 702"/>
                <a:gd name="T40" fmla="*/ 766 w 863"/>
                <a:gd name="T41" fmla="*/ 594 h 702"/>
                <a:gd name="T42" fmla="*/ 854 w 863"/>
                <a:gd name="T43" fmla="*/ 446 h 702"/>
                <a:gd name="T44" fmla="*/ 852 w 863"/>
                <a:gd name="T45" fmla="*/ 415 h 702"/>
                <a:gd name="T46" fmla="*/ 863 w 863"/>
                <a:gd name="T47" fmla="*/ 365 h 702"/>
                <a:gd name="T48" fmla="*/ 834 w 863"/>
                <a:gd name="T49" fmla="*/ 288 h 702"/>
                <a:gd name="T50" fmla="*/ 836 w 863"/>
                <a:gd name="T51" fmla="*/ 270 h 702"/>
                <a:gd name="T52" fmla="*/ 767 w 863"/>
                <a:gd name="T53" fmla="*/ 164 h 702"/>
                <a:gd name="T54" fmla="*/ 571 w 863"/>
                <a:gd name="T55" fmla="*/ 31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63" h="702">
                  <a:moveTo>
                    <a:pt x="571" y="31"/>
                  </a:moveTo>
                  <a:cubicBezTo>
                    <a:pt x="554" y="16"/>
                    <a:pt x="531" y="7"/>
                    <a:pt x="506" y="7"/>
                  </a:cubicBezTo>
                  <a:cubicBezTo>
                    <a:pt x="490" y="7"/>
                    <a:pt x="476" y="10"/>
                    <a:pt x="463" y="16"/>
                  </a:cubicBezTo>
                  <a:cubicBezTo>
                    <a:pt x="450" y="6"/>
                    <a:pt x="434" y="0"/>
                    <a:pt x="416" y="0"/>
                  </a:cubicBezTo>
                  <a:cubicBezTo>
                    <a:pt x="402" y="0"/>
                    <a:pt x="389" y="3"/>
                    <a:pt x="378" y="10"/>
                  </a:cubicBezTo>
                  <a:cubicBezTo>
                    <a:pt x="368" y="8"/>
                    <a:pt x="358" y="7"/>
                    <a:pt x="348" y="7"/>
                  </a:cubicBezTo>
                  <a:cubicBezTo>
                    <a:pt x="315" y="7"/>
                    <a:pt x="285" y="18"/>
                    <a:pt x="262" y="36"/>
                  </a:cubicBezTo>
                  <a:cubicBezTo>
                    <a:pt x="259" y="36"/>
                    <a:pt x="256" y="36"/>
                    <a:pt x="253" y="36"/>
                  </a:cubicBezTo>
                  <a:cubicBezTo>
                    <a:pt x="212" y="36"/>
                    <a:pt x="175" y="55"/>
                    <a:pt x="149" y="84"/>
                  </a:cubicBezTo>
                  <a:cubicBezTo>
                    <a:pt x="98" y="93"/>
                    <a:pt x="60" y="137"/>
                    <a:pt x="58" y="191"/>
                  </a:cubicBezTo>
                  <a:cubicBezTo>
                    <a:pt x="38" y="198"/>
                    <a:pt x="23" y="219"/>
                    <a:pt x="23" y="242"/>
                  </a:cubicBezTo>
                  <a:cubicBezTo>
                    <a:pt x="23" y="245"/>
                    <a:pt x="23" y="247"/>
                    <a:pt x="24" y="250"/>
                  </a:cubicBezTo>
                  <a:cubicBezTo>
                    <a:pt x="9" y="271"/>
                    <a:pt x="0" y="297"/>
                    <a:pt x="0" y="326"/>
                  </a:cubicBezTo>
                  <a:cubicBezTo>
                    <a:pt x="0" y="373"/>
                    <a:pt x="24" y="414"/>
                    <a:pt x="61" y="438"/>
                  </a:cubicBezTo>
                  <a:cubicBezTo>
                    <a:pt x="75" y="479"/>
                    <a:pt x="114" y="509"/>
                    <a:pt x="161" y="509"/>
                  </a:cubicBezTo>
                  <a:cubicBezTo>
                    <a:pt x="179" y="509"/>
                    <a:pt x="196" y="504"/>
                    <a:pt x="211" y="496"/>
                  </a:cubicBezTo>
                  <a:cubicBezTo>
                    <a:pt x="226" y="516"/>
                    <a:pt x="249" y="531"/>
                    <a:pt x="275" y="535"/>
                  </a:cubicBezTo>
                  <a:cubicBezTo>
                    <a:pt x="294" y="588"/>
                    <a:pt x="345" y="626"/>
                    <a:pt x="405" y="626"/>
                  </a:cubicBezTo>
                  <a:cubicBezTo>
                    <a:pt x="424" y="626"/>
                    <a:pt x="443" y="622"/>
                    <a:pt x="460" y="614"/>
                  </a:cubicBezTo>
                  <a:cubicBezTo>
                    <a:pt x="489" y="667"/>
                    <a:pt x="545" y="702"/>
                    <a:pt x="609" y="702"/>
                  </a:cubicBezTo>
                  <a:cubicBezTo>
                    <a:pt x="681" y="702"/>
                    <a:pt x="742" y="658"/>
                    <a:pt x="766" y="594"/>
                  </a:cubicBezTo>
                  <a:cubicBezTo>
                    <a:pt x="819" y="565"/>
                    <a:pt x="854" y="510"/>
                    <a:pt x="854" y="446"/>
                  </a:cubicBezTo>
                  <a:cubicBezTo>
                    <a:pt x="854" y="435"/>
                    <a:pt x="853" y="425"/>
                    <a:pt x="852" y="415"/>
                  </a:cubicBezTo>
                  <a:cubicBezTo>
                    <a:pt x="859" y="400"/>
                    <a:pt x="863" y="383"/>
                    <a:pt x="863" y="365"/>
                  </a:cubicBezTo>
                  <a:cubicBezTo>
                    <a:pt x="863" y="335"/>
                    <a:pt x="852" y="308"/>
                    <a:pt x="834" y="288"/>
                  </a:cubicBezTo>
                  <a:cubicBezTo>
                    <a:pt x="835" y="282"/>
                    <a:pt x="836" y="276"/>
                    <a:pt x="836" y="270"/>
                  </a:cubicBezTo>
                  <a:cubicBezTo>
                    <a:pt x="836" y="223"/>
                    <a:pt x="808" y="182"/>
                    <a:pt x="767" y="164"/>
                  </a:cubicBezTo>
                  <a:cubicBezTo>
                    <a:pt x="734" y="87"/>
                    <a:pt x="659" y="33"/>
                    <a:pt x="571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14" tIns="22857" rIns="45714" bIns="22857" numCol="1" anchor="t" anchorCtr="0" compatLnSpc="1"/>
            <a:lstStyle/>
            <a:p>
              <a:pPr marL="0" marR="0" lvl="0" indent="0" algn="l" defTabSz="6089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>
            <a:grpSpLocks noChangeAspect="1"/>
          </p:cNvGrpSpPr>
          <p:nvPr/>
        </p:nvGrpSpPr>
        <p:grpSpPr>
          <a:xfrm>
            <a:off x="4299611" y="2160080"/>
            <a:ext cx="1034488" cy="583209"/>
            <a:chOff x="3175" y="1588"/>
            <a:chExt cx="2427288" cy="1368425"/>
          </a:xfrm>
          <a:solidFill>
            <a:schemeClr val="bg1"/>
          </a:solidFill>
        </p:grpSpPr>
        <p:sp>
          <p:nvSpPr>
            <p:cNvPr id="21" name="Freeform 5@|5FFC:0|FBC:0|LFC:16777215|LBC:16777215"/>
            <p:cNvSpPr>
              <a:spLocks noEditPoints="1"/>
            </p:cNvSpPr>
            <p:nvPr/>
          </p:nvSpPr>
          <p:spPr bwMode="auto">
            <a:xfrm>
              <a:off x="3175" y="1588"/>
              <a:ext cx="2427288" cy="1368425"/>
            </a:xfrm>
            <a:custGeom>
              <a:avLst/>
              <a:gdLst>
                <a:gd name="T0" fmla="*/ 1434 w 1529"/>
                <a:gd name="T1" fmla="*/ 288 h 862"/>
                <a:gd name="T2" fmla="*/ 1434 w 1529"/>
                <a:gd name="T3" fmla="*/ 0 h 862"/>
                <a:gd name="T4" fmla="*/ 0 w 1529"/>
                <a:gd name="T5" fmla="*/ 0 h 862"/>
                <a:gd name="T6" fmla="*/ 0 w 1529"/>
                <a:gd name="T7" fmla="*/ 862 h 862"/>
                <a:gd name="T8" fmla="*/ 1434 w 1529"/>
                <a:gd name="T9" fmla="*/ 862 h 862"/>
                <a:gd name="T10" fmla="*/ 1434 w 1529"/>
                <a:gd name="T11" fmla="*/ 671 h 862"/>
                <a:gd name="T12" fmla="*/ 1529 w 1529"/>
                <a:gd name="T13" fmla="*/ 671 h 862"/>
                <a:gd name="T14" fmla="*/ 1529 w 1529"/>
                <a:gd name="T15" fmla="*/ 288 h 862"/>
                <a:gd name="T16" fmla="*/ 1434 w 1529"/>
                <a:gd name="T17" fmla="*/ 288 h 862"/>
                <a:gd name="T18" fmla="*/ 1241 w 1529"/>
                <a:gd name="T19" fmla="*/ 671 h 862"/>
                <a:gd name="T20" fmla="*/ 192 w 1529"/>
                <a:gd name="T21" fmla="*/ 671 h 862"/>
                <a:gd name="T22" fmla="*/ 192 w 1529"/>
                <a:gd name="T23" fmla="*/ 190 h 862"/>
                <a:gd name="T24" fmla="*/ 1241 w 1529"/>
                <a:gd name="T25" fmla="*/ 190 h 862"/>
                <a:gd name="T26" fmla="*/ 1241 w 1529"/>
                <a:gd name="T27" fmla="*/ 671 h 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29" h="862">
                  <a:moveTo>
                    <a:pt x="1434" y="288"/>
                  </a:moveTo>
                  <a:lnTo>
                    <a:pt x="1434" y="0"/>
                  </a:lnTo>
                  <a:lnTo>
                    <a:pt x="0" y="0"/>
                  </a:lnTo>
                  <a:lnTo>
                    <a:pt x="0" y="862"/>
                  </a:lnTo>
                  <a:lnTo>
                    <a:pt x="1434" y="862"/>
                  </a:lnTo>
                  <a:lnTo>
                    <a:pt x="1434" y="671"/>
                  </a:lnTo>
                  <a:lnTo>
                    <a:pt x="1529" y="671"/>
                  </a:lnTo>
                  <a:lnTo>
                    <a:pt x="1529" y="288"/>
                  </a:lnTo>
                  <a:lnTo>
                    <a:pt x="1434" y="288"/>
                  </a:lnTo>
                  <a:close/>
                  <a:moveTo>
                    <a:pt x="1241" y="671"/>
                  </a:moveTo>
                  <a:lnTo>
                    <a:pt x="192" y="671"/>
                  </a:lnTo>
                  <a:lnTo>
                    <a:pt x="192" y="190"/>
                  </a:lnTo>
                  <a:lnTo>
                    <a:pt x="1241" y="190"/>
                  </a:lnTo>
                  <a:lnTo>
                    <a:pt x="1241" y="67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14" tIns="22857" rIns="45714" bIns="22857" numCol="1" anchor="t" anchorCtr="0" compatLnSpc="1"/>
            <a:lstStyle/>
            <a:p>
              <a:pPr marL="0" marR="0" lvl="0" indent="0" algn="l" defTabSz="6089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2" name="Freeform 6@|5FFC:0|FBC:0|LFC:16777215|LBC:16777215"/>
            <p:cNvSpPr/>
            <p:nvPr/>
          </p:nvSpPr>
          <p:spPr bwMode="auto">
            <a:xfrm>
              <a:off x="458788" y="458788"/>
              <a:ext cx="908050" cy="454025"/>
            </a:xfrm>
            <a:custGeom>
              <a:avLst/>
              <a:gdLst>
                <a:gd name="T0" fmla="*/ 287 w 572"/>
                <a:gd name="T1" fmla="*/ 0 h 286"/>
                <a:gd name="T2" fmla="*/ 0 w 572"/>
                <a:gd name="T3" fmla="*/ 0 h 286"/>
                <a:gd name="T4" fmla="*/ 0 w 572"/>
                <a:gd name="T5" fmla="*/ 286 h 286"/>
                <a:gd name="T6" fmla="*/ 572 w 572"/>
                <a:gd name="T7" fmla="*/ 286 h 286"/>
                <a:gd name="T8" fmla="*/ 287 w 572"/>
                <a:gd name="T9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2" h="286">
                  <a:moveTo>
                    <a:pt x="287" y="0"/>
                  </a:moveTo>
                  <a:lnTo>
                    <a:pt x="0" y="0"/>
                  </a:lnTo>
                  <a:lnTo>
                    <a:pt x="0" y="286"/>
                  </a:lnTo>
                  <a:lnTo>
                    <a:pt x="572" y="286"/>
                  </a:lnTo>
                  <a:lnTo>
                    <a:pt x="28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14" tIns="22857" rIns="45714" bIns="22857" numCol="1" anchor="t" anchorCtr="0" compatLnSpc="1"/>
            <a:lstStyle/>
            <a:p>
              <a:pPr marL="0" marR="0" lvl="0" indent="0" algn="l" defTabSz="6089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6965042" y="1898059"/>
            <a:ext cx="959520" cy="959515"/>
            <a:chOff x="6350" y="4763"/>
            <a:chExt cx="3371851" cy="3371850"/>
          </a:xfrm>
          <a:solidFill>
            <a:schemeClr val="bg1"/>
          </a:solidFill>
        </p:grpSpPr>
        <p:sp>
          <p:nvSpPr>
            <p:cNvPr id="24" name="Freeform 5@|5FFC:0|FBC:0|LFC:16777215|LBC:16777215"/>
            <p:cNvSpPr>
              <a:spLocks noEditPoints="1"/>
            </p:cNvSpPr>
            <p:nvPr/>
          </p:nvSpPr>
          <p:spPr bwMode="auto">
            <a:xfrm>
              <a:off x="989013" y="4763"/>
              <a:ext cx="2389188" cy="2393950"/>
            </a:xfrm>
            <a:custGeom>
              <a:avLst/>
              <a:gdLst>
                <a:gd name="T0" fmla="*/ 444 w 635"/>
                <a:gd name="T1" fmla="*/ 64 h 636"/>
                <a:gd name="T2" fmla="*/ 259 w 635"/>
                <a:gd name="T3" fmla="*/ 178 h 636"/>
                <a:gd name="T4" fmla="*/ 21 w 635"/>
                <a:gd name="T5" fmla="*/ 416 h 636"/>
                <a:gd name="T6" fmla="*/ 21 w 635"/>
                <a:gd name="T7" fmla="*/ 495 h 636"/>
                <a:gd name="T8" fmla="*/ 140 w 635"/>
                <a:gd name="T9" fmla="*/ 614 h 636"/>
                <a:gd name="T10" fmla="*/ 219 w 635"/>
                <a:gd name="T11" fmla="*/ 614 h 636"/>
                <a:gd name="T12" fmla="*/ 457 w 635"/>
                <a:gd name="T13" fmla="*/ 376 h 636"/>
                <a:gd name="T14" fmla="*/ 571 w 635"/>
                <a:gd name="T15" fmla="*/ 191 h 636"/>
                <a:gd name="T16" fmla="*/ 635 w 635"/>
                <a:gd name="T17" fmla="*/ 0 h 636"/>
                <a:gd name="T18" fmla="*/ 444 w 635"/>
                <a:gd name="T19" fmla="*/ 64 h 636"/>
                <a:gd name="T20" fmla="*/ 279 w 635"/>
                <a:gd name="T21" fmla="*/ 475 h 636"/>
                <a:gd name="T22" fmla="*/ 160 w 635"/>
                <a:gd name="T23" fmla="*/ 475 h 636"/>
                <a:gd name="T24" fmla="*/ 160 w 635"/>
                <a:gd name="T25" fmla="*/ 356 h 636"/>
                <a:gd name="T26" fmla="*/ 279 w 635"/>
                <a:gd name="T27" fmla="*/ 356 h 636"/>
                <a:gd name="T28" fmla="*/ 279 w 635"/>
                <a:gd name="T29" fmla="*/ 475 h 636"/>
                <a:gd name="T30" fmla="*/ 437 w 635"/>
                <a:gd name="T31" fmla="*/ 317 h 636"/>
                <a:gd name="T32" fmla="*/ 318 w 635"/>
                <a:gd name="T33" fmla="*/ 317 h 636"/>
                <a:gd name="T34" fmla="*/ 318 w 635"/>
                <a:gd name="T35" fmla="*/ 198 h 636"/>
                <a:gd name="T36" fmla="*/ 437 w 635"/>
                <a:gd name="T37" fmla="*/ 198 h 636"/>
                <a:gd name="T38" fmla="*/ 437 w 635"/>
                <a:gd name="T39" fmla="*/ 317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35" h="636">
                  <a:moveTo>
                    <a:pt x="444" y="64"/>
                  </a:moveTo>
                  <a:cubicBezTo>
                    <a:pt x="386" y="83"/>
                    <a:pt x="302" y="135"/>
                    <a:pt x="259" y="178"/>
                  </a:cubicBezTo>
                  <a:cubicBezTo>
                    <a:pt x="21" y="416"/>
                    <a:pt x="21" y="416"/>
                    <a:pt x="21" y="416"/>
                  </a:cubicBezTo>
                  <a:cubicBezTo>
                    <a:pt x="0" y="438"/>
                    <a:pt x="0" y="473"/>
                    <a:pt x="21" y="495"/>
                  </a:cubicBezTo>
                  <a:cubicBezTo>
                    <a:pt x="140" y="614"/>
                    <a:pt x="140" y="614"/>
                    <a:pt x="140" y="614"/>
                  </a:cubicBezTo>
                  <a:cubicBezTo>
                    <a:pt x="162" y="636"/>
                    <a:pt x="198" y="636"/>
                    <a:pt x="219" y="614"/>
                  </a:cubicBezTo>
                  <a:cubicBezTo>
                    <a:pt x="457" y="376"/>
                    <a:pt x="457" y="376"/>
                    <a:pt x="457" y="376"/>
                  </a:cubicBezTo>
                  <a:cubicBezTo>
                    <a:pt x="500" y="333"/>
                    <a:pt x="552" y="249"/>
                    <a:pt x="571" y="191"/>
                  </a:cubicBezTo>
                  <a:cubicBezTo>
                    <a:pt x="635" y="0"/>
                    <a:pt x="635" y="0"/>
                    <a:pt x="635" y="0"/>
                  </a:cubicBezTo>
                  <a:lnTo>
                    <a:pt x="444" y="64"/>
                  </a:lnTo>
                  <a:close/>
                  <a:moveTo>
                    <a:pt x="279" y="475"/>
                  </a:moveTo>
                  <a:cubicBezTo>
                    <a:pt x="246" y="508"/>
                    <a:pt x="193" y="508"/>
                    <a:pt x="160" y="475"/>
                  </a:cubicBezTo>
                  <a:cubicBezTo>
                    <a:pt x="127" y="442"/>
                    <a:pt x="127" y="389"/>
                    <a:pt x="160" y="356"/>
                  </a:cubicBezTo>
                  <a:cubicBezTo>
                    <a:pt x="193" y="324"/>
                    <a:pt x="246" y="324"/>
                    <a:pt x="279" y="356"/>
                  </a:cubicBezTo>
                  <a:cubicBezTo>
                    <a:pt x="311" y="389"/>
                    <a:pt x="311" y="442"/>
                    <a:pt x="279" y="475"/>
                  </a:cubicBezTo>
                  <a:close/>
                  <a:moveTo>
                    <a:pt x="437" y="317"/>
                  </a:moveTo>
                  <a:cubicBezTo>
                    <a:pt x="404" y="350"/>
                    <a:pt x="351" y="350"/>
                    <a:pt x="318" y="317"/>
                  </a:cubicBezTo>
                  <a:cubicBezTo>
                    <a:pt x="285" y="284"/>
                    <a:pt x="285" y="231"/>
                    <a:pt x="318" y="198"/>
                  </a:cubicBezTo>
                  <a:cubicBezTo>
                    <a:pt x="351" y="165"/>
                    <a:pt x="404" y="165"/>
                    <a:pt x="437" y="198"/>
                  </a:cubicBezTo>
                  <a:cubicBezTo>
                    <a:pt x="470" y="231"/>
                    <a:pt x="470" y="284"/>
                    <a:pt x="437" y="3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14" tIns="22857" rIns="45714" bIns="22857" numCol="1" anchor="t" anchorCtr="0" compatLnSpc="1"/>
            <a:lstStyle/>
            <a:p>
              <a:pPr marL="0" marR="0" lvl="0" indent="0" algn="l" defTabSz="6089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5" name="Freeform 24@|5FFC:0|FBC:0|LFC:16777215|LBC:16777215"/>
            <p:cNvSpPr/>
            <p:nvPr/>
          </p:nvSpPr>
          <p:spPr bwMode="auto">
            <a:xfrm>
              <a:off x="93663" y="960438"/>
              <a:ext cx="1125538" cy="990600"/>
            </a:xfrm>
            <a:custGeom>
              <a:avLst/>
              <a:gdLst>
                <a:gd name="T0" fmla="*/ 101 w 299"/>
                <a:gd name="T1" fmla="*/ 241 h 263"/>
                <a:gd name="T2" fmla="*/ 299 w 299"/>
                <a:gd name="T3" fmla="*/ 43 h 263"/>
                <a:gd name="T4" fmla="*/ 141 w 299"/>
                <a:gd name="T5" fmla="*/ 43 h 263"/>
                <a:gd name="T6" fmla="*/ 22 w 299"/>
                <a:gd name="T7" fmla="*/ 162 h 263"/>
                <a:gd name="T8" fmla="*/ 22 w 299"/>
                <a:gd name="T9" fmla="*/ 241 h 263"/>
                <a:gd name="T10" fmla="*/ 101 w 299"/>
                <a:gd name="T11" fmla="*/ 241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9" h="263">
                  <a:moveTo>
                    <a:pt x="101" y="241"/>
                  </a:moveTo>
                  <a:cubicBezTo>
                    <a:pt x="299" y="43"/>
                    <a:pt x="299" y="43"/>
                    <a:pt x="299" y="43"/>
                  </a:cubicBezTo>
                  <a:cubicBezTo>
                    <a:pt x="255" y="0"/>
                    <a:pt x="184" y="0"/>
                    <a:pt x="141" y="43"/>
                  </a:cubicBezTo>
                  <a:cubicBezTo>
                    <a:pt x="22" y="162"/>
                    <a:pt x="22" y="162"/>
                    <a:pt x="22" y="162"/>
                  </a:cubicBezTo>
                  <a:cubicBezTo>
                    <a:pt x="0" y="184"/>
                    <a:pt x="0" y="219"/>
                    <a:pt x="22" y="241"/>
                  </a:cubicBezTo>
                  <a:cubicBezTo>
                    <a:pt x="43" y="263"/>
                    <a:pt x="79" y="263"/>
                    <a:pt x="101" y="24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14" tIns="22857" rIns="45714" bIns="22857" numCol="1" anchor="t" anchorCtr="0" compatLnSpc="1"/>
            <a:lstStyle/>
            <a:p>
              <a:pPr marL="0" marR="0" lvl="0" indent="0" algn="l" defTabSz="6089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6" name="Freeform 25@|5FFC:0|FBC:0|LFC:16777215|LBC:16777215"/>
            <p:cNvSpPr/>
            <p:nvPr/>
          </p:nvSpPr>
          <p:spPr bwMode="auto">
            <a:xfrm>
              <a:off x="1433513" y="2165351"/>
              <a:ext cx="992188" cy="1123950"/>
            </a:xfrm>
            <a:custGeom>
              <a:avLst/>
              <a:gdLst>
                <a:gd name="T0" fmla="*/ 22 w 264"/>
                <a:gd name="T1" fmla="*/ 198 h 299"/>
                <a:gd name="T2" fmla="*/ 22 w 264"/>
                <a:gd name="T3" fmla="*/ 277 h 299"/>
                <a:gd name="T4" fmla="*/ 101 w 264"/>
                <a:gd name="T5" fmla="*/ 277 h 299"/>
                <a:gd name="T6" fmla="*/ 220 w 264"/>
                <a:gd name="T7" fmla="*/ 159 h 299"/>
                <a:gd name="T8" fmla="*/ 220 w 264"/>
                <a:gd name="T9" fmla="*/ 0 h 299"/>
                <a:gd name="T10" fmla="*/ 22 w 264"/>
                <a:gd name="T11" fmla="*/ 198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4" h="299">
                  <a:moveTo>
                    <a:pt x="22" y="198"/>
                  </a:moveTo>
                  <a:cubicBezTo>
                    <a:pt x="0" y="220"/>
                    <a:pt x="0" y="256"/>
                    <a:pt x="22" y="277"/>
                  </a:cubicBezTo>
                  <a:cubicBezTo>
                    <a:pt x="44" y="299"/>
                    <a:pt x="80" y="299"/>
                    <a:pt x="101" y="277"/>
                  </a:cubicBezTo>
                  <a:cubicBezTo>
                    <a:pt x="220" y="159"/>
                    <a:pt x="220" y="159"/>
                    <a:pt x="220" y="159"/>
                  </a:cubicBezTo>
                  <a:cubicBezTo>
                    <a:pt x="264" y="115"/>
                    <a:pt x="264" y="44"/>
                    <a:pt x="220" y="0"/>
                  </a:cubicBezTo>
                  <a:lnTo>
                    <a:pt x="22" y="19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14" tIns="22857" rIns="45714" bIns="22857" numCol="1" anchor="t" anchorCtr="0" compatLnSpc="1"/>
            <a:lstStyle/>
            <a:p>
              <a:pPr marL="0" marR="0" lvl="0" indent="0" algn="l" defTabSz="6089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7" name="Freeform 26@|5FFC:0|FBC:0|LFC:16777215|LBC:16777215"/>
            <p:cNvSpPr/>
            <p:nvPr/>
          </p:nvSpPr>
          <p:spPr bwMode="auto">
            <a:xfrm>
              <a:off x="804863" y="2017713"/>
              <a:ext cx="560388" cy="561975"/>
            </a:xfrm>
            <a:custGeom>
              <a:avLst/>
              <a:gdLst>
                <a:gd name="T0" fmla="*/ 11 w 149"/>
                <a:gd name="T1" fmla="*/ 19 h 149"/>
                <a:gd name="T2" fmla="*/ 11 w 149"/>
                <a:gd name="T3" fmla="*/ 59 h 149"/>
                <a:gd name="T4" fmla="*/ 90 w 149"/>
                <a:gd name="T5" fmla="*/ 138 h 149"/>
                <a:gd name="T6" fmla="*/ 130 w 149"/>
                <a:gd name="T7" fmla="*/ 138 h 149"/>
                <a:gd name="T8" fmla="*/ 149 w 149"/>
                <a:gd name="T9" fmla="*/ 118 h 149"/>
                <a:gd name="T10" fmla="*/ 31 w 149"/>
                <a:gd name="T11" fmla="*/ 0 h 149"/>
                <a:gd name="T12" fmla="*/ 11 w 149"/>
                <a:gd name="T13" fmla="*/ 1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149">
                  <a:moveTo>
                    <a:pt x="11" y="19"/>
                  </a:moveTo>
                  <a:cubicBezTo>
                    <a:pt x="0" y="30"/>
                    <a:pt x="0" y="48"/>
                    <a:pt x="11" y="59"/>
                  </a:cubicBezTo>
                  <a:cubicBezTo>
                    <a:pt x="90" y="138"/>
                    <a:pt x="90" y="138"/>
                    <a:pt x="90" y="138"/>
                  </a:cubicBezTo>
                  <a:cubicBezTo>
                    <a:pt x="101" y="149"/>
                    <a:pt x="119" y="149"/>
                    <a:pt x="130" y="138"/>
                  </a:cubicBezTo>
                  <a:cubicBezTo>
                    <a:pt x="149" y="118"/>
                    <a:pt x="149" y="118"/>
                    <a:pt x="149" y="118"/>
                  </a:cubicBezTo>
                  <a:cubicBezTo>
                    <a:pt x="31" y="0"/>
                    <a:pt x="31" y="0"/>
                    <a:pt x="31" y="0"/>
                  </a:cubicBezTo>
                  <a:lnTo>
                    <a:pt x="11" y="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14" tIns="22857" rIns="45714" bIns="22857" numCol="1" anchor="t" anchorCtr="0" compatLnSpc="1"/>
            <a:lstStyle/>
            <a:p>
              <a:pPr marL="0" marR="0" lvl="0" indent="0" algn="l" defTabSz="6089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8" name="Freeform 27@|5FFC:0|FBC:0|LFC:16777215|LBC:16777215"/>
            <p:cNvSpPr/>
            <p:nvPr/>
          </p:nvSpPr>
          <p:spPr bwMode="auto">
            <a:xfrm>
              <a:off x="6350" y="2322513"/>
              <a:ext cx="1054100" cy="1054100"/>
            </a:xfrm>
            <a:custGeom>
              <a:avLst/>
              <a:gdLst>
                <a:gd name="T0" fmla="*/ 0 w 280"/>
                <a:gd name="T1" fmla="*/ 280 h 280"/>
                <a:gd name="T2" fmla="*/ 224 w 280"/>
                <a:gd name="T3" fmla="*/ 56 h 280"/>
                <a:gd name="T4" fmla="*/ 0 w 280"/>
                <a:gd name="T5" fmla="*/ 28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0" h="280">
                  <a:moveTo>
                    <a:pt x="0" y="280"/>
                  </a:moveTo>
                  <a:cubicBezTo>
                    <a:pt x="112" y="224"/>
                    <a:pt x="280" y="112"/>
                    <a:pt x="224" y="56"/>
                  </a:cubicBezTo>
                  <a:cubicBezTo>
                    <a:pt x="168" y="0"/>
                    <a:pt x="56" y="168"/>
                    <a:pt x="0" y="28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14" tIns="22857" rIns="45714" bIns="22857" numCol="1" anchor="t" anchorCtr="0" compatLnSpc="1"/>
            <a:lstStyle/>
            <a:p>
              <a:pPr marL="0" marR="0" lvl="0" indent="0" algn="l" defTabSz="6089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40970" name="Freeform 39"/>
          <p:cNvSpPr>
            <a:spLocks noEditPoints="1"/>
          </p:cNvSpPr>
          <p:nvPr/>
        </p:nvSpPr>
        <p:spPr>
          <a:xfrm>
            <a:off x="9677400" y="1944688"/>
            <a:ext cx="627063" cy="912812"/>
          </a:xfrm>
          <a:custGeom>
            <a:avLst/>
            <a:gdLst/>
            <a:ahLst/>
            <a:cxnLst>
              <a:cxn ang="0">
                <a:pos x="313899" y="0"/>
              </a:cxn>
              <a:cxn ang="0">
                <a:pos x="0" y="313598"/>
              </a:cxn>
              <a:cxn ang="0">
                <a:pos x="143496" y="657435"/>
              </a:cxn>
              <a:cxn ang="0">
                <a:pos x="313899" y="912233"/>
              </a:cxn>
              <a:cxn ang="0">
                <a:pos x="484301" y="657995"/>
              </a:cxn>
              <a:cxn ang="0">
                <a:pos x="627797" y="313598"/>
              </a:cxn>
              <a:cxn ang="0">
                <a:pos x="313899" y="0"/>
              </a:cxn>
              <a:cxn ang="0">
                <a:pos x="387889" y="774474"/>
              </a:cxn>
              <a:cxn ang="0">
                <a:pos x="246635" y="792394"/>
              </a:cxn>
              <a:cxn ang="0">
                <a:pos x="229258" y="738634"/>
              </a:cxn>
              <a:cxn ang="0">
                <a:pos x="229258" y="737514"/>
              </a:cxn>
              <a:cxn ang="0">
                <a:pos x="405826" y="715675"/>
              </a:cxn>
              <a:cxn ang="0">
                <a:pos x="397978" y="740874"/>
              </a:cxn>
              <a:cxn ang="0">
                <a:pos x="387889" y="774474"/>
              </a:cxn>
              <a:cxn ang="0">
                <a:pos x="220850" y="710075"/>
              </a:cxn>
              <a:cxn ang="0">
                <a:pos x="203473" y="655755"/>
              </a:cxn>
              <a:cxn ang="0">
                <a:pos x="424884" y="655755"/>
              </a:cxn>
              <a:cxn ang="0">
                <a:pos x="414794" y="685995"/>
              </a:cxn>
              <a:cxn ang="0">
                <a:pos x="220850" y="710075"/>
              </a:cxn>
              <a:cxn ang="0">
                <a:pos x="313899" y="855113"/>
              </a:cxn>
              <a:cxn ang="0">
                <a:pos x="256724" y="819834"/>
              </a:cxn>
              <a:cxn ang="0">
                <a:pos x="377799" y="804714"/>
              </a:cxn>
              <a:cxn ang="0">
                <a:pos x="313899" y="855113"/>
              </a:cxn>
              <a:cxn ang="0">
                <a:pos x="447305" y="598635"/>
              </a:cxn>
              <a:cxn ang="0">
                <a:pos x="181052" y="598635"/>
              </a:cxn>
              <a:cxn ang="0">
                <a:pos x="132846" y="506796"/>
              </a:cxn>
              <a:cxn ang="0">
                <a:pos x="57174" y="313598"/>
              </a:cxn>
              <a:cxn ang="0">
                <a:pos x="313899" y="57120"/>
              </a:cxn>
              <a:cxn ang="0">
                <a:pos x="570623" y="313598"/>
              </a:cxn>
              <a:cxn ang="0">
                <a:pos x="494951" y="507356"/>
              </a:cxn>
              <a:cxn ang="0">
                <a:pos x="447305" y="598635"/>
              </a:cxn>
            </a:cxnLst>
            <a:rect l="0" t="0" r="0" b="0"/>
            <a:pathLst>
              <a:path w="1120" h="1629">
                <a:moveTo>
                  <a:pt x="560" y="0"/>
                </a:moveTo>
                <a:cubicBezTo>
                  <a:pt x="251" y="0"/>
                  <a:pt x="0" y="251"/>
                  <a:pt x="0" y="560"/>
                </a:cubicBezTo>
                <a:cubicBezTo>
                  <a:pt x="0" y="765"/>
                  <a:pt x="188" y="983"/>
                  <a:pt x="256" y="1174"/>
                </a:cubicBezTo>
                <a:cubicBezTo>
                  <a:pt x="358" y="1459"/>
                  <a:pt x="347" y="1629"/>
                  <a:pt x="560" y="1629"/>
                </a:cubicBezTo>
                <a:cubicBezTo>
                  <a:pt x="776" y="1629"/>
                  <a:pt x="762" y="1459"/>
                  <a:pt x="864" y="1175"/>
                </a:cubicBezTo>
                <a:cubicBezTo>
                  <a:pt x="932" y="983"/>
                  <a:pt x="1120" y="764"/>
                  <a:pt x="1120" y="560"/>
                </a:cubicBezTo>
                <a:cubicBezTo>
                  <a:pt x="1120" y="251"/>
                  <a:pt x="869" y="0"/>
                  <a:pt x="560" y="0"/>
                </a:cubicBezTo>
                <a:close/>
                <a:moveTo>
                  <a:pt x="692" y="1383"/>
                </a:moveTo>
                <a:cubicBezTo>
                  <a:pt x="440" y="1415"/>
                  <a:pt x="440" y="1415"/>
                  <a:pt x="440" y="1415"/>
                </a:cubicBezTo>
                <a:cubicBezTo>
                  <a:pt x="431" y="1389"/>
                  <a:pt x="421" y="1358"/>
                  <a:pt x="409" y="1319"/>
                </a:cubicBezTo>
                <a:cubicBezTo>
                  <a:pt x="409" y="1318"/>
                  <a:pt x="409" y="1318"/>
                  <a:pt x="409" y="1317"/>
                </a:cubicBezTo>
                <a:cubicBezTo>
                  <a:pt x="724" y="1278"/>
                  <a:pt x="724" y="1278"/>
                  <a:pt x="724" y="1278"/>
                </a:cubicBezTo>
                <a:cubicBezTo>
                  <a:pt x="719" y="1293"/>
                  <a:pt x="714" y="1309"/>
                  <a:pt x="710" y="1323"/>
                </a:cubicBezTo>
                <a:cubicBezTo>
                  <a:pt x="704" y="1346"/>
                  <a:pt x="698" y="1365"/>
                  <a:pt x="692" y="1383"/>
                </a:cubicBezTo>
                <a:close/>
                <a:moveTo>
                  <a:pt x="394" y="1268"/>
                </a:moveTo>
                <a:cubicBezTo>
                  <a:pt x="385" y="1237"/>
                  <a:pt x="374" y="1205"/>
                  <a:pt x="363" y="1171"/>
                </a:cubicBezTo>
                <a:cubicBezTo>
                  <a:pt x="758" y="1171"/>
                  <a:pt x="758" y="1171"/>
                  <a:pt x="758" y="1171"/>
                </a:cubicBezTo>
                <a:cubicBezTo>
                  <a:pt x="752" y="1189"/>
                  <a:pt x="745" y="1208"/>
                  <a:pt x="740" y="1225"/>
                </a:cubicBezTo>
                <a:lnTo>
                  <a:pt x="394" y="1268"/>
                </a:lnTo>
                <a:close/>
                <a:moveTo>
                  <a:pt x="560" y="1527"/>
                </a:moveTo>
                <a:cubicBezTo>
                  <a:pt x="508" y="1527"/>
                  <a:pt x="485" y="1521"/>
                  <a:pt x="458" y="1464"/>
                </a:cubicBezTo>
                <a:cubicBezTo>
                  <a:pt x="674" y="1437"/>
                  <a:pt x="674" y="1437"/>
                  <a:pt x="674" y="1437"/>
                </a:cubicBezTo>
                <a:cubicBezTo>
                  <a:pt x="643" y="1521"/>
                  <a:pt x="620" y="1527"/>
                  <a:pt x="560" y="1527"/>
                </a:cubicBezTo>
                <a:close/>
                <a:moveTo>
                  <a:pt x="798" y="1069"/>
                </a:moveTo>
                <a:cubicBezTo>
                  <a:pt x="323" y="1069"/>
                  <a:pt x="323" y="1069"/>
                  <a:pt x="323" y="1069"/>
                </a:cubicBezTo>
                <a:cubicBezTo>
                  <a:pt x="297" y="1014"/>
                  <a:pt x="267" y="959"/>
                  <a:pt x="237" y="905"/>
                </a:cubicBezTo>
                <a:cubicBezTo>
                  <a:pt x="170" y="786"/>
                  <a:pt x="102" y="664"/>
                  <a:pt x="102" y="560"/>
                </a:cubicBezTo>
                <a:cubicBezTo>
                  <a:pt x="102" y="307"/>
                  <a:pt x="307" y="102"/>
                  <a:pt x="560" y="102"/>
                </a:cubicBezTo>
                <a:cubicBezTo>
                  <a:pt x="813" y="102"/>
                  <a:pt x="1018" y="307"/>
                  <a:pt x="1018" y="560"/>
                </a:cubicBezTo>
                <a:cubicBezTo>
                  <a:pt x="1018" y="663"/>
                  <a:pt x="949" y="786"/>
                  <a:pt x="883" y="906"/>
                </a:cubicBezTo>
                <a:cubicBezTo>
                  <a:pt x="853" y="960"/>
                  <a:pt x="823" y="1014"/>
                  <a:pt x="798" y="1069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40971" name="组合 29"/>
          <p:cNvGrpSpPr/>
          <p:nvPr/>
        </p:nvGrpSpPr>
        <p:grpSpPr>
          <a:xfrm>
            <a:off x="900113" y="3138488"/>
            <a:ext cx="2338387" cy="673358"/>
            <a:chOff x="1483792" y="4545064"/>
            <a:chExt cx="2338080" cy="674553"/>
          </a:xfrm>
        </p:grpSpPr>
        <p:sp>
          <p:nvSpPr>
            <p:cNvPr id="40984" name="TextBox 13@|17FFC:16777215|FBC:16777215|LFC:16777215|LBC:16777215"/>
            <p:cNvSpPr txBox="1"/>
            <p:nvPr/>
          </p:nvSpPr>
          <p:spPr>
            <a:xfrm>
              <a:off x="1483792" y="4545064"/>
              <a:ext cx="2338080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algn="ctr"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altLang="x-none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985" name="TextBox 13@|17FFC:16777215|FBC:16777215|LFC:16777215|LBC:16777215"/>
            <p:cNvSpPr txBox="1"/>
            <p:nvPr/>
          </p:nvSpPr>
          <p:spPr>
            <a:xfrm>
              <a:off x="1834239" y="4840485"/>
              <a:ext cx="1674111" cy="37913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algn="ctr" defTabSz="1216025" eaLnBrk="1" hangingPunct="1">
                <a:spcBef>
                  <a:spcPct val="20000"/>
                </a:spcBef>
              </a:pPr>
              <a:r>
                <a:rPr lang="zh-CN" altLang="en-US" sz="120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更多优质作品，更多优质作品请</a:t>
              </a:r>
              <a:r>
                <a:rPr lang="zh-CN" altLang="en-US" sz="1200" dirty="0" smtClean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搜索蓝素材</a:t>
              </a:r>
              <a:endParaRPr lang="en-US" altLang="zh-CN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0972" name="组合 32"/>
          <p:cNvGrpSpPr/>
          <p:nvPr/>
        </p:nvGrpSpPr>
        <p:grpSpPr>
          <a:xfrm>
            <a:off x="3517900" y="3138488"/>
            <a:ext cx="2338388" cy="673358"/>
            <a:chOff x="1483792" y="4545064"/>
            <a:chExt cx="2338080" cy="674553"/>
          </a:xfrm>
        </p:grpSpPr>
        <p:sp>
          <p:nvSpPr>
            <p:cNvPr id="40982" name="TextBox 13@|17FFC:16777215|FBC:16777215|LFC:16777215|LBC:16777215"/>
            <p:cNvSpPr txBox="1"/>
            <p:nvPr/>
          </p:nvSpPr>
          <p:spPr>
            <a:xfrm>
              <a:off x="1483792" y="4545064"/>
              <a:ext cx="2338080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algn="ctr"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altLang="x-none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983" name="TextBox 13@|17FFC:16777215|FBC:16777215|LFC:16777215|LBC:16777215"/>
            <p:cNvSpPr txBox="1"/>
            <p:nvPr/>
          </p:nvSpPr>
          <p:spPr>
            <a:xfrm>
              <a:off x="1834239" y="4840485"/>
              <a:ext cx="1674111" cy="37913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algn="ctr" defTabSz="1216025" eaLnBrk="1" hangingPunct="1">
                <a:spcBef>
                  <a:spcPct val="20000"/>
                </a:spcBef>
              </a:pPr>
              <a:r>
                <a:rPr lang="zh-CN" altLang="en-US" sz="120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更多优质作品，更多优质作品请</a:t>
              </a:r>
              <a:r>
                <a:rPr lang="zh-CN" altLang="en-US" sz="1200" dirty="0" smtClean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搜索蓝素材</a:t>
              </a:r>
              <a:endParaRPr lang="en-US" altLang="zh-CN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0973" name="组合 35"/>
          <p:cNvGrpSpPr/>
          <p:nvPr/>
        </p:nvGrpSpPr>
        <p:grpSpPr>
          <a:xfrm>
            <a:off x="6105525" y="3138488"/>
            <a:ext cx="2338388" cy="673358"/>
            <a:chOff x="1483792" y="4545064"/>
            <a:chExt cx="2338080" cy="674553"/>
          </a:xfrm>
        </p:grpSpPr>
        <p:sp>
          <p:nvSpPr>
            <p:cNvPr id="40980" name="TextBox 13@|17FFC:16777215|FBC:16777215|LFC:16777215|LBC:16777215"/>
            <p:cNvSpPr txBox="1"/>
            <p:nvPr/>
          </p:nvSpPr>
          <p:spPr>
            <a:xfrm>
              <a:off x="1483792" y="4545064"/>
              <a:ext cx="2338080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algn="ctr"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altLang="x-none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981" name="TextBox 13@|17FFC:16777215|FBC:16777215|LFC:16777215|LBC:16777215"/>
            <p:cNvSpPr txBox="1"/>
            <p:nvPr/>
          </p:nvSpPr>
          <p:spPr>
            <a:xfrm>
              <a:off x="1834239" y="4840485"/>
              <a:ext cx="1674111" cy="37913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algn="ctr" defTabSz="1216025" eaLnBrk="1" hangingPunct="1">
                <a:spcBef>
                  <a:spcPct val="20000"/>
                </a:spcBef>
              </a:pPr>
              <a:r>
                <a:rPr lang="zh-CN" altLang="en-US" sz="120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更多优质作品，更多优质作品请</a:t>
              </a:r>
              <a:r>
                <a:rPr lang="zh-CN" altLang="en-US" sz="1200" dirty="0" smtClean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搜索蓝素材</a:t>
              </a:r>
              <a:endParaRPr lang="en-US" altLang="zh-CN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0974" name="组合 38"/>
          <p:cNvGrpSpPr/>
          <p:nvPr/>
        </p:nvGrpSpPr>
        <p:grpSpPr>
          <a:xfrm>
            <a:off x="8867775" y="3138488"/>
            <a:ext cx="2338388" cy="673358"/>
            <a:chOff x="1483792" y="4545064"/>
            <a:chExt cx="2338080" cy="674553"/>
          </a:xfrm>
        </p:grpSpPr>
        <p:sp>
          <p:nvSpPr>
            <p:cNvPr id="40978" name="TextBox 13@|17FFC:16777215|FBC:16777215|LFC:16777215|LBC:16777215"/>
            <p:cNvSpPr txBox="1"/>
            <p:nvPr/>
          </p:nvSpPr>
          <p:spPr>
            <a:xfrm>
              <a:off x="1483792" y="4545064"/>
              <a:ext cx="2338080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algn="ctr"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altLang="x-none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979" name="TextBox 13@|17FFC:16777215|FBC:16777215|LFC:16777215|LBC:16777215"/>
            <p:cNvSpPr txBox="1"/>
            <p:nvPr/>
          </p:nvSpPr>
          <p:spPr>
            <a:xfrm>
              <a:off x="1834239" y="4840485"/>
              <a:ext cx="1674111" cy="37913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algn="ctr" defTabSz="1216025" eaLnBrk="1" hangingPunct="1">
                <a:spcBef>
                  <a:spcPct val="20000"/>
                </a:spcBef>
              </a:pPr>
              <a:r>
                <a:rPr lang="zh-CN" altLang="en-US" sz="120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更多优质作品，更多优质作品请</a:t>
              </a:r>
              <a:r>
                <a:rPr lang="zh-CN" altLang="en-US" sz="1200" dirty="0" smtClean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搜索蓝素材</a:t>
              </a:r>
              <a:endParaRPr lang="en-US" altLang="zh-CN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0975" name="矩形 41"/>
          <p:cNvSpPr/>
          <p:nvPr/>
        </p:nvSpPr>
        <p:spPr>
          <a:xfrm>
            <a:off x="1658938" y="5354638"/>
            <a:ext cx="9021762" cy="51706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蓝素材为</a:t>
            </a:r>
            <a:r>
              <a:rPr lang="zh-CN" altLang="en-US" sz="1400" dirty="0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您效劳，专业</a:t>
            </a:r>
            <a:r>
              <a:rPr lang="en-US" altLang="zh-CN" sz="1400" dirty="0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 dirty="0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模板设计、个性</a:t>
            </a:r>
            <a:r>
              <a:rPr lang="en-US" altLang="zh-CN" sz="1400" dirty="0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 dirty="0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定制美化，打造您的演示专场秀。忧你所忧，思你所思</a:t>
            </a:r>
            <a:r>
              <a:rPr lang="en-US" altLang="zh-CN" sz="1400" dirty="0" smtClean="0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——</a:t>
            </a:r>
            <a:r>
              <a:rPr lang="zh-CN" altLang="en-US" sz="1400" dirty="0" smtClean="0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蓝素材：</a:t>
            </a:r>
            <a:r>
              <a:rPr lang="zh-CN" altLang="en-US" sz="1400" dirty="0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囚心钻研，诚心不贰。更多优质作品，更多优质作品请</a:t>
            </a:r>
            <a:r>
              <a:rPr lang="zh-CN" altLang="en-US" sz="1400" dirty="0" smtClean="0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400" dirty="0">
              <a:solidFill>
                <a:srgbClr val="FEFEF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976" name="TextBox 13"/>
          <p:cNvSpPr txBox="1"/>
          <p:nvPr/>
        </p:nvSpPr>
        <p:spPr>
          <a:xfrm>
            <a:off x="1658938" y="5100638"/>
            <a:ext cx="1293812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x-none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977" name="文本框 128"/>
          <p:cNvSpPr txBox="1"/>
          <p:nvPr/>
        </p:nvSpPr>
        <p:spPr>
          <a:xfrm>
            <a:off x="307975" y="249238"/>
            <a:ext cx="206692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nip Single Corner Rectangle 53"/>
          <p:cNvSpPr/>
          <p:nvPr/>
        </p:nvSpPr>
        <p:spPr>
          <a:xfrm>
            <a:off x="1595438" y="2232025"/>
            <a:ext cx="1839913" cy="1716088"/>
          </a:xfrm>
          <a:prstGeom prst="snip1Rect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HN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" name="Snip Single Corner Rectangle 59"/>
          <p:cNvSpPr/>
          <p:nvPr/>
        </p:nvSpPr>
        <p:spPr>
          <a:xfrm>
            <a:off x="3937000" y="2232025"/>
            <a:ext cx="1839913" cy="1716088"/>
          </a:xfrm>
          <a:prstGeom prst="snip1Rect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HN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" name="Snip Single Corner Rectangle 62"/>
          <p:cNvSpPr/>
          <p:nvPr/>
        </p:nvSpPr>
        <p:spPr>
          <a:xfrm>
            <a:off x="6245225" y="2232025"/>
            <a:ext cx="1838325" cy="1716088"/>
          </a:xfrm>
          <a:prstGeom prst="snip1Rect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HN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5" name="Snip Single Corner Rectangle 65"/>
          <p:cNvSpPr/>
          <p:nvPr/>
        </p:nvSpPr>
        <p:spPr>
          <a:xfrm>
            <a:off x="8618538" y="2232025"/>
            <a:ext cx="1839913" cy="1716088"/>
          </a:xfrm>
          <a:prstGeom prst="snip1Rect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HN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276464" y="2794511"/>
            <a:ext cx="591843" cy="660757"/>
            <a:chOff x="8431052" y="5110164"/>
            <a:chExt cx="591843" cy="660757"/>
          </a:xfrm>
          <a:solidFill>
            <a:schemeClr val="bg1"/>
          </a:solidFill>
        </p:grpSpPr>
        <p:sp>
          <p:nvSpPr>
            <p:cNvPr id="7" name="Rectangle 74@|1FFC:0|FBC:0|LFC:0|LBC:16777215"/>
            <p:cNvSpPr>
              <a:spLocks noChangeArrowheads="1"/>
            </p:cNvSpPr>
            <p:nvPr/>
          </p:nvSpPr>
          <p:spPr bwMode="auto">
            <a:xfrm>
              <a:off x="8694543" y="5547965"/>
              <a:ext cx="60807" cy="22295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" name="Freeform 75@|5FFC:0|FBC:0|LFC:0|LBC:16777215"/>
            <p:cNvSpPr/>
            <p:nvPr/>
          </p:nvSpPr>
          <p:spPr bwMode="auto">
            <a:xfrm>
              <a:off x="8431052" y="5110164"/>
              <a:ext cx="531038" cy="186471"/>
            </a:xfrm>
            <a:custGeom>
              <a:avLst/>
              <a:gdLst>
                <a:gd name="T0" fmla="*/ 115 w 231"/>
                <a:gd name="T1" fmla="*/ 28 h 81"/>
                <a:gd name="T2" fmla="*/ 30 w 231"/>
                <a:gd name="T3" fmla="*/ 28 h 81"/>
                <a:gd name="T4" fmla="*/ 25 w 231"/>
                <a:gd name="T5" fmla="*/ 30 h 81"/>
                <a:gd name="T6" fmla="*/ 2 w 231"/>
                <a:gd name="T7" fmla="*/ 50 h 81"/>
                <a:gd name="T8" fmla="*/ 0 w 231"/>
                <a:gd name="T9" fmla="*/ 54 h 81"/>
                <a:gd name="T10" fmla="*/ 0 w 231"/>
                <a:gd name="T11" fmla="*/ 55 h 81"/>
                <a:gd name="T12" fmla="*/ 2 w 231"/>
                <a:gd name="T13" fmla="*/ 60 h 81"/>
                <a:gd name="T14" fmla="*/ 25 w 231"/>
                <a:gd name="T15" fmla="*/ 79 h 81"/>
                <a:gd name="T16" fmla="*/ 30 w 231"/>
                <a:gd name="T17" fmla="*/ 81 h 81"/>
                <a:gd name="T18" fmla="*/ 229 w 231"/>
                <a:gd name="T19" fmla="*/ 81 h 81"/>
                <a:gd name="T20" fmla="*/ 231 w 231"/>
                <a:gd name="T21" fmla="*/ 78 h 81"/>
                <a:gd name="T22" fmla="*/ 231 w 231"/>
                <a:gd name="T23" fmla="*/ 31 h 81"/>
                <a:gd name="T24" fmla="*/ 229 w 231"/>
                <a:gd name="T25" fmla="*/ 28 h 81"/>
                <a:gd name="T26" fmla="*/ 142 w 231"/>
                <a:gd name="T27" fmla="*/ 28 h 81"/>
                <a:gd name="T28" fmla="*/ 142 w 231"/>
                <a:gd name="T29" fmla="*/ 13 h 81"/>
                <a:gd name="T30" fmla="*/ 142 w 231"/>
                <a:gd name="T31" fmla="*/ 0 h 81"/>
                <a:gd name="T32" fmla="*/ 115 w 231"/>
                <a:gd name="T33" fmla="*/ 0 h 81"/>
                <a:gd name="T34" fmla="*/ 115 w 231"/>
                <a:gd name="T35" fmla="*/ 13 h 81"/>
                <a:gd name="T36" fmla="*/ 115 w 231"/>
                <a:gd name="T37" fmla="*/ 2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1" h="81">
                  <a:moveTo>
                    <a:pt x="115" y="28"/>
                  </a:moveTo>
                  <a:cubicBezTo>
                    <a:pt x="30" y="28"/>
                    <a:pt x="30" y="28"/>
                    <a:pt x="30" y="28"/>
                  </a:cubicBezTo>
                  <a:cubicBezTo>
                    <a:pt x="28" y="28"/>
                    <a:pt x="26" y="29"/>
                    <a:pt x="25" y="3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1" y="51"/>
                    <a:pt x="0" y="53"/>
                    <a:pt x="0" y="54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6"/>
                    <a:pt x="1" y="59"/>
                    <a:pt x="2" y="60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26" y="80"/>
                    <a:pt x="28" y="81"/>
                    <a:pt x="30" y="81"/>
                  </a:cubicBezTo>
                  <a:cubicBezTo>
                    <a:pt x="229" y="81"/>
                    <a:pt x="229" y="81"/>
                    <a:pt x="229" y="81"/>
                  </a:cubicBezTo>
                  <a:cubicBezTo>
                    <a:pt x="230" y="81"/>
                    <a:pt x="231" y="80"/>
                    <a:pt x="231" y="78"/>
                  </a:cubicBezTo>
                  <a:cubicBezTo>
                    <a:pt x="231" y="31"/>
                    <a:pt x="231" y="31"/>
                    <a:pt x="231" y="31"/>
                  </a:cubicBezTo>
                  <a:cubicBezTo>
                    <a:pt x="231" y="30"/>
                    <a:pt x="230" y="28"/>
                    <a:pt x="229" y="28"/>
                  </a:cubicBezTo>
                  <a:cubicBezTo>
                    <a:pt x="142" y="28"/>
                    <a:pt x="142" y="28"/>
                    <a:pt x="142" y="28"/>
                  </a:cubicBezTo>
                  <a:cubicBezTo>
                    <a:pt x="142" y="13"/>
                    <a:pt x="142" y="13"/>
                    <a:pt x="142" y="13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13"/>
                    <a:pt x="115" y="13"/>
                    <a:pt x="115" y="13"/>
                  </a:cubicBezTo>
                  <a:lnTo>
                    <a:pt x="115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" name="Freeform 76@|5FFC:0|FBC:0|LFC:0|LBC:16777215"/>
            <p:cNvSpPr/>
            <p:nvPr/>
          </p:nvSpPr>
          <p:spPr bwMode="auto">
            <a:xfrm>
              <a:off x="8491857" y="5333117"/>
              <a:ext cx="531038" cy="182419"/>
            </a:xfrm>
            <a:custGeom>
              <a:avLst/>
              <a:gdLst>
                <a:gd name="T0" fmla="*/ 89 w 231"/>
                <a:gd name="T1" fmla="*/ 27 h 80"/>
                <a:gd name="T2" fmla="*/ 3 w 231"/>
                <a:gd name="T3" fmla="*/ 27 h 80"/>
                <a:gd name="T4" fmla="*/ 0 w 231"/>
                <a:gd name="T5" fmla="*/ 30 h 80"/>
                <a:gd name="T6" fmla="*/ 0 w 231"/>
                <a:gd name="T7" fmla="*/ 77 h 80"/>
                <a:gd name="T8" fmla="*/ 3 w 231"/>
                <a:gd name="T9" fmla="*/ 80 h 80"/>
                <a:gd name="T10" fmla="*/ 202 w 231"/>
                <a:gd name="T11" fmla="*/ 80 h 80"/>
                <a:gd name="T12" fmla="*/ 206 w 231"/>
                <a:gd name="T13" fmla="*/ 78 h 80"/>
                <a:gd name="T14" fmla="*/ 229 w 231"/>
                <a:gd name="T15" fmla="*/ 59 h 80"/>
                <a:gd name="T16" fmla="*/ 231 w 231"/>
                <a:gd name="T17" fmla="*/ 54 h 80"/>
                <a:gd name="T18" fmla="*/ 231 w 231"/>
                <a:gd name="T19" fmla="*/ 53 h 80"/>
                <a:gd name="T20" fmla="*/ 229 w 231"/>
                <a:gd name="T21" fmla="*/ 49 h 80"/>
                <a:gd name="T22" fmla="*/ 206 w 231"/>
                <a:gd name="T23" fmla="*/ 29 h 80"/>
                <a:gd name="T24" fmla="*/ 202 w 231"/>
                <a:gd name="T25" fmla="*/ 27 h 80"/>
                <a:gd name="T26" fmla="*/ 116 w 231"/>
                <a:gd name="T27" fmla="*/ 27 h 80"/>
                <a:gd name="T28" fmla="*/ 116 w 231"/>
                <a:gd name="T29" fmla="*/ 12 h 80"/>
                <a:gd name="T30" fmla="*/ 116 w 231"/>
                <a:gd name="T31" fmla="*/ 1 h 80"/>
                <a:gd name="T32" fmla="*/ 116 w 231"/>
                <a:gd name="T33" fmla="*/ 0 h 80"/>
                <a:gd name="T34" fmla="*/ 89 w 231"/>
                <a:gd name="T35" fmla="*/ 0 h 80"/>
                <a:gd name="T36" fmla="*/ 89 w 231"/>
                <a:gd name="T37" fmla="*/ 1 h 80"/>
                <a:gd name="T38" fmla="*/ 89 w 231"/>
                <a:gd name="T39" fmla="*/ 12 h 80"/>
                <a:gd name="T40" fmla="*/ 89 w 231"/>
                <a:gd name="T41" fmla="*/ 2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1" h="80">
                  <a:moveTo>
                    <a:pt x="89" y="27"/>
                  </a:moveTo>
                  <a:cubicBezTo>
                    <a:pt x="3" y="27"/>
                    <a:pt x="3" y="27"/>
                    <a:pt x="3" y="27"/>
                  </a:cubicBezTo>
                  <a:cubicBezTo>
                    <a:pt x="1" y="27"/>
                    <a:pt x="0" y="29"/>
                    <a:pt x="0" y="30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9"/>
                    <a:pt x="1" y="80"/>
                    <a:pt x="3" y="80"/>
                  </a:cubicBezTo>
                  <a:cubicBezTo>
                    <a:pt x="202" y="80"/>
                    <a:pt x="202" y="80"/>
                    <a:pt x="202" y="80"/>
                  </a:cubicBezTo>
                  <a:cubicBezTo>
                    <a:pt x="203" y="80"/>
                    <a:pt x="205" y="79"/>
                    <a:pt x="206" y="78"/>
                  </a:cubicBezTo>
                  <a:cubicBezTo>
                    <a:pt x="229" y="59"/>
                    <a:pt x="229" y="59"/>
                    <a:pt x="229" y="59"/>
                  </a:cubicBezTo>
                  <a:cubicBezTo>
                    <a:pt x="230" y="58"/>
                    <a:pt x="231" y="55"/>
                    <a:pt x="231" y="54"/>
                  </a:cubicBezTo>
                  <a:cubicBezTo>
                    <a:pt x="231" y="53"/>
                    <a:pt x="231" y="53"/>
                    <a:pt x="231" y="53"/>
                  </a:cubicBezTo>
                  <a:cubicBezTo>
                    <a:pt x="231" y="52"/>
                    <a:pt x="230" y="50"/>
                    <a:pt x="229" y="49"/>
                  </a:cubicBezTo>
                  <a:cubicBezTo>
                    <a:pt x="206" y="29"/>
                    <a:pt x="206" y="29"/>
                    <a:pt x="206" y="29"/>
                  </a:cubicBezTo>
                  <a:cubicBezTo>
                    <a:pt x="205" y="28"/>
                    <a:pt x="203" y="27"/>
                    <a:pt x="202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6" y="12"/>
                    <a:pt x="116" y="12"/>
                    <a:pt x="116" y="12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89" y="12"/>
                    <a:pt x="89" y="12"/>
                    <a:pt x="89" y="12"/>
                  </a:cubicBezTo>
                  <a:lnTo>
                    <a:pt x="89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43015" name="Freeform 208"/>
          <p:cNvSpPr>
            <a:spLocks noEditPoints="1"/>
          </p:cNvSpPr>
          <p:nvPr/>
        </p:nvSpPr>
        <p:spPr>
          <a:xfrm>
            <a:off x="2211388" y="2760663"/>
            <a:ext cx="574675" cy="660400"/>
          </a:xfrm>
          <a:custGeom>
            <a:avLst/>
            <a:gdLst/>
            <a:ahLst/>
            <a:cxnLst>
              <a:cxn ang="0">
                <a:pos x="495680" y="468036"/>
              </a:cxn>
              <a:cxn ang="0">
                <a:pos x="495680" y="449682"/>
              </a:cxn>
              <a:cxn ang="0">
                <a:pos x="495680" y="289081"/>
              </a:cxn>
              <a:cxn ang="0">
                <a:pos x="356341" y="91772"/>
              </a:cxn>
              <a:cxn ang="0">
                <a:pos x="360910" y="73417"/>
              </a:cxn>
              <a:cxn ang="0">
                <a:pos x="287814" y="0"/>
              </a:cxn>
              <a:cxn ang="0">
                <a:pos x="214718" y="73417"/>
              </a:cxn>
              <a:cxn ang="0">
                <a:pos x="219287" y="91772"/>
              </a:cxn>
              <a:cxn ang="0">
                <a:pos x="79948" y="289081"/>
              </a:cxn>
              <a:cxn ang="0">
                <a:pos x="79948" y="449682"/>
              </a:cxn>
              <a:cxn ang="0">
                <a:pos x="79948" y="468036"/>
              </a:cxn>
              <a:cxn ang="0">
                <a:pos x="0" y="546042"/>
              </a:cxn>
              <a:cxn ang="0">
                <a:pos x="31979" y="578162"/>
              </a:cxn>
              <a:cxn ang="0">
                <a:pos x="217003" y="578162"/>
              </a:cxn>
              <a:cxn ang="0">
                <a:pos x="214718" y="587340"/>
              </a:cxn>
              <a:cxn ang="0">
                <a:pos x="287814" y="660757"/>
              </a:cxn>
              <a:cxn ang="0">
                <a:pos x="360910" y="587340"/>
              </a:cxn>
              <a:cxn ang="0">
                <a:pos x="358625" y="578162"/>
              </a:cxn>
              <a:cxn ang="0">
                <a:pos x="543649" y="578162"/>
              </a:cxn>
              <a:cxn ang="0">
                <a:pos x="575628" y="546042"/>
              </a:cxn>
              <a:cxn ang="0">
                <a:pos x="495680" y="468036"/>
              </a:cxn>
              <a:cxn ang="0">
                <a:pos x="246698" y="73417"/>
              </a:cxn>
              <a:cxn ang="0">
                <a:pos x="287814" y="32120"/>
              </a:cxn>
              <a:cxn ang="0">
                <a:pos x="328930" y="73417"/>
              </a:cxn>
              <a:cxn ang="0">
                <a:pos x="326646" y="84889"/>
              </a:cxn>
              <a:cxn ang="0">
                <a:pos x="287814" y="80300"/>
              </a:cxn>
              <a:cxn ang="0">
                <a:pos x="248982" y="84889"/>
              </a:cxn>
              <a:cxn ang="0">
                <a:pos x="246698" y="73417"/>
              </a:cxn>
            </a:cxnLst>
            <a:rect l="0" t="0" r="0" b="0"/>
            <a:pathLst>
              <a:path w="252" h="288">
                <a:moveTo>
                  <a:pt x="217" y="204"/>
                </a:moveTo>
                <a:cubicBezTo>
                  <a:pt x="217" y="202"/>
                  <a:pt x="217" y="199"/>
                  <a:pt x="217" y="196"/>
                </a:cubicBezTo>
                <a:cubicBezTo>
                  <a:pt x="217" y="126"/>
                  <a:pt x="217" y="126"/>
                  <a:pt x="217" y="126"/>
                </a:cubicBezTo>
                <a:cubicBezTo>
                  <a:pt x="217" y="86"/>
                  <a:pt x="192" y="53"/>
                  <a:pt x="156" y="40"/>
                </a:cubicBezTo>
                <a:cubicBezTo>
                  <a:pt x="157" y="37"/>
                  <a:pt x="158" y="35"/>
                  <a:pt x="158" y="32"/>
                </a:cubicBezTo>
                <a:cubicBezTo>
                  <a:pt x="158" y="14"/>
                  <a:pt x="143" y="0"/>
                  <a:pt x="126" y="0"/>
                </a:cubicBezTo>
                <a:cubicBezTo>
                  <a:pt x="109" y="0"/>
                  <a:pt x="94" y="14"/>
                  <a:pt x="94" y="32"/>
                </a:cubicBezTo>
                <a:cubicBezTo>
                  <a:pt x="94" y="35"/>
                  <a:pt x="95" y="37"/>
                  <a:pt x="96" y="40"/>
                </a:cubicBezTo>
                <a:cubicBezTo>
                  <a:pt x="60" y="53"/>
                  <a:pt x="35" y="86"/>
                  <a:pt x="35" y="126"/>
                </a:cubicBezTo>
                <a:cubicBezTo>
                  <a:pt x="35" y="196"/>
                  <a:pt x="35" y="196"/>
                  <a:pt x="35" y="196"/>
                </a:cubicBezTo>
                <a:cubicBezTo>
                  <a:pt x="35" y="199"/>
                  <a:pt x="35" y="202"/>
                  <a:pt x="35" y="20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246"/>
                  <a:pt x="6" y="252"/>
                  <a:pt x="14" y="252"/>
                </a:cubicBezTo>
                <a:cubicBezTo>
                  <a:pt x="95" y="252"/>
                  <a:pt x="95" y="252"/>
                  <a:pt x="95" y="252"/>
                </a:cubicBezTo>
                <a:cubicBezTo>
                  <a:pt x="95" y="254"/>
                  <a:pt x="94" y="255"/>
                  <a:pt x="94" y="256"/>
                </a:cubicBezTo>
                <a:cubicBezTo>
                  <a:pt x="94" y="274"/>
                  <a:pt x="109" y="288"/>
                  <a:pt x="126" y="288"/>
                </a:cubicBezTo>
                <a:cubicBezTo>
                  <a:pt x="143" y="288"/>
                  <a:pt x="158" y="274"/>
                  <a:pt x="158" y="256"/>
                </a:cubicBezTo>
                <a:cubicBezTo>
                  <a:pt x="158" y="255"/>
                  <a:pt x="157" y="254"/>
                  <a:pt x="157" y="252"/>
                </a:cubicBezTo>
                <a:cubicBezTo>
                  <a:pt x="238" y="252"/>
                  <a:pt x="238" y="252"/>
                  <a:pt x="238" y="252"/>
                </a:cubicBezTo>
                <a:cubicBezTo>
                  <a:pt x="246" y="252"/>
                  <a:pt x="252" y="246"/>
                  <a:pt x="252" y="238"/>
                </a:cubicBezTo>
                <a:lnTo>
                  <a:pt x="217" y="204"/>
                </a:lnTo>
                <a:close/>
                <a:moveTo>
                  <a:pt x="108" y="32"/>
                </a:moveTo>
                <a:cubicBezTo>
                  <a:pt x="108" y="22"/>
                  <a:pt x="116" y="14"/>
                  <a:pt x="126" y="14"/>
                </a:cubicBezTo>
                <a:cubicBezTo>
                  <a:pt x="136" y="14"/>
                  <a:pt x="144" y="22"/>
                  <a:pt x="144" y="32"/>
                </a:cubicBezTo>
                <a:cubicBezTo>
                  <a:pt x="144" y="33"/>
                  <a:pt x="143" y="35"/>
                  <a:pt x="143" y="37"/>
                </a:cubicBezTo>
                <a:cubicBezTo>
                  <a:pt x="137" y="36"/>
                  <a:pt x="132" y="35"/>
                  <a:pt x="126" y="35"/>
                </a:cubicBezTo>
                <a:cubicBezTo>
                  <a:pt x="120" y="35"/>
                  <a:pt x="115" y="36"/>
                  <a:pt x="109" y="37"/>
                </a:cubicBezTo>
                <a:cubicBezTo>
                  <a:pt x="109" y="35"/>
                  <a:pt x="108" y="33"/>
                  <a:pt x="108" y="32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16" name="Freeform 367"/>
          <p:cNvSpPr>
            <a:spLocks noEditPoints="1"/>
          </p:cNvSpPr>
          <p:nvPr/>
        </p:nvSpPr>
        <p:spPr>
          <a:xfrm>
            <a:off x="4546600" y="2760663"/>
            <a:ext cx="620713" cy="660400"/>
          </a:xfrm>
          <a:custGeom>
            <a:avLst/>
            <a:gdLst/>
            <a:ahLst/>
            <a:cxnLst>
              <a:cxn ang="0">
                <a:pos x="578718" y="440505"/>
              </a:cxn>
              <a:cxn ang="0">
                <a:pos x="539522" y="479508"/>
              </a:cxn>
              <a:cxn ang="0">
                <a:pos x="539522" y="484096"/>
              </a:cxn>
              <a:cxn ang="0">
                <a:pos x="463436" y="534571"/>
              </a:cxn>
              <a:cxn ang="0">
                <a:pos x="368904" y="550631"/>
              </a:cxn>
              <a:cxn ang="0">
                <a:pos x="341236" y="429033"/>
              </a:cxn>
              <a:cxn ang="0">
                <a:pos x="336625" y="277610"/>
              </a:cxn>
              <a:cxn ang="0">
                <a:pos x="444991" y="277610"/>
              </a:cxn>
              <a:cxn ang="0">
                <a:pos x="486492" y="268433"/>
              </a:cxn>
              <a:cxn ang="0">
                <a:pos x="511854" y="282198"/>
              </a:cxn>
              <a:cxn ang="0">
                <a:pos x="544134" y="250078"/>
              </a:cxn>
              <a:cxn ang="0">
                <a:pos x="511854" y="217958"/>
              </a:cxn>
              <a:cxn ang="0">
                <a:pos x="484187" y="231724"/>
              </a:cxn>
              <a:cxn ang="0">
                <a:pos x="334319" y="231724"/>
              </a:cxn>
              <a:cxn ang="0">
                <a:pos x="332014" y="156012"/>
              </a:cxn>
              <a:cxn ang="0">
                <a:pos x="389655" y="80300"/>
              </a:cxn>
              <a:cxn ang="0">
                <a:pos x="308957" y="0"/>
              </a:cxn>
              <a:cxn ang="0">
                <a:pos x="228259" y="80300"/>
              </a:cxn>
              <a:cxn ang="0">
                <a:pos x="285901" y="156012"/>
              </a:cxn>
              <a:cxn ang="0">
                <a:pos x="283595" y="231724"/>
              </a:cxn>
              <a:cxn ang="0">
                <a:pos x="133728" y="231724"/>
              </a:cxn>
              <a:cxn ang="0">
                <a:pos x="106060" y="217958"/>
              </a:cxn>
              <a:cxn ang="0">
                <a:pos x="73781" y="250078"/>
              </a:cxn>
              <a:cxn ang="0">
                <a:pos x="106060" y="282198"/>
              </a:cxn>
              <a:cxn ang="0">
                <a:pos x="131422" y="268433"/>
              </a:cxn>
              <a:cxn ang="0">
                <a:pos x="175229" y="277610"/>
              </a:cxn>
              <a:cxn ang="0">
                <a:pos x="281289" y="277610"/>
              </a:cxn>
              <a:cxn ang="0">
                <a:pos x="276678" y="429033"/>
              </a:cxn>
              <a:cxn ang="0">
                <a:pos x="251316" y="548337"/>
              </a:cxn>
              <a:cxn ang="0">
                <a:pos x="136033" y="520805"/>
              </a:cxn>
              <a:cxn ang="0">
                <a:pos x="78392" y="486391"/>
              </a:cxn>
              <a:cxn ang="0">
                <a:pos x="80698" y="479508"/>
              </a:cxn>
              <a:cxn ang="0">
                <a:pos x="39196" y="440505"/>
              </a:cxn>
              <a:cxn ang="0">
                <a:pos x="0" y="479508"/>
              </a:cxn>
              <a:cxn ang="0">
                <a:pos x="39196" y="520805"/>
              </a:cxn>
              <a:cxn ang="0">
                <a:pos x="48419" y="518511"/>
              </a:cxn>
              <a:cxn ang="0">
                <a:pos x="110671" y="566691"/>
              </a:cxn>
              <a:cxn ang="0">
                <a:pos x="235176" y="626343"/>
              </a:cxn>
              <a:cxn ang="0">
                <a:pos x="311263" y="660757"/>
              </a:cxn>
              <a:cxn ang="0">
                <a:pos x="382738" y="626343"/>
              </a:cxn>
              <a:cxn ang="0">
                <a:pos x="507243" y="566691"/>
              </a:cxn>
              <a:cxn ang="0">
                <a:pos x="569496" y="518511"/>
              </a:cxn>
              <a:cxn ang="0">
                <a:pos x="578718" y="520805"/>
              </a:cxn>
              <a:cxn ang="0">
                <a:pos x="620220" y="479508"/>
              </a:cxn>
              <a:cxn ang="0">
                <a:pos x="578718" y="440505"/>
              </a:cxn>
              <a:cxn ang="0">
                <a:pos x="265150" y="80300"/>
              </a:cxn>
              <a:cxn ang="0">
                <a:pos x="308957" y="36709"/>
              </a:cxn>
              <a:cxn ang="0">
                <a:pos x="350459" y="80300"/>
              </a:cxn>
              <a:cxn ang="0">
                <a:pos x="308957" y="121598"/>
              </a:cxn>
              <a:cxn ang="0">
                <a:pos x="265150" y="80300"/>
              </a:cxn>
            </a:cxnLst>
            <a:rect l="0" t="0" r="0" b="0"/>
            <a:pathLst>
              <a:path w="269" h="288">
                <a:moveTo>
                  <a:pt x="251" y="192"/>
                </a:moveTo>
                <a:cubicBezTo>
                  <a:pt x="241" y="192"/>
                  <a:pt x="234" y="200"/>
                  <a:pt x="234" y="209"/>
                </a:cubicBezTo>
                <a:cubicBezTo>
                  <a:pt x="234" y="210"/>
                  <a:pt x="234" y="211"/>
                  <a:pt x="234" y="211"/>
                </a:cubicBezTo>
                <a:cubicBezTo>
                  <a:pt x="226" y="217"/>
                  <a:pt x="215" y="224"/>
                  <a:pt x="201" y="233"/>
                </a:cubicBezTo>
                <a:cubicBezTo>
                  <a:pt x="189" y="240"/>
                  <a:pt x="174" y="241"/>
                  <a:pt x="160" y="240"/>
                </a:cubicBezTo>
                <a:cubicBezTo>
                  <a:pt x="148" y="187"/>
                  <a:pt x="148" y="187"/>
                  <a:pt x="148" y="187"/>
                </a:cubicBezTo>
                <a:cubicBezTo>
                  <a:pt x="148" y="187"/>
                  <a:pt x="147" y="153"/>
                  <a:pt x="146" y="121"/>
                </a:cubicBezTo>
                <a:cubicBezTo>
                  <a:pt x="193" y="121"/>
                  <a:pt x="193" y="121"/>
                  <a:pt x="193" y="121"/>
                </a:cubicBezTo>
                <a:cubicBezTo>
                  <a:pt x="211" y="117"/>
                  <a:pt x="211" y="117"/>
                  <a:pt x="211" y="117"/>
                </a:cubicBezTo>
                <a:cubicBezTo>
                  <a:pt x="213" y="120"/>
                  <a:pt x="217" y="123"/>
                  <a:pt x="222" y="123"/>
                </a:cubicBezTo>
                <a:cubicBezTo>
                  <a:pt x="230" y="123"/>
                  <a:pt x="236" y="116"/>
                  <a:pt x="236" y="109"/>
                </a:cubicBezTo>
                <a:cubicBezTo>
                  <a:pt x="236" y="101"/>
                  <a:pt x="230" y="95"/>
                  <a:pt x="222" y="95"/>
                </a:cubicBezTo>
                <a:cubicBezTo>
                  <a:pt x="217" y="95"/>
                  <a:pt x="213" y="97"/>
                  <a:pt x="210" y="101"/>
                </a:cubicBezTo>
                <a:cubicBezTo>
                  <a:pt x="145" y="101"/>
                  <a:pt x="145" y="101"/>
                  <a:pt x="145" y="101"/>
                </a:cubicBezTo>
                <a:cubicBezTo>
                  <a:pt x="145" y="87"/>
                  <a:pt x="144" y="75"/>
                  <a:pt x="144" y="68"/>
                </a:cubicBezTo>
                <a:cubicBezTo>
                  <a:pt x="158" y="63"/>
                  <a:pt x="169" y="50"/>
                  <a:pt x="169" y="35"/>
                </a:cubicBezTo>
                <a:cubicBezTo>
                  <a:pt x="169" y="16"/>
                  <a:pt x="153" y="0"/>
                  <a:pt x="134" y="0"/>
                </a:cubicBezTo>
                <a:cubicBezTo>
                  <a:pt x="115" y="0"/>
                  <a:pt x="99" y="16"/>
                  <a:pt x="99" y="35"/>
                </a:cubicBezTo>
                <a:cubicBezTo>
                  <a:pt x="99" y="50"/>
                  <a:pt x="110" y="64"/>
                  <a:pt x="124" y="68"/>
                </a:cubicBezTo>
                <a:cubicBezTo>
                  <a:pt x="124" y="75"/>
                  <a:pt x="124" y="87"/>
                  <a:pt x="123" y="101"/>
                </a:cubicBezTo>
                <a:cubicBezTo>
                  <a:pt x="58" y="101"/>
                  <a:pt x="58" y="101"/>
                  <a:pt x="58" y="101"/>
                </a:cubicBezTo>
                <a:cubicBezTo>
                  <a:pt x="55" y="97"/>
                  <a:pt x="51" y="95"/>
                  <a:pt x="46" y="95"/>
                </a:cubicBezTo>
                <a:cubicBezTo>
                  <a:pt x="38" y="95"/>
                  <a:pt x="32" y="101"/>
                  <a:pt x="32" y="109"/>
                </a:cubicBezTo>
                <a:cubicBezTo>
                  <a:pt x="32" y="116"/>
                  <a:pt x="38" y="123"/>
                  <a:pt x="46" y="123"/>
                </a:cubicBezTo>
                <a:cubicBezTo>
                  <a:pt x="51" y="123"/>
                  <a:pt x="55" y="120"/>
                  <a:pt x="57" y="117"/>
                </a:cubicBezTo>
                <a:cubicBezTo>
                  <a:pt x="76" y="121"/>
                  <a:pt x="76" y="121"/>
                  <a:pt x="76" y="121"/>
                </a:cubicBezTo>
                <a:cubicBezTo>
                  <a:pt x="122" y="121"/>
                  <a:pt x="122" y="121"/>
                  <a:pt x="122" y="121"/>
                </a:cubicBezTo>
                <a:cubicBezTo>
                  <a:pt x="121" y="153"/>
                  <a:pt x="120" y="187"/>
                  <a:pt x="120" y="187"/>
                </a:cubicBezTo>
                <a:cubicBezTo>
                  <a:pt x="109" y="239"/>
                  <a:pt x="109" y="239"/>
                  <a:pt x="109" y="239"/>
                </a:cubicBezTo>
                <a:cubicBezTo>
                  <a:pt x="91" y="239"/>
                  <a:pt x="73" y="237"/>
                  <a:pt x="59" y="227"/>
                </a:cubicBezTo>
                <a:cubicBezTo>
                  <a:pt x="49" y="221"/>
                  <a:pt x="41" y="217"/>
                  <a:pt x="34" y="212"/>
                </a:cubicBezTo>
                <a:cubicBezTo>
                  <a:pt x="35" y="211"/>
                  <a:pt x="35" y="210"/>
                  <a:pt x="35" y="209"/>
                </a:cubicBezTo>
                <a:cubicBezTo>
                  <a:pt x="35" y="200"/>
                  <a:pt x="27" y="192"/>
                  <a:pt x="17" y="192"/>
                </a:cubicBezTo>
                <a:cubicBezTo>
                  <a:pt x="8" y="192"/>
                  <a:pt x="0" y="200"/>
                  <a:pt x="0" y="209"/>
                </a:cubicBezTo>
                <a:cubicBezTo>
                  <a:pt x="0" y="219"/>
                  <a:pt x="8" y="227"/>
                  <a:pt x="17" y="227"/>
                </a:cubicBezTo>
                <a:cubicBezTo>
                  <a:pt x="19" y="227"/>
                  <a:pt x="20" y="227"/>
                  <a:pt x="21" y="226"/>
                </a:cubicBezTo>
                <a:cubicBezTo>
                  <a:pt x="28" y="232"/>
                  <a:pt x="37" y="239"/>
                  <a:pt x="48" y="247"/>
                </a:cubicBezTo>
                <a:cubicBezTo>
                  <a:pt x="64" y="257"/>
                  <a:pt x="82" y="267"/>
                  <a:pt x="102" y="273"/>
                </a:cubicBezTo>
                <a:cubicBezTo>
                  <a:pt x="105" y="274"/>
                  <a:pt x="128" y="288"/>
                  <a:pt x="135" y="288"/>
                </a:cubicBezTo>
                <a:cubicBezTo>
                  <a:pt x="141" y="288"/>
                  <a:pt x="161" y="276"/>
                  <a:pt x="166" y="273"/>
                </a:cubicBezTo>
                <a:cubicBezTo>
                  <a:pt x="186" y="267"/>
                  <a:pt x="205" y="257"/>
                  <a:pt x="220" y="247"/>
                </a:cubicBezTo>
                <a:cubicBezTo>
                  <a:pt x="231" y="239"/>
                  <a:pt x="241" y="232"/>
                  <a:pt x="247" y="226"/>
                </a:cubicBezTo>
                <a:cubicBezTo>
                  <a:pt x="248" y="227"/>
                  <a:pt x="250" y="227"/>
                  <a:pt x="251" y="227"/>
                </a:cubicBezTo>
                <a:cubicBezTo>
                  <a:pt x="261" y="227"/>
                  <a:pt x="269" y="219"/>
                  <a:pt x="269" y="209"/>
                </a:cubicBezTo>
                <a:cubicBezTo>
                  <a:pt x="269" y="200"/>
                  <a:pt x="261" y="192"/>
                  <a:pt x="251" y="192"/>
                </a:cubicBezTo>
                <a:close/>
                <a:moveTo>
                  <a:pt x="115" y="35"/>
                </a:moveTo>
                <a:cubicBezTo>
                  <a:pt x="115" y="25"/>
                  <a:pt x="124" y="16"/>
                  <a:pt x="134" y="16"/>
                </a:cubicBezTo>
                <a:cubicBezTo>
                  <a:pt x="144" y="16"/>
                  <a:pt x="152" y="25"/>
                  <a:pt x="152" y="35"/>
                </a:cubicBezTo>
                <a:cubicBezTo>
                  <a:pt x="152" y="45"/>
                  <a:pt x="144" y="53"/>
                  <a:pt x="134" y="53"/>
                </a:cubicBezTo>
                <a:cubicBezTo>
                  <a:pt x="124" y="53"/>
                  <a:pt x="115" y="45"/>
                  <a:pt x="115" y="35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6814956" y="2760056"/>
            <a:ext cx="664809" cy="660757"/>
            <a:chOff x="7069004" y="5110164"/>
            <a:chExt cx="664809" cy="660757"/>
          </a:xfrm>
          <a:solidFill>
            <a:schemeClr val="bg1"/>
          </a:solidFill>
        </p:grpSpPr>
        <p:sp>
          <p:nvSpPr>
            <p:cNvPr id="13" name="Freeform 368@|5FFC:0|FBC:0|LFC:0|LBC:16777215"/>
            <p:cNvSpPr/>
            <p:nvPr/>
          </p:nvSpPr>
          <p:spPr bwMode="auto">
            <a:xfrm>
              <a:off x="7170345" y="5531750"/>
              <a:ext cx="210793" cy="239171"/>
            </a:xfrm>
            <a:custGeom>
              <a:avLst/>
              <a:gdLst>
                <a:gd name="T0" fmla="*/ 0 w 92"/>
                <a:gd name="T1" fmla="*/ 0 h 104"/>
                <a:gd name="T2" fmla="*/ 18 w 92"/>
                <a:gd name="T3" fmla="*/ 24 h 104"/>
                <a:gd name="T4" fmla="*/ 18 w 92"/>
                <a:gd name="T5" fmla="*/ 89 h 104"/>
                <a:gd name="T6" fmla="*/ 33 w 92"/>
                <a:gd name="T7" fmla="*/ 104 h 104"/>
                <a:gd name="T8" fmla="*/ 76 w 92"/>
                <a:gd name="T9" fmla="*/ 104 h 104"/>
                <a:gd name="T10" fmla="*/ 92 w 92"/>
                <a:gd name="T11" fmla="*/ 89 h 104"/>
                <a:gd name="T12" fmla="*/ 74 w 92"/>
                <a:gd name="T13" fmla="*/ 24 h 104"/>
                <a:gd name="T14" fmla="*/ 84 w 92"/>
                <a:gd name="T15" fmla="*/ 9 h 104"/>
                <a:gd name="T16" fmla="*/ 22 w 92"/>
                <a:gd name="T17" fmla="*/ 2 h 104"/>
                <a:gd name="T18" fmla="*/ 0 w 92"/>
                <a:gd name="T1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2" h="104">
                  <a:moveTo>
                    <a:pt x="0" y="0"/>
                  </a:moveTo>
                  <a:cubicBezTo>
                    <a:pt x="18" y="24"/>
                    <a:pt x="18" y="24"/>
                    <a:pt x="18" y="24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8" y="97"/>
                    <a:pt x="25" y="104"/>
                    <a:pt x="33" y="104"/>
                  </a:cubicBezTo>
                  <a:cubicBezTo>
                    <a:pt x="76" y="104"/>
                    <a:pt x="76" y="104"/>
                    <a:pt x="76" y="104"/>
                  </a:cubicBezTo>
                  <a:cubicBezTo>
                    <a:pt x="85" y="104"/>
                    <a:pt x="92" y="97"/>
                    <a:pt x="92" y="89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62" y="5"/>
                    <a:pt x="40" y="2"/>
                    <a:pt x="22" y="2"/>
                  </a:cubicBezTo>
                  <a:cubicBezTo>
                    <a:pt x="14" y="2"/>
                    <a:pt x="7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4" name="Freeform 369@|5FFC:0|FBC:0|LFC:0|LBC:16777215"/>
            <p:cNvSpPr/>
            <p:nvPr/>
          </p:nvSpPr>
          <p:spPr bwMode="auto">
            <a:xfrm>
              <a:off x="7275742" y="5110164"/>
              <a:ext cx="458071" cy="502661"/>
            </a:xfrm>
            <a:custGeom>
              <a:avLst/>
              <a:gdLst>
                <a:gd name="T0" fmla="*/ 0 w 198"/>
                <a:gd name="T1" fmla="*/ 160 h 219"/>
                <a:gd name="T2" fmla="*/ 198 w 198"/>
                <a:gd name="T3" fmla="*/ 219 h 219"/>
                <a:gd name="T4" fmla="*/ 198 w 198"/>
                <a:gd name="T5" fmla="*/ 0 h 219"/>
                <a:gd name="T6" fmla="*/ 0 w 198"/>
                <a:gd name="T7" fmla="*/ 59 h 219"/>
                <a:gd name="T8" fmla="*/ 0 w 198"/>
                <a:gd name="T9" fmla="*/ 16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219">
                  <a:moveTo>
                    <a:pt x="0" y="160"/>
                  </a:moveTo>
                  <a:cubicBezTo>
                    <a:pt x="78" y="168"/>
                    <a:pt x="185" y="207"/>
                    <a:pt x="198" y="219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182" y="14"/>
                    <a:pt x="77" y="52"/>
                    <a:pt x="0" y="59"/>
                  </a:cubicBezTo>
                  <a:lnTo>
                    <a:pt x="0" y="1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5" name="Freeform 370@|5FFC:0|FBC:0|LFC:0|LBC:16777215"/>
            <p:cNvSpPr/>
            <p:nvPr/>
          </p:nvSpPr>
          <p:spPr bwMode="auto">
            <a:xfrm>
              <a:off x="7069004" y="5247990"/>
              <a:ext cx="133774" cy="227008"/>
            </a:xfrm>
            <a:custGeom>
              <a:avLst/>
              <a:gdLst>
                <a:gd name="T0" fmla="*/ 57 w 57"/>
                <a:gd name="T1" fmla="*/ 98 h 98"/>
                <a:gd name="T2" fmla="*/ 57 w 57"/>
                <a:gd name="T3" fmla="*/ 0 h 98"/>
                <a:gd name="T4" fmla="*/ 0 w 57"/>
                <a:gd name="T5" fmla="*/ 49 h 98"/>
                <a:gd name="T6" fmla="*/ 57 w 57"/>
                <a:gd name="T7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98">
                  <a:moveTo>
                    <a:pt x="57" y="98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11" y="3"/>
                    <a:pt x="0" y="31"/>
                    <a:pt x="0" y="49"/>
                  </a:cubicBezTo>
                  <a:cubicBezTo>
                    <a:pt x="0" y="68"/>
                    <a:pt x="10" y="94"/>
                    <a:pt x="57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20" name="Rounded Rectangle 71"/>
          <p:cNvSpPr/>
          <p:nvPr/>
        </p:nvSpPr>
        <p:spPr>
          <a:xfrm>
            <a:off x="1595438" y="4425950"/>
            <a:ext cx="1839913" cy="76200"/>
          </a:xfrm>
          <a:prstGeom prst="roundRect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HN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1" name="Rounded Rectangle 72"/>
          <p:cNvSpPr/>
          <p:nvPr/>
        </p:nvSpPr>
        <p:spPr>
          <a:xfrm>
            <a:off x="1595438" y="4425950"/>
            <a:ext cx="957263" cy="76200"/>
          </a:xfrm>
          <a:prstGeom prst="roundRect">
            <a:avLst/>
          </a:prstGeom>
          <a:solidFill>
            <a:srgbClr val="FEFEFE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H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3020" name="TextBox 13"/>
          <p:cNvSpPr txBox="1"/>
          <p:nvPr/>
        </p:nvSpPr>
        <p:spPr>
          <a:xfrm>
            <a:off x="1622425" y="4075113"/>
            <a:ext cx="803275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x-none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021" name="TextBox 13"/>
          <p:cNvSpPr txBox="1"/>
          <p:nvPr/>
        </p:nvSpPr>
        <p:spPr>
          <a:xfrm>
            <a:off x="3944938" y="4075113"/>
            <a:ext cx="803275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x-none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022" name="TextBox 13"/>
          <p:cNvSpPr txBox="1"/>
          <p:nvPr/>
        </p:nvSpPr>
        <p:spPr>
          <a:xfrm>
            <a:off x="6256338" y="4075113"/>
            <a:ext cx="803275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x-none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023" name="TextBox 13"/>
          <p:cNvSpPr txBox="1"/>
          <p:nvPr/>
        </p:nvSpPr>
        <p:spPr>
          <a:xfrm>
            <a:off x="8659813" y="4075113"/>
            <a:ext cx="803275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x-none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024" name="TextBox 13"/>
          <p:cNvSpPr txBox="1"/>
          <p:nvPr/>
        </p:nvSpPr>
        <p:spPr>
          <a:xfrm>
            <a:off x="8659813" y="4603750"/>
            <a:ext cx="1798637" cy="37846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Rounded Rectangle 71"/>
          <p:cNvSpPr/>
          <p:nvPr/>
        </p:nvSpPr>
        <p:spPr>
          <a:xfrm>
            <a:off x="3944938" y="4425950"/>
            <a:ext cx="1839913" cy="76200"/>
          </a:xfrm>
          <a:prstGeom prst="roundRect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HN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7" name="Rounded Rectangle 72"/>
          <p:cNvSpPr/>
          <p:nvPr/>
        </p:nvSpPr>
        <p:spPr>
          <a:xfrm>
            <a:off x="3944938" y="4425950"/>
            <a:ext cx="957263" cy="76200"/>
          </a:xfrm>
          <a:prstGeom prst="roundRect">
            <a:avLst/>
          </a:prstGeom>
          <a:solidFill>
            <a:srgbClr val="FDFDFD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H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6" name="Rounded Rectangle 71"/>
          <p:cNvSpPr/>
          <p:nvPr/>
        </p:nvSpPr>
        <p:spPr>
          <a:xfrm>
            <a:off x="6207125" y="4425950"/>
            <a:ext cx="1839913" cy="76200"/>
          </a:xfrm>
          <a:prstGeom prst="roundRect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HN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7" name="Rounded Rectangle 72"/>
          <p:cNvSpPr/>
          <p:nvPr/>
        </p:nvSpPr>
        <p:spPr>
          <a:xfrm>
            <a:off x="6207125" y="4425950"/>
            <a:ext cx="957263" cy="76200"/>
          </a:xfrm>
          <a:prstGeom prst="roundRect">
            <a:avLst/>
          </a:prstGeom>
          <a:solidFill>
            <a:srgbClr val="FDFDFD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H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8" name="Rounded Rectangle 71"/>
          <p:cNvSpPr/>
          <p:nvPr/>
        </p:nvSpPr>
        <p:spPr>
          <a:xfrm>
            <a:off x="8680450" y="4425950"/>
            <a:ext cx="1839913" cy="76200"/>
          </a:xfrm>
          <a:prstGeom prst="roundRect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HN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9" name="Rounded Rectangle 72"/>
          <p:cNvSpPr/>
          <p:nvPr/>
        </p:nvSpPr>
        <p:spPr>
          <a:xfrm>
            <a:off x="8680450" y="4425950"/>
            <a:ext cx="957263" cy="76200"/>
          </a:xfrm>
          <a:prstGeom prst="roundRect">
            <a:avLst/>
          </a:prstGeom>
          <a:solidFill>
            <a:srgbClr val="FDFDFD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H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3031" name="TextBox 13"/>
          <p:cNvSpPr txBox="1"/>
          <p:nvPr/>
        </p:nvSpPr>
        <p:spPr>
          <a:xfrm>
            <a:off x="6207125" y="4603750"/>
            <a:ext cx="1798638" cy="37846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032" name="TextBox 13"/>
          <p:cNvSpPr txBox="1"/>
          <p:nvPr/>
        </p:nvSpPr>
        <p:spPr>
          <a:xfrm>
            <a:off x="3957638" y="4603750"/>
            <a:ext cx="1798637" cy="37846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033" name="TextBox 13"/>
          <p:cNvSpPr txBox="1"/>
          <p:nvPr/>
        </p:nvSpPr>
        <p:spPr>
          <a:xfrm>
            <a:off x="1595438" y="4603750"/>
            <a:ext cx="1798637" cy="37846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034" name="文本框 128"/>
          <p:cNvSpPr txBox="1"/>
          <p:nvPr/>
        </p:nvSpPr>
        <p:spPr>
          <a:xfrm>
            <a:off x="307975" y="249238"/>
            <a:ext cx="206692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</a:p>
        </p:txBody>
      </p:sp>
    </p:spTree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ardrop 10"/>
          <p:cNvSpPr/>
          <p:nvPr/>
        </p:nvSpPr>
        <p:spPr>
          <a:xfrm rot="13500000" flipH="1">
            <a:off x="2049463" y="1962150"/>
            <a:ext cx="1582738" cy="1582738"/>
          </a:xfrm>
          <a:prstGeom prst="teardrop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Teardrop 11"/>
          <p:cNvSpPr/>
          <p:nvPr/>
        </p:nvSpPr>
        <p:spPr>
          <a:xfrm rot="8100000">
            <a:off x="4271963" y="1962150"/>
            <a:ext cx="1582738" cy="1582738"/>
          </a:xfrm>
          <a:prstGeom prst="teardrop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Teardrop 12"/>
          <p:cNvSpPr/>
          <p:nvPr/>
        </p:nvSpPr>
        <p:spPr>
          <a:xfrm rot="8100000">
            <a:off x="6372225" y="1962150"/>
            <a:ext cx="1581150" cy="1582738"/>
          </a:xfrm>
          <a:prstGeom prst="teardrop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Teardrop 13"/>
          <p:cNvSpPr/>
          <p:nvPr/>
        </p:nvSpPr>
        <p:spPr>
          <a:xfrm rot="8100000">
            <a:off x="8472488" y="1962150"/>
            <a:ext cx="1581150" cy="1582738"/>
          </a:xfrm>
          <a:prstGeom prst="teardrop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934922" y="2465831"/>
            <a:ext cx="382413" cy="616639"/>
            <a:chOff x="6967538" y="6365875"/>
            <a:chExt cx="127000" cy="204787"/>
          </a:xfrm>
          <a:solidFill>
            <a:schemeClr val="bg1"/>
          </a:solidFill>
        </p:grpSpPr>
        <p:sp>
          <p:nvSpPr>
            <p:cNvPr id="32" name="Freeform 626"/>
            <p:cNvSpPr/>
            <p:nvPr/>
          </p:nvSpPr>
          <p:spPr bwMode="auto">
            <a:xfrm>
              <a:off x="6967538" y="6423025"/>
              <a:ext cx="127000" cy="147637"/>
            </a:xfrm>
            <a:custGeom>
              <a:avLst/>
              <a:gdLst>
                <a:gd name="T0" fmla="*/ 180 w 180"/>
                <a:gd name="T1" fmla="*/ 68 h 209"/>
                <a:gd name="T2" fmla="*/ 180 w 180"/>
                <a:gd name="T3" fmla="*/ 15 h 209"/>
                <a:gd name="T4" fmla="*/ 156 w 180"/>
                <a:gd name="T5" fmla="*/ 15 h 209"/>
                <a:gd name="T6" fmla="*/ 156 w 180"/>
                <a:gd name="T7" fmla="*/ 68 h 209"/>
                <a:gd name="T8" fmla="*/ 92 w 180"/>
                <a:gd name="T9" fmla="*/ 132 h 209"/>
                <a:gd name="T10" fmla="*/ 91 w 180"/>
                <a:gd name="T11" fmla="*/ 132 h 209"/>
                <a:gd name="T12" fmla="*/ 90 w 180"/>
                <a:gd name="T13" fmla="*/ 132 h 209"/>
                <a:gd name="T14" fmla="*/ 90 w 180"/>
                <a:gd name="T15" fmla="*/ 132 h 209"/>
                <a:gd name="T16" fmla="*/ 89 w 180"/>
                <a:gd name="T17" fmla="*/ 132 h 209"/>
                <a:gd name="T18" fmla="*/ 24 w 180"/>
                <a:gd name="T19" fmla="*/ 68 h 209"/>
                <a:gd name="T20" fmla="*/ 24 w 180"/>
                <a:gd name="T21" fmla="*/ 15 h 209"/>
                <a:gd name="T22" fmla="*/ 0 w 180"/>
                <a:gd name="T23" fmla="*/ 15 h 209"/>
                <a:gd name="T24" fmla="*/ 0 w 180"/>
                <a:gd name="T25" fmla="*/ 68 h 209"/>
                <a:gd name="T26" fmla="*/ 76 w 180"/>
                <a:gd name="T27" fmla="*/ 156 h 209"/>
                <a:gd name="T28" fmla="*/ 76 w 180"/>
                <a:gd name="T29" fmla="*/ 194 h 209"/>
                <a:gd name="T30" fmla="*/ 22 w 180"/>
                <a:gd name="T31" fmla="*/ 209 h 209"/>
                <a:gd name="T32" fmla="*/ 159 w 180"/>
                <a:gd name="T33" fmla="*/ 209 h 209"/>
                <a:gd name="T34" fmla="*/ 104 w 180"/>
                <a:gd name="T35" fmla="*/ 193 h 209"/>
                <a:gd name="T36" fmla="*/ 104 w 180"/>
                <a:gd name="T37" fmla="*/ 156 h 209"/>
                <a:gd name="T38" fmla="*/ 180 w 180"/>
                <a:gd name="T39" fmla="*/ 68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0" h="209">
                  <a:moveTo>
                    <a:pt x="180" y="68"/>
                  </a:moveTo>
                  <a:cubicBezTo>
                    <a:pt x="180" y="68"/>
                    <a:pt x="180" y="38"/>
                    <a:pt x="180" y="15"/>
                  </a:cubicBezTo>
                  <a:cubicBezTo>
                    <a:pt x="180" y="0"/>
                    <a:pt x="156" y="0"/>
                    <a:pt x="156" y="15"/>
                  </a:cubicBezTo>
                  <a:cubicBezTo>
                    <a:pt x="156" y="38"/>
                    <a:pt x="156" y="68"/>
                    <a:pt x="156" y="68"/>
                  </a:cubicBezTo>
                  <a:cubicBezTo>
                    <a:pt x="156" y="104"/>
                    <a:pt x="128" y="132"/>
                    <a:pt x="92" y="132"/>
                  </a:cubicBezTo>
                  <a:cubicBezTo>
                    <a:pt x="92" y="132"/>
                    <a:pt x="91" y="132"/>
                    <a:pt x="91" y="132"/>
                  </a:cubicBezTo>
                  <a:cubicBezTo>
                    <a:pt x="90" y="132"/>
                    <a:pt x="90" y="132"/>
                    <a:pt x="90" y="132"/>
                  </a:cubicBezTo>
                  <a:cubicBezTo>
                    <a:pt x="90" y="132"/>
                    <a:pt x="90" y="132"/>
                    <a:pt x="90" y="132"/>
                  </a:cubicBezTo>
                  <a:cubicBezTo>
                    <a:pt x="90" y="132"/>
                    <a:pt x="89" y="132"/>
                    <a:pt x="89" y="132"/>
                  </a:cubicBezTo>
                  <a:cubicBezTo>
                    <a:pt x="53" y="132"/>
                    <a:pt x="24" y="104"/>
                    <a:pt x="24" y="68"/>
                  </a:cubicBezTo>
                  <a:cubicBezTo>
                    <a:pt x="24" y="68"/>
                    <a:pt x="24" y="38"/>
                    <a:pt x="24" y="15"/>
                  </a:cubicBezTo>
                  <a:cubicBezTo>
                    <a:pt x="24" y="0"/>
                    <a:pt x="0" y="0"/>
                    <a:pt x="0" y="15"/>
                  </a:cubicBezTo>
                  <a:cubicBezTo>
                    <a:pt x="0" y="22"/>
                    <a:pt x="0" y="68"/>
                    <a:pt x="0" y="68"/>
                  </a:cubicBezTo>
                  <a:cubicBezTo>
                    <a:pt x="0" y="113"/>
                    <a:pt x="33" y="149"/>
                    <a:pt x="76" y="156"/>
                  </a:cubicBezTo>
                  <a:cubicBezTo>
                    <a:pt x="76" y="194"/>
                    <a:pt x="76" y="194"/>
                    <a:pt x="76" y="194"/>
                  </a:cubicBezTo>
                  <a:cubicBezTo>
                    <a:pt x="22" y="209"/>
                    <a:pt x="22" y="209"/>
                    <a:pt x="22" y="209"/>
                  </a:cubicBezTo>
                  <a:cubicBezTo>
                    <a:pt x="159" y="209"/>
                    <a:pt x="159" y="209"/>
                    <a:pt x="159" y="209"/>
                  </a:cubicBezTo>
                  <a:cubicBezTo>
                    <a:pt x="104" y="193"/>
                    <a:pt x="104" y="193"/>
                    <a:pt x="104" y="193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47" y="150"/>
                    <a:pt x="180" y="113"/>
                    <a:pt x="180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" name="Freeform 627"/>
            <p:cNvSpPr/>
            <p:nvPr/>
          </p:nvSpPr>
          <p:spPr bwMode="auto">
            <a:xfrm>
              <a:off x="7000875" y="6365875"/>
              <a:ext cx="61912" cy="134937"/>
            </a:xfrm>
            <a:custGeom>
              <a:avLst/>
              <a:gdLst>
                <a:gd name="T0" fmla="*/ 43 w 87"/>
                <a:gd name="T1" fmla="*/ 190 h 190"/>
                <a:gd name="T2" fmla="*/ 43 w 87"/>
                <a:gd name="T3" fmla="*/ 190 h 190"/>
                <a:gd name="T4" fmla="*/ 44 w 87"/>
                <a:gd name="T5" fmla="*/ 190 h 190"/>
                <a:gd name="T6" fmla="*/ 87 w 87"/>
                <a:gd name="T7" fmla="*/ 147 h 190"/>
                <a:gd name="T8" fmla="*/ 87 w 87"/>
                <a:gd name="T9" fmla="*/ 43 h 190"/>
                <a:gd name="T10" fmla="*/ 44 w 87"/>
                <a:gd name="T11" fmla="*/ 0 h 190"/>
                <a:gd name="T12" fmla="*/ 43 w 87"/>
                <a:gd name="T13" fmla="*/ 0 h 190"/>
                <a:gd name="T14" fmla="*/ 43 w 87"/>
                <a:gd name="T15" fmla="*/ 0 h 190"/>
                <a:gd name="T16" fmla="*/ 0 w 87"/>
                <a:gd name="T17" fmla="*/ 43 h 190"/>
                <a:gd name="T18" fmla="*/ 0 w 87"/>
                <a:gd name="T19" fmla="*/ 147 h 190"/>
                <a:gd name="T20" fmla="*/ 43 w 87"/>
                <a:gd name="T21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190">
                  <a:moveTo>
                    <a:pt x="43" y="190"/>
                  </a:moveTo>
                  <a:cubicBezTo>
                    <a:pt x="43" y="190"/>
                    <a:pt x="43" y="190"/>
                    <a:pt x="43" y="190"/>
                  </a:cubicBezTo>
                  <a:cubicBezTo>
                    <a:pt x="44" y="190"/>
                    <a:pt x="44" y="190"/>
                    <a:pt x="44" y="190"/>
                  </a:cubicBezTo>
                  <a:cubicBezTo>
                    <a:pt x="68" y="190"/>
                    <a:pt x="87" y="171"/>
                    <a:pt x="87" y="147"/>
                  </a:cubicBezTo>
                  <a:cubicBezTo>
                    <a:pt x="87" y="43"/>
                    <a:pt x="87" y="43"/>
                    <a:pt x="87" y="43"/>
                  </a:cubicBezTo>
                  <a:cubicBezTo>
                    <a:pt x="87" y="19"/>
                    <a:pt x="68" y="0"/>
                    <a:pt x="44" y="0"/>
                  </a:cubicBezTo>
                  <a:cubicBezTo>
                    <a:pt x="44" y="0"/>
                    <a:pt x="44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71"/>
                    <a:pt x="19" y="190"/>
                    <a:pt x="43" y="1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45063" name="Freeform 203"/>
          <p:cNvSpPr/>
          <p:nvPr/>
        </p:nvSpPr>
        <p:spPr>
          <a:xfrm>
            <a:off x="2501900" y="2554288"/>
            <a:ext cx="615950" cy="430212"/>
          </a:xfrm>
          <a:custGeom>
            <a:avLst/>
            <a:gdLst/>
            <a:ahLst/>
            <a:cxnLst>
              <a:cxn ang="0">
                <a:pos x="541700" y="195747"/>
              </a:cxn>
              <a:cxn ang="0">
                <a:pos x="541700" y="184992"/>
              </a:cxn>
              <a:cxn ang="0">
                <a:pos x="357565" y="0"/>
              </a:cxn>
              <a:cxn ang="0">
                <a:pos x="192700" y="105402"/>
              </a:cxn>
              <a:cxn ang="0">
                <a:pos x="141313" y="88194"/>
              </a:cxn>
              <a:cxn ang="0">
                <a:pos x="55669" y="172086"/>
              </a:cxn>
              <a:cxn ang="0">
                <a:pos x="59951" y="197898"/>
              </a:cxn>
              <a:cxn ang="0">
                <a:pos x="0" y="305452"/>
              </a:cxn>
              <a:cxn ang="0">
                <a:pos x="122043" y="430214"/>
              </a:cxn>
              <a:cxn ang="0">
                <a:pos x="122043" y="430214"/>
              </a:cxn>
              <a:cxn ang="0">
                <a:pos x="122043" y="430214"/>
              </a:cxn>
              <a:cxn ang="0">
                <a:pos x="124184" y="430214"/>
              </a:cxn>
              <a:cxn ang="0">
                <a:pos x="124184" y="430214"/>
              </a:cxn>
              <a:cxn ang="0">
                <a:pos x="488173" y="430214"/>
              </a:cxn>
              <a:cxn ang="0">
                <a:pos x="494596" y="430214"/>
              </a:cxn>
              <a:cxn ang="0">
                <a:pos x="616639" y="307603"/>
              </a:cxn>
              <a:cxn ang="0">
                <a:pos x="541700" y="195747"/>
              </a:cxn>
            </a:cxnLst>
            <a:rect l="0" t="0" r="0" b="0"/>
            <a:pathLst>
              <a:path w="288" h="200">
                <a:moveTo>
                  <a:pt x="253" y="91"/>
                </a:moveTo>
                <a:cubicBezTo>
                  <a:pt x="253" y="89"/>
                  <a:pt x="253" y="88"/>
                  <a:pt x="253" y="86"/>
                </a:cubicBezTo>
                <a:cubicBezTo>
                  <a:pt x="253" y="38"/>
                  <a:pt x="215" y="0"/>
                  <a:pt x="167" y="0"/>
                </a:cubicBezTo>
                <a:cubicBezTo>
                  <a:pt x="133" y="0"/>
                  <a:pt x="104" y="20"/>
                  <a:pt x="90" y="49"/>
                </a:cubicBezTo>
                <a:cubicBezTo>
                  <a:pt x="83" y="44"/>
                  <a:pt x="75" y="41"/>
                  <a:pt x="66" y="41"/>
                </a:cubicBezTo>
                <a:cubicBezTo>
                  <a:pt x="44" y="41"/>
                  <a:pt x="26" y="58"/>
                  <a:pt x="26" y="80"/>
                </a:cubicBezTo>
                <a:cubicBezTo>
                  <a:pt x="26" y="84"/>
                  <a:pt x="27" y="88"/>
                  <a:pt x="28" y="92"/>
                </a:cubicBezTo>
                <a:cubicBezTo>
                  <a:pt x="11" y="102"/>
                  <a:pt x="0" y="121"/>
                  <a:pt x="0" y="142"/>
                </a:cubicBezTo>
                <a:cubicBezTo>
                  <a:pt x="0" y="174"/>
                  <a:pt x="25" y="199"/>
                  <a:pt x="57" y="200"/>
                </a:cubicBezTo>
                <a:cubicBezTo>
                  <a:pt x="57" y="200"/>
                  <a:pt x="57" y="200"/>
                  <a:pt x="57" y="200"/>
                </a:cubicBezTo>
                <a:cubicBezTo>
                  <a:pt x="57" y="200"/>
                  <a:pt x="57" y="200"/>
                  <a:pt x="57" y="200"/>
                </a:cubicBezTo>
                <a:cubicBezTo>
                  <a:pt x="57" y="200"/>
                  <a:pt x="58" y="200"/>
                  <a:pt x="58" y="200"/>
                </a:cubicBezTo>
                <a:cubicBezTo>
                  <a:pt x="58" y="200"/>
                  <a:pt x="58" y="200"/>
                  <a:pt x="58" y="200"/>
                </a:cubicBezTo>
                <a:cubicBezTo>
                  <a:pt x="228" y="200"/>
                  <a:pt x="228" y="200"/>
                  <a:pt x="228" y="200"/>
                </a:cubicBezTo>
                <a:cubicBezTo>
                  <a:pt x="229" y="200"/>
                  <a:pt x="230" y="200"/>
                  <a:pt x="231" y="200"/>
                </a:cubicBezTo>
                <a:cubicBezTo>
                  <a:pt x="262" y="200"/>
                  <a:pt x="288" y="175"/>
                  <a:pt x="288" y="143"/>
                </a:cubicBezTo>
                <a:cubicBezTo>
                  <a:pt x="288" y="120"/>
                  <a:pt x="273" y="99"/>
                  <a:pt x="253" y="91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064" name="Freeform 252"/>
          <p:cNvSpPr>
            <a:spLocks noEditPoints="1"/>
          </p:cNvSpPr>
          <p:nvPr/>
        </p:nvSpPr>
        <p:spPr>
          <a:xfrm>
            <a:off x="8942388" y="2465388"/>
            <a:ext cx="641350" cy="608012"/>
          </a:xfrm>
          <a:custGeom>
            <a:avLst/>
            <a:gdLst/>
            <a:ahLst/>
            <a:cxnLst>
              <a:cxn ang="0">
                <a:pos x="625645" y="227922"/>
              </a:cxn>
              <a:cxn ang="0">
                <a:pos x="291542" y="19171"/>
              </a:cxn>
              <a:cxn ang="0">
                <a:pos x="14896" y="296085"/>
              </a:cxn>
              <a:cxn ang="0">
                <a:pos x="136195" y="464364"/>
              </a:cxn>
              <a:cxn ang="0">
                <a:pos x="76610" y="570869"/>
              </a:cxn>
              <a:cxn ang="0">
                <a:pos x="259621" y="504836"/>
              </a:cxn>
              <a:cxn ang="0">
                <a:pos x="348999" y="504836"/>
              </a:cxn>
              <a:cxn ang="0">
                <a:pos x="625645" y="227922"/>
              </a:cxn>
              <a:cxn ang="0">
                <a:pos x="170243" y="304606"/>
              </a:cxn>
              <a:cxn ang="0">
                <a:pos x="127683" y="262003"/>
              </a:cxn>
              <a:cxn ang="0">
                <a:pos x="170243" y="219401"/>
              </a:cxn>
              <a:cxn ang="0">
                <a:pos x="212804" y="262003"/>
              </a:cxn>
              <a:cxn ang="0">
                <a:pos x="170243" y="304606"/>
              </a:cxn>
              <a:cxn ang="0">
                <a:pos x="321335" y="304606"/>
              </a:cxn>
              <a:cxn ang="0">
                <a:pos x="278774" y="262003"/>
              </a:cxn>
              <a:cxn ang="0">
                <a:pos x="321335" y="219401"/>
              </a:cxn>
              <a:cxn ang="0">
                <a:pos x="366023" y="262003"/>
              </a:cxn>
              <a:cxn ang="0">
                <a:pos x="321335" y="304606"/>
              </a:cxn>
              <a:cxn ang="0">
                <a:pos x="474554" y="304606"/>
              </a:cxn>
              <a:cxn ang="0">
                <a:pos x="431993" y="262003"/>
              </a:cxn>
              <a:cxn ang="0">
                <a:pos x="474554" y="219401"/>
              </a:cxn>
              <a:cxn ang="0">
                <a:pos x="517114" y="262003"/>
              </a:cxn>
              <a:cxn ang="0">
                <a:pos x="474554" y="304606"/>
              </a:cxn>
            </a:cxnLst>
            <a:rect l="0" t="0" r="0" b="0"/>
            <a:pathLst>
              <a:path w="301" h="285">
                <a:moveTo>
                  <a:pt x="294" y="107"/>
                </a:moveTo>
                <a:cubicBezTo>
                  <a:pt x="286" y="44"/>
                  <a:pt x="216" y="0"/>
                  <a:pt x="137" y="9"/>
                </a:cubicBezTo>
                <a:cubicBezTo>
                  <a:pt x="58" y="18"/>
                  <a:pt x="0" y="76"/>
                  <a:pt x="7" y="139"/>
                </a:cubicBezTo>
                <a:cubicBezTo>
                  <a:pt x="11" y="172"/>
                  <a:pt x="33" y="200"/>
                  <a:pt x="64" y="218"/>
                </a:cubicBezTo>
                <a:cubicBezTo>
                  <a:pt x="65" y="232"/>
                  <a:pt x="60" y="250"/>
                  <a:pt x="36" y="268"/>
                </a:cubicBezTo>
                <a:cubicBezTo>
                  <a:pt x="26" y="275"/>
                  <a:pt x="76" y="285"/>
                  <a:pt x="122" y="237"/>
                </a:cubicBezTo>
                <a:cubicBezTo>
                  <a:pt x="136" y="238"/>
                  <a:pt x="150" y="239"/>
                  <a:pt x="164" y="237"/>
                </a:cubicBezTo>
                <a:cubicBezTo>
                  <a:pt x="243" y="228"/>
                  <a:pt x="301" y="170"/>
                  <a:pt x="294" y="107"/>
                </a:cubicBezTo>
                <a:close/>
                <a:moveTo>
                  <a:pt x="80" y="143"/>
                </a:moveTo>
                <a:cubicBezTo>
                  <a:pt x="69" y="143"/>
                  <a:pt x="60" y="134"/>
                  <a:pt x="60" y="123"/>
                </a:cubicBezTo>
                <a:cubicBezTo>
                  <a:pt x="60" y="112"/>
                  <a:pt x="69" y="103"/>
                  <a:pt x="80" y="103"/>
                </a:cubicBezTo>
                <a:cubicBezTo>
                  <a:pt x="91" y="103"/>
                  <a:pt x="100" y="112"/>
                  <a:pt x="100" y="123"/>
                </a:cubicBezTo>
                <a:cubicBezTo>
                  <a:pt x="100" y="134"/>
                  <a:pt x="91" y="143"/>
                  <a:pt x="80" y="143"/>
                </a:cubicBezTo>
                <a:close/>
                <a:moveTo>
                  <a:pt x="151" y="143"/>
                </a:moveTo>
                <a:cubicBezTo>
                  <a:pt x="140" y="143"/>
                  <a:pt x="131" y="134"/>
                  <a:pt x="131" y="123"/>
                </a:cubicBezTo>
                <a:cubicBezTo>
                  <a:pt x="131" y="112"/>
                  <a:pt x="140" y="103"/>
                  <a:pt x="151" y="103"/>
                </a:cubicBezTo>
                <a:cubicBezTo>
                  <a:pt x="163" y="103"/>
                  <a:pt x="172" y="112"/>
                  <a:pt x="172" y="123"/>
                </a:cubicBezTo>
                <a:cubicBezTo>
                  <a:pt x="172" y="134"/>
                  <a:pt x="163" y="143"/>
                  <a:pt x="151" y="143"/>
                </a:cubicBezTo>
                <a:close/>
                <a:moveTo>
                  <a:pt x="223" y="143"/>
                </a:moveTo>
                <a:cubicBezTo>
                  <a:pt x="212" y="143"/>
                  <a:pt x="203" y="134"/>
                  <a:pt x="203" y="123"/>
                </a:cubicBezTo>
                <a:cubicBezTo>
                  <a:pt x="203" y="112"/>
                  <a:pt x="212" y="103"/>
                  <a:pt x="223" y="103"/>
                </a:cubicBezTo>
                <a:cubicBezTo>
                  <a:pt x="234" y="103"/>
                  <a:pt x="243" y="112"/>
                  <a:pt x="243" y="123"/>
                </a:cubicBezTo>
                <a:cubicBezTo>
                  <a:pt x="243" y="134"/>
                  <a:pt x="234" y="143"/>
                  <a:pt x="223" y="143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065" name="Freeform 302"/>
          <p:cNvSpPr/>
          <p:nvPr/>
        </p:nvSpPr>
        <p:spPr>
          <a:xfrm>
            <a:off x="4806950" y="2562225"/>
            <a:ext cx="611188" cy="382588"/>
          </a:xfrm>
          <a:custGeom>
            <a:avLst/>
            <a:gdLst/>
            <a:ahLst/>
            <a:cxnLst>
              <a:cxn ang="0">
                <a:pos x="441306" y="108350"/>
              </a:cxn>
              <a:cxn ang="0">
                <a:pos x="441306" y="31868"/>
              </a:cxn>
              <a:cxn ang="0">
                <a:pos x="407195" y="0"/>
              </a:cxn>
              <a:cxn ang="0">
                <a:pos x="34111" y="0"/>
              </a:cxn>
              <a:cxn ang="0">
                <a:pos x="0" y="31868"/>
              </a:cxn>
              <a:cxn ang="0">
                <a:pos x="0" y="348420"/>
              </a:cxn>
              <a:cxn ang="0">
                <a:pos x="34111" y="382412"/>
              </a:cxn>
              <a:cxn ang="0">
                <a:pos x="407195" y="382412"/>
              </a:cxn>
              <a:cxn ang="0">
                <a:pos x="441306" y="348420"/>
              </a:cxn>
              <a:cxn ang="0">
                <a:pos x="441306" y="274062"/>
              </a:cxn>
              <a:cxn ang="0">
                <a:pos x="441306" y="274062"/>
              </a:cxn>
              <a:cxn ang="0">
                <a:pos x="611859" y="354793"/>
              </a:cxn>
              <a:cxn ang="0">
                <a:pos x="611859" y="27619"/>
              </a:cxn>
              <a:cxn ang="0">
                <a:pos x="441306" y="108350"/>
              </a:cxn>
            </a:cxnLst>
            <a:rect l="0" t="0" r="0" b="0"/>
            <a:pathLst>
              <a:path w="287" h="180">
                <a:moveTo>
                  <a:pt x="207" y="51"/>
                </a:moveTo>
                <a:cubicBezTo>
                  <a:pt x="207" y="15"/>
                  <a:pt x="207" y="15"/>
                  <a:pt x="207" y="15"/>
                </a:cubicBezTo>
                <a:cubicBezTo>
                  <a:pt x="207" y="7"/>
                  <a:pt x="200" y="0"/>
                  <a:pt x="191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5"/>
                </a:cubicBezTo>
                <a:cubicBezTo>
                  <a:pt x="0" y="164"/>
                  <a:pt x="0" y="164"/>
                  <a:pt x="0" y="164"/>
                </a:cubicBezTo>
                <a:cubicBezTo>
                  <a:pt x="0" y="173"/>
                  <a:pt x="7" y="180"/>
                  <a:pt x="16" y="180"/>
                </a:cubicBezTo>
                <a:cubicBezTo>
                  <a:pt x="191" y="180"/>
                  <a:pt x="191" y="180"/>
                  <a:pt x="191" y="180"/>
                </a:cubicBezTo>
                <a:cubicBezTo>
                  <a:pt x="200" y="180"/>
                  <a:pt x="207" y="173"/>
                  <a:pt x="207" y="164"/>
                </a:cubicBezTo>
                <a:cubicBezTo>
                  <a:pt x="207" y="129"/>
                  <a:pt x="207" y="129"/>
                  <a:pt x="207" y="129"/>
                </a:cubicBezTo>
                <a:cubicBezTo>
                  <a:pt x="207" y="129"/>
                  <a:pt x="207" y="129"/>
                  <a:pt x="207" y="129"/>
                </a:cubicBezTo>
                <a:cubicBezTo>
                  <a:pt x="287" y="167"/>
                  <a:pt x="287" y="167"/>
                  <a:pt x="287" y="167"/>
                </a:cubicBezTo>
                <a:cubicBezTo>
                  <a:pt x="287" y="13"/>
                  <a:pt x="287" y="13"/>
                  <a:pt x="287" y="13"/>
                </a:cubicBezTo>
                <a:lnTo>
                  <a:pt x="207" y="51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066" name="TextBox 13"/>
          <p:cNvSpPr txBox="1"/>
          <p:nvPr/>
        </p:nvSpPr>
        <p:spPr>
          <a:xfrm>
            <a:off x="1620838" y="4221163"/>
            <a:ext cx="2338387" cy="2476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x-none" sz="1600" b="1" dirty="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067" name="TextBox 13"/>
          <p:cNvSpPr txBox="1"/>
          <p:nvPr/>
        </p:nvSpPr>
        <p:spPr>
          <a:xfrm>
            <a:off x="1954213" y="4511675"/>
            <a:ext cx="1671637" cy="37846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200" dirty="0" smtClean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200" dirty="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068" name="TextBox 13"/>
          <p:cNvSpPr txBox="1"/>
          <p:nvPr/>
        </p:nvSpPr>
        <p:spPr>
          <a:xfrm>
            <a:off x="3944938" y="4221163"/>
            <a:ext cx="2338387" cy="2476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x-none" sz="1600" b="1" dirty="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069" name="TextBox 13"/>
          <p:cNvSpPr txBox="1"/>
          <p:nvPr/>
        </p:nvSpPr>
        <p:spPr>
          <a:xfrm>
            <a:off x="4278313" y="4511675"/>
            <a:ext cx="1671637" cy="37846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200" dirty="0" smtClean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200" dirty="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070" name="TextBox 13"/>
          <p:cNvSpPr txBox="1"/>
          <p:nvPr/>
        </p:nvSpPr>
        <p:spPr>
          <a:xfrm>
            <a:off x="5949950" y="4221163"/>
            <a:ext cx="2338388" cy="2476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x-none" sz="1600" b="1" dirty="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071" name="TextBox 13"/>
          <p:cNvSpPr txBox="1"/>
          <p:nvPr/>
        </p:nvSpPr>
        <p:spPr>
          <a:xfrm>
            <a:off x="6283325" y="4511675"/>
            <a:ext cx="1671638" cy="37846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200" dirty="0" smtClean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200" dirty="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072" name="TextBox 13"/>
          <p:cNvSpPr txBox="1"/>
          <p:nvPr/>
        </p:nvSpPr>
        <p:spPr>
          <a:xfrm>
            <a:off x="8102600" y="4221163"/>
            <a:ext cx="2338388" cy="2476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x-none" sz="1600" b="1" dirty="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073" name="TextBox 13"/>
          <p:cNvSpPr txBox="1"/>
          <p:nvPr/>
        </p:nvSpPr>
        <p:spPr>
          <a:xfrm>
            <a:off x="8435975" y="4511675"/>
            <a:ext cx="1671638" cy="37846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200" dirty="0" smtClean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200" dirty="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074" name="文本框 128"/>
          <p:cNvSpPr txBox="1"/>
          <p:nvPr/>
        </p:nvSpPr>
        <p:spPr>
          <a:xfrm>
            <a:off x="307975" y="249238"/>
            <a:ext cx="206692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</a:p>
        </p:txBody>
      </p:sp>
    </p:spTree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106" name="组合 5"/>
          <p:cNvGrpSpPr/>
          <p:nvPr/>
        </p:nvGrpSpPr>
        <p:grpSpPr>
          <a:xfrm>
            <a:off x="0" y="2624138"/>
            <a:ext cx="12292013" cy="1482725"/>
            <a:chOff x="-49747" y="2687410"/>
            <a:chExt cx="12291495" cy="1483180"/>
          </a:xfrm>
        </p:grpSpPr>
        <p:grpSp>
          <p:nvGrpSpPr>
            <p:cNvPr id="47107" name="组合 16"/>
            <p:cNvGrpSpPr/>
            <p:nvPr/>
          </p:nvGrpSpPr>
          <p:grpSpPr>
            <a:xfrm>
              <a:off x="-49747" y="2687410"/>
              <a:ext cx="12291495" cy="1483180"/>
              <a:chOff x="-98967" y="2601652"/>
              <a:chExt cx="12291495" cy="1483180"/>
            </a:xfrm>
          </p:grpSpPr>
          <p:grpSp>
            <p:nvGrpSpPr>
              <p:cNvPr id="47111" name="组合 2"/>
              <p:cNvGrpSpPr/>
              <p:nvPr/>
            </p:nvGrpSpPr>
            <p:grpSpPr>
              <a:xfrm>
                <a:off x="-98967" y="2601652"/>
                <a:ext cx="4588571" cy="1483180"/>
                <a:chOff x="337452" y="2022788"/>
                <a:chExt cx="4588571" cy="1483180"/>
              </a:xfrm>
            </p:grpSpPr>
            <p:sp>
              <p:nvSpPr>
                <p:cNvPr id="8" name="任意多边形 7"/>
                <p:cNvSpPr/>
                <p:nvPr/>
              </p:nvSpPr>
              <p:spPr>
                <a:xfrm>
                  <a:off x="337452" y="2302186"/>
                  <a:ext cx="4093889" cy="203202"/>
                </a:xfrm>
                <a:custGeom>
                  <a:avLst/>
                  <a:gdLst>
                    <a:gd name="connsiteX0" fmla="*/ 0 w 4093889"/>
                    <a:gd name="connsiteY0" fmla="*/ 0 h 203202"/>
                    <a:gd name="connsiteX1" fmla="*/ 3990486 w 4093889"/>
                    <a:gd name="connsiteY1" fmla="*/ 0 h 203202"/>
                    <a:gd name="connsiteX2" fmla="*/ 4093889 w 4093889"/>
                    <a:gd name="connsiteY2" fmla="*/ 203202 h 203202"/>
                    <a:gd name="connsiteX3" fmla="*/ 0 w 4093889"/>
                    <a:gd name="connsiteY3" fmla="*/ 203202 h 203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093889" h="203202">
                      <a:moveTo>
                        <a:pt x="0" y="0"/>
                      </a:moveTo>
                      <a:lnTo>
                        <a:pt x="3990486" y="0"/>
                      </a:lnTo>
                      <a:lnTo>
                        <a:pt x="4093889" y="203202"/>
                      </a:lnTo>
                      <a:lnTo>
                        <a:pt x="0" y="203202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tx1">
                        <a:lumMod val="85000"/>
                        <a:lumOff val="15000"/>
                        <a:alpha val="0"/>
                      </a:schemeClr>
                    </a:gs>
                    <a:gs pos="0">
                      <a:schemeClr val="bg1"/>
                    </a:gs>
                  </a:gsLst>
                  <a:lin ang="108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9" name="任意多边形 8"/>
                <p:cNvSpPr/>
                <p:nvPr/>
              </p:nvSpPr>
              <p:spPr>
                <a:xfrm>
                  <a:off x="337452" y="2665044"/>
                  <a:ext cx="4278536" cy="203202"/>
                </a:xfrm>
                <a:custGeom>
                  <a:avLst/>
                  <a:gdLst>
                    <a:gd name="connsiteX0" fmla="*/ 0 w 4278536"/>
                    <a:gd name="connsiteY0" fmla="*/ 0 h 203202"/>
                    <a:gd name="connsiteX1" fmla="*/ 4175133 w 4278536"/>
                    <a:gd name="connsiteY1" fmla="*/ 0 h 203202"/>
                    <a:gd name="connsiteX2" fmla="*/ 4278536 w 4278536"/>
                    <a:gd name="connsiteY2" fmla="*/ 203202 h 203202"/>
                    <a:gd name="connsiteX3" fmla="*/ 0 w 4278536"/>
                    <a:gd name="connsiteY3" fmla="*/ 203202 h 203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78536" h="203202">
                      <a:moveTo>
                        <a:pt x="0" y="0"/>
                      </a:moveTo>
                      <a:lnTo>
                        <a:pt x="4175133" y="0"/>
                      </a:lnTo>
                      <a:lnTo>
                        <a:pt x="4278536" y="203202"/>
                      </a:lnTo>
                      <a:lnTo>
                        <a:pt x="0" y="203202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tx1">
                        <a:lumMod val="85000"/>
                        <a:lumOff val="15000"/>
                        <a:alpha val="0"/>
                      </a:schemeClr>
                    </a:gs>
                    <a:gs pos="0">
                      <a:schemeClr val="bg1"/>
                    </a:gs>
                  </a:gsLst>
                  <a:lin ang="108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" name="任意多边形 9"/>
                <p:cNvSpPr/>
                <p:nvPr/>
              </p:nvSpPr>
              <p:spPr>
                <a:xfrm>
                  <a:off x="337452" y="3027902"/>
                  <a:ext cx="4455885" cy="203202"/>
                </a:xfrm>
                <a:custGeom>
                  <a:avLst/>
                  <a:gdLst>
                    <a:gd name="connsiteX0" fmla="*/ 0 w 4455885"/>
                    <a:gd name="connsiteY0" fmla="*/ 0 h 203202"/>
                    <a:gd name="connsiteX1" fmla="*/ 4359780 w 4455885"/>
                    <a:gd name="connsiteY1" fmla="*/ 0 h 203202"/>
                    <a:gd name="connsiteX2" fmla="*/ 4455885 w 4455885"/>
                    <a:gd name="connsiteY2" fmla="*/ 188862 h 203202"/>
                    <a:gd name="connsiteX3" fmla="*/ 4455885 w 4455885"/>
                    <a:gd name="connsiteY3" fmla="*/ 203202 h 203202"/>
                    <a:gd name="connsiteX4" fmla="*/ 0 w 4455885"/>
                    <a:gd name="connsiteY4" fmla="*/ 203202 h 203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55885" h="203202">
                      <a:moveTo>
                        <a:pt x="0" y="0"/>
                      </a:moveTo>
                      <a:lnTo>
                        <a:pt x="4359780" y="0"/>
                      </a:lnTo>
                      <a:lnTo>
                        <a:pt x="4455885" y="188862"/>
                      </a:lnTo>
                      <a:lnTo>
                        <a:pt x="4455885" y="203202"/>
                      </a:lnTo>
                      <a:lnTo>
                        <a:pt x="0" y="203202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tx1">
                        <a:lumMod val="85000"/>
                        <a:lumOff val="15000"/>
                        <a:alpha val="0"/>
                      </a:schemeClr>
                    </a:gs>
                    <a:gs pos="0">
                      <a:schemeClr val="bg1"/>
                    </a:gs>
                  </a:gsLst>
                  <a:lin ang="108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cxnSp>
              <p:nvCxnSpPr>
                <p:cNvPr id="11" name="直接连接符 10"/>
                <p:cNvCxnSpPr/>
                <p:nvPr/>
              </p:nvCxnSpPr>
              <p:spPr>
                <a:xfrm>
                  <a:off x="4190996" y="2022788"/>
                  <a:ext cx="735027" cy="148318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7112" name="组合 1"/>
              <p:cNvGrpSpPr/>
              <p:nvPr/>
            </p:nvGrpSpPr>
            <p:grpSpPr>
              <a:xfrm flipV="1">
                <a:off x="7589444" y="2601652"/>
                <a:ext cx="4603084" cy="1483180"/>
                <a:chOff x="7251464" y="2022787"/>
                <a:chExt cx="4603084" cy="1483180"/>
              </a:xfrm>
            </p:grpSpPr>
            <p:sp>
              <p:nvSpPr>
                <p:cNvPr id="13" name="任意多边形 12"/>
                <p:cNvSpPr/>
                <p:nvPr/>
              </p:nvSpPr>
              <p:spPr>
                <a:xfrm flipH="1">
                  <a:off x="7760659" y="2302186"/>
                  <a:ext cx="4093889" cy="203202"/>
                </a:xfrm>
                <a:custGeom>
                  <a:avLst/>
                  <a:gdLst>
                    <a:gd name="connsiteX0" fmla="*/ 0 w 4093889"/>
                    <a:gd name="connsiteY0" fmla="*/ 0 h 203202"/>
                    <a:gd name="connsiteX1" fmla="*/ 3990486 w 4093889"/>
                    <a:gd name="connsiteY1" fmla="*/ 0 h 203202"/>
                    <a:gd name="connsiteX2" fmla="*/ 4093889 w 4093889"/>
                    <a:gd name="connsiteY2" fmla="*/ 203202 h 203202"/>
                    <a:gd name="connsiteX3" fmla="*/ 0 w 4093889"/>
                    <a:gd name="connsiteY3" fmla="*/ 203202 h 203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093889" h="203202">
                      <a:moveTo>
                        <a:pt x="0" y="0"/>
                      </a:moveTo>
                      <a:lnTo>
                        <a:pt x="3990486" y="0"/>
                      </a:lnTo>
                      <a:lnTo>
                        <a:pt x="4093889" y="203202"/>
                      </a:lnTo>
                      <a:lnTo>
                        <a:pt x="0" y="203202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tx1">
                        <a:lumMod val="85000"/>
                        <a:lumOff val="15000"/>
                        <a:alpha val="0"/>
                      </a:schemeClr>
                    </a:gs>
                    <a:gs pos="0">
                      <a:schemeClr val="bg1"/>
                    </a:gs>
                  </a:gsLst>
                  <a:lin ang="108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" name="任意多边形 13"/>
                <p:cNvSpPr/>
                <p:nvPr/>
              </p:nvSpPr>
              <p:spPr>
                <a:xfrm flipH="1">
                  <a:off x="7576012" y="2665044"/>
                  <a:ext cx="4278536" cy="203202"/>
                </a:xfrm>
                <a:custGeom>
                  <a:avLst/>
                  <a:gdLst>
                    <a:gd name="connsiteX0" fmla="*/ 0 w 4278536"/>
                    <a:gd name="connsiteY0" fmla="*/ 0 h 203202"/>
                    <a:gd name="connsiteX1" fmla="*/ 4175133 w 4278536"/>
                    <a:gd name="connsiteY1" fmla="*/ 0 h 203202"/>
                    <a:gd name="connsiteX2" fmla="*/ 4278536 w 4278536"/>
                    <a:gd name="connsiteY2" fmla="*/ 203202 h 203202"/>
                    <a:gd name="connsiteX3" fmla="*/ 0 w 4278536"/>
                    <a:gd name="connsiteY3" fmla="*/ 203202 h 203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78536" h="203202">
                      <a:moveTo>
                        <a:pt x="0" y="0"/>
                      </a:moveTo>
                      <a:lnTo>
                        <a:pt x="4175133" y="0"/>
                      </a:lnTo>
                      <a:lnTo>
                        <a:pt x="4278536" y="203202"/>
                      </a:lnTo>
                      <a:lnTo>
                        <a:pt x="0" y="203202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tx1">
                        <a:lumMod val="85000"/>
                        <a:lumOff val="15000"/>
                        <a:alpha val="0"/>
                      </a:schemeClr>
                    </a:gs>
                    <a:gs pos="0">
                      <a:schemeClr val="bg1"/>
                    </a:gs>
                  </a:gsLst>
                  <a:lin ang="108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5" name="任意多边形 14"/>
                <p:cNvSpPr/>
                <p:nvPr/>
              </p:nvSpPr>
              <p:spPr>
                <a:xfrm flipH="1">
                  <a:off x="7398663" y="3027902"/>
                  <a:ext cx="4455885" cy="203202"/>
                </a:xfrm>
                <a:custGeom>
                  <a:avLst/>
                  <a:gdLst>
                    <a:gd name="connsiteX0" fmla="*/ 0 w 4455885"/>
                    <a:gd name="connsiteY0" fmla="*/ 0 h 203202"/>
                    <a:gd name="connsiteX1" fmla="*/ 4359780 w 4455885"/>
                    <a:gd name="connsiteY1" fmla="*/ 0 h 203202"/>
                    <a:gd name="connsiteX2" fmla="*/ 4455885 w 4455885"/>
                    <a:gd name="connsiteY2" fmla="*/ 188862 h 203202"/>
                    <a:gd name="connsiteX3" fmla="*/ 4455885 w 4455885"/>
                    <a:gd name="connsiteY3" fmla="*/ 203202 h 203202"/>
                    <a:gd name="connsiteX4" fmla="*/ 0 w 4455885"/>
                    <a:gd name="connsiteY4" fmla="*/ 203202 h 203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55885" h="203202">
                      <a:moveTo>
                        <a:pt x="0" y="0"/>
                      </a:moveTo>
                      <a:lnTo>
                        <a:pt x="4359780" y="0"/>
                      </a:lnTo>
                      <a:lnTo>
                        <a:pt x="4455885" y="188862"/>
                      </a:lnTo>
                      <a:lnTo>
                        <a:pt x="4455885" y="203202"/>
                      </a:lnTo>
                      <a:lnTo>
                        <a:pt x="0" y="203202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tx1">
                        <a:lumMod val="85000"/>
                        <a:lumOff val="15000"/>
                        <a:alpha val="0"/>
                      </a:schemeClr>
                    </a:gs>
                    <a:gs pos="0">
                      <a:schemeClr val="bg1"/>
                    </a:gs>
                  </a:gsLst>
                  <a:lin ang="108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cxnSp>
              <p:nvCxnSpPr>
                <p:cNvPr id="16" name="直接连接符 15"/>
                <p:cNvCxnSpPr/>
                <p:nvPr/>
              </p:nvCxnSpPr>
              <p:spPr>
                <a:xfrm flipH="1">
                  <a:off x="7251464" y="2022787"/>
                  <a:ext cx="735028" cy="148318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47108" name="组合 3"/>
            <p:cNvGrpSpPr/>
            <p:nvPr/>
          </p:nvGrpSpPr>
          <p:grpSpPr>
            <a:xfrm>
              <a:off x="4301014" y="2718846"/>
              <a:ext cx="4072678" cy="1346327"/>
              <a:chOff x="4009655" y="2718846"/>
              <a:chExt cx="4072678" cy="1346327"/>
            </a:xfrm>
          </p:grpSpPr>
          <p:sp>
            <p:nvSpPr>
              <p:cNvPr id="47109" name="文本框 128"/>
              <p:cNvSpPr txBox="1"/>
              <p:nvPr/>
            </p:nvSpPr>
            <p:spPr>
              <a:xfrm>
                <a:off x="4334626" y="3357287"/>
                <a:ext cx="3747707" cy="70788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4000" b="1" dirty="0">
                    <a:solidFill>
                      <a:srgbClr val="F8F8F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点此添加标题</a:t>
                </a:r>
              </a:p>
            </p:txBody>
          </p:sp>
          <p:sp>
            <p:nvSpPr>
              <p:cNvPr id="47110" name="文本框 129"/>
              <p:cNvSpPr txBox="1"/>
              <p:nvPr/>
            </p:nvSpPr>
            <p:spPr>
              <a:xfrm>
                <a:off x="4009655" y="2718846"/>
                <a:ext cx="2311157" cy="70788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US" altLang="zh-CN" sz="4000" b="1" dirty="0">
                    <a:solidFill>
                      <a:srgbClr val="F8F8F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Part  03</a:t>
                </a:r>
                <a:endParaRPr lang="zh-CN" altLang="en-US" sz="4000" b="1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449388"/>
            <a:ext cx="12192000" cy="4800600"/>
          </a:xfrm>
          <a:prstGeom prst="rect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435100" y="4171950"/>
            <a:ext cx="2492375" cy="4572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8132" name="文本框 27"/>
          <p:cNvSpPr txBox="1"/>
          <p:nvPr/>
        </p:nvSpPr>
        <p:spPr>
          <a:xfrm>
            <a:off x="1435100" y="4200525"/>
            <a:ext cx="2492375" cy="401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000" b="1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    单击编辑标题</a:t>
            </a:r>
          </a:p>
        </p:txBody>
      </p:sp>
      <p:sp>
        <p:nvSpPr>
          <p:cNvPr id="32" name="圆角矩形 31"/>
          <p:cNvSpPr/>
          <p:nvPr/>
        </p:nvSpPr>
        <p:spPr>
          <a:xfrm>
            <a:off x="4851400" y="4171950"/>
            <a:ext cx="2492375" cy="4572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8134" name="文本框 32"/>
          <p:cNvSpPr txBox="1"/>
          <p:nvPr/>
        </p:nvSpPr>
        <p:spPr>
          <a:xfrm>
            <a:off x="4851400" y="4200525"/>
            <a:ext cx="2492375" cy="401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000" b="1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     单击编辑标题</a:t>
            </a:r>
          </a:p>
        </p:txBody>
      </p:sp>
      <p:sp>
        <p:nvSpPr>
          <p:cNvPr id="35" name="圆角矩形 34"/>
          <p:cNvSpPr/>
          <p:nvPr/>
        </p:nvSpPr>
        <p:spPr>
          <a:xfrm>
            <a:off x="8467725" y="4171950"/>
            <a:ext cx="2492375" cy="4572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8136" name="文本框 35"/>
          <p:cNvSpPr txBox="1"/>
          <p:nvPr/>
        </p:nvSpPr>
        <p:spPr>
          <a:xfrm>
            <a:off x="8467725" y="4200525"/>
            <a:ext cx="2492375" cy="401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000" b="1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     单击编辑标题</a:t>
            </a:r>
          </a:p>
        </p:txBody>
      </p:sp>
      <p:sp>
        <p:nvSpPr>
          <p:cNvPr id="48137" name="矩形 18"/>
          <p:cNvSpPr/>
          <p:nvPr/>
        </p:nvSpPr>
        <p:spPr>
          <a:xfrm>
            <a:off x="1493838" y="4913313"/>
            <a:ext cx="2498725" cy="51706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蓝素材为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您效劳，专业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模板设计，打造您的演示专场秀。</a:t>
            </a:r>
            <a:endParaRPr lang="en-US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138" name="矩形 21"/>
          <p:cNvSpPr/>
          <p:nvPr/>
        </p:nvSpPr>
        <p:spPr>
          <a:xfrm>
            <a:off x="4810125" y="4913313"/>
            <a:ext cx="2498725" cy="5175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蓝素材为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您效劳，专业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模板设计，打造您的演示专场秀。</a:t>
            </a:r>
            <a:endParaRPr lang="en-US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139" name="矩形 23"/>
          <p:cNvSpPr/>
          <p:nvPr/>
        </p:nvSpPr>
        <p:spPr>
          <a:xfrm>
            <a:off x="8467725" y="4913313"/>
            <a:ext cx="2498725" cy="5175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蓝素材为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您效劳，专业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模板设计，打造您的演示专场秀。</a:t>
            </a:r>
            <a:endParaRPr lang="en-US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rcRect t="2396"/>
          <a:stretch>
            <a:fillRect/>
          </a:stretch>
        </p:blipFill>
        <p:spPr>
          <a:xfrm>
            <a:off x="1298493" y="2231804"/>
            <a:ext cx="2693554" cy="1644094"/>
          </a:xfrm>
          <a:custGeom>
            <a:avLst/>
            <a:gdLst>
              <a:gd name="connsiteX0" fmla="*/ 0 w 2693554"/>
              <a:gd name="connsiteY0" fmla="*/ 0 h 1644094"/>
              <a:gd name="connsiteX1" fmla="*/ 2693554 w 2693554"/>
              <a:gd name="connsiteY1" fmla="*/ 0 h 1644094"/>
              <a:gd name="connsiteX2" fmla="*/ 2693554 w 2693554"/>
              <a:gd name="connsiteY2" fmla="*/ 1644094 h 1644094"/>
              <a:gd name="connsiteX3" fmla="*/ 0 w 2693554"/>
              <a:gd name="connsiteY3" fmla="*/ 1644094 h 1644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3554" h="1644094">
                <a:moveTo>
                  <a:pt x="0" y="0"/>
                </a:moveTo>
                <a:lnTo>
                  <a:pt x="2693554" y="0"/>
                </a:lnTo>
                <a:lnTo>
                  <a:pt x="2693554" y="1644094"/>
                </a:lnTo>
                <a:lnTo>
                  <a:pt x="0" y="1644094"/>
                </a:lnTo>
                <a:close/>
              </a:path>
            </a:pathLst>
          </a:cu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4"/>
          <a:srcRect l="5286" t="858" r="5009"/>
          <a:stretch>
            <a:fillRect/>
          </a:stretch>
        </p:blipFill>
        <p:spPr>
          <a:xfrm>
            <a:off x="8393207" y="2246948"/>
            <a:ext cx="2644425" cy="1643252"/>
          </a:xfrm>
          <a:custGeom>
            <a:avLst/>
            <a:gdLst>
              <a:gd name="connsiteX0" fmla="*/ 0 w 2644425"/>
              <a:gd name="connsiteY0" fmla="*/ 0 h 1643251"/>
              <a:gd name="connsiteX1" fmla="*/ 2644425 w 2644425"/>
              <a:gd name="connsiteY1" fmla="*/ 0 h 1643251"/>
              <a:gd name="connsiteX2" fmla="*/ 2644425 w 2644425"/>
              <a:gd name="connsiteY2" fmla="*/ 1643251 h 1643251"/>
              <a:gd name="connsiteX3" fmla="*/ 0 w 2644425"/>
              <a:gd name="connsiteY3" fmla="*/ 1643251 h 1643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44425" h="1643251">
                <a:moveTo>
                  <a:pt x="0" y="0"/>
                </a:moveTo>
                <a:lnTo>
                  <a:pt x="2644425" y="0"/>
                </a:lnTo>
                <a:lnTo>
                  <a:pt x="2644425" y="1643251"/>
                </a:lnTo>
                <a:lnTo>
                  <a:pt x="0" y="1643251"/>
                </a:lnTo>
                <a:close/>
              </a:path>
            </a:pathLst>
          </a:cu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5"/>
          <a:srcRect l="8325" t="914" r="1969"/>
          <a:stretch>
            <a:fillRect/>
          </a:stretch>
        </p:blipFill>
        <p:spPr>
          <a:xfrm>
            <a:off x="4810474" y="2218404"/>
            <a:ext cx="2644425" cy="1642324"/>
          </a:xfrm>
          <a:custGeom>
            <a:avLst/>
            <a:gdLst>
              <a:gd name="connsiteX0" fmla="*/ 0 w 2644425"/>
              <a:gd name="connsiteY0" fmla="*/ 0 h 1642325"/>
              <a:gd name="connsiteX1" fmla="*/ 2644425 w 2644425"/>
              <a:gd name="connsiteY1" fmla="*/ 0 h 1642325"/>
              <a:gd name="connsiteX2" fmla="*/ 2644425 w 2644425"/>
              <a:gd name="connsiteY2" fmla="*/ 1642325 h 1642325"/>
              <a:gd name="connsiteX3" fmla="*/ 0 w 2644425"/>
              <a:gd name="connsiteY3" fmla="*/ 1642325 h 1642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44425" h="1642325">
                <a:moveTo>
                  <a:pt x="0" y="0"/>
                </a:moveTo>
                <a:lnTo>
                  <a:pt x="2644425" y="0"/>
                </a:lnTo>
                <a:lnTo>
                  <a:pt x="2644425" y="1642325"/>
                </a:lnTo>
                <a:lnTo>
                  <a:pt x="0" y="1642325"/>
                </a:lnTo>
                <a:close/>
              </a:path>
            </a:pathLst>
          </a:custGeom>
        </p:spPr>
      </p:pic>
      <p:sp>
        <p:nvSpPr>
          <p:cNvPr id="48143" name="文本框 128"/>
          <p:cNvSpPr txBox="1"/>
          <p:nvPr/>
        </p:nvSpPr>
        <p:spPr>
          <a:xfrm>
            <a:off x="307975" y="249238"/>
            <a:ext cx="206692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组合 4"/>
          <p:cNvGrpSpPr/>
          <p:nvPr/>
        </p:nvGrpSpPr>
        <p:grpSpPr>
          <a:xfrm>
            <a:off x="3195638" y="1108075"/>
            <a:ext cx="5800725" cy="769938"/>
            <a:chOff x="3478849" y="1006768"/>
            <a:chExt cx="5802127" cy="769441"/>
          </a:xfrm>
        </p:grpSpPr>
        <p:grpSp>
          <p:nvGrpSpPr>
            <p:cNvPr id="20503" name="组合 1"/>
            <p:cNvGrpSpPr/>
            <p:nvPr/>
          </p:nvGrpSpPr>
          <p:grpSpPr>
            <a:xfrm>
              <a:off x="3478849" y="1110315"/>
              <a:ext cx="2030063" cy="562377"/>
              <a:chOff x="337452" y="2022788"/>
              <a:chExt cx="4466771" cy="1237405"/>
            </a:xfrm>
          </p:grpSpPr>
          <p:sp>
            <p:nvSpPr>
              <p:cNvPr id="8" name="任意多边形 7"/>
              <p:cNvSpPr/>
              <p:nvPr/>
            </p:nvSpPr>
            <p:spPr>
              <a:xfrm>
                <a:off x="337452" y="2302186"/>
                <a:ext cx="4093889" cy="203202"/>
              </a:xfrm>
              <a:custGeom>
                <a:avLst/>
                <a:gdLst>
                  <a:gd name="connsiteX0" fmla="*/ 0 w 4093889"/>
                  <a:gd name="connsiteY0" fmla="*/ 0 h 203202"/>
                  <a:gd name="connsiteX1" fmla="*/ 3990486 w 4093889"/>
                  <a:gd name="connsiteY1" fmla="*/ 0 h 203202"/>
                  <a:gd name="connsiteX2" fmla="*/ 4093889 w 4093889"/>
                  <a:gd name="connsiteY2" fmla="*/ 203202 h 203202"/>
                  <a:gd name="connsiteX3" fmla="*/ 0 w 4093889"/>
                  <a:gd name="connsiteY3" fmla="*/ 203202 h 203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93889" h="203202">
                    <a:moveTo>
                      <a:pt x="0" y="0"/>
                    </a:moveTo>
                    <a:lnTo>
                      <a:pt x="3990486" y="0"/>
                    </a:lnTo>
                    <a:lnTo>
                      <a:pt x="4093889" y="203202"/>
                    </a:lnTo>
                    <a:lnTo>
                      <a:pt x="0" y="203202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chemeClr val="tx1">
                      <a:lumMod val="85000"/>
                      <a:lumOff val="15000"/>
                      <a:alpha val="0"/>
                    </a:schemeClr>
                  </a:gs>
                  <a:gs pos="0">
                    <a:schemeClr val="bg1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" name="任意多边形 8"/>
              <p:cNvSpPr/>
              <p:nvPr/>
            </p:nvSpPr>
            <p:spPr>
              <a:xfrm>
                <a:off x="337452" y="2665044"/>
                <a:ext cx="4278536" cy="203202"/>
              </a:xfrm>
              <a:custGeom>
                <a:avLst/>
                <a:gdLst>
                  <a:gd name="connsiteX0" fmla="*/ 0 w 4278536"/>
                  <a:gd name="connsiteY0" fmla="*/ 0 h 203202"/>
                  <a:gd name="connsiteX1" fmla="*/ 4175133 w 4278536"/>
                  <a:gd name="connsiteY1" fmla="*/ 0 h 203202"/>
                  <a:gd name="connsiteX2" fmla="*/ 4278536 w 4278536"/>
                  <a:gd name="connsiteY2" fmla="*/ 203202 h 203202"/>
                  <a:gd name="connsiteX3" fmla="*/ 0 w 4278536"/>
                  <a:gd name="connsiteY3" fmla="*/ 203202 h 203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78536" h="203202">
                    <a:moveTo>
                      <a:pt x="0" y="0"/>
                    </a:moveTo>
                    <a:lnTo>
                      <a:pt x="4175133" y="0"/>
                    </a:lnTo>
                    <a:lnTo>
                      <a:pt x="4278536" y="203202"/>
                    </a:lnTo>
                    <a:lnTo>
                      <a:pt x="0" y="203202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chemeClr val="tx1">
                      <a:lumMod val="85000"/>
                      <a:lumOff val="15000"/>
                      <a:alpha val="0"/>
                    </a:schemeClr>
                  </a:gs>
                  <a:gs pos="0">
                    <a:schemeClr val="bg1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任意多边形 9"/>
              <p:cNvSpPr/>
              <p:nvPr/>
            </p:nvSpPr>
            <p:spPr>
              <a:xfrm>
                <a:off x="337452" y="3027902"/>
                <a:ext cx="4455885" cy="203202"/>
              </a:xfrm>
              <a:custGeom>
                <a:avLst/>
                <a:gdLst>
                  <a:gd name="connsiteX0" fmla="*/ 0 w 4455885"/>
                  <a:gd name="connsiteY0" fmla="*/ 0 h 203202"/>
                  <a:gd name="connsiteX1" fmla="*/ 4359780 w 4455885"/>
                  <a:gd name="connsiteY1" fmla="*/ 0 h 203202"/>
                  <a:gd name="connsiteX2" fmla="*/ 4455885 w 4455885"/>
                  <a:gd name="connsiteY2" fmla="*/ 188862 h 203202"/>
                  <a:gd name="connsiteX3" fmla="*/ 4455885 w 4455885"/>
                  <a:gd name="connsiteY3" fmla="*/ 203202 h 203202"/>
                  <a:gd name="connsiteX4" fmla="*/ 0 w 4455885"/>
                  <a:gd name="connsiteY4" fmla="*/ 203202 h 203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55885" h="203202">
                    <a:moveTo>
                      <a:pt x="0" y="0"/>
                    </a:moveTo>
                    <a:lnTo>
                      <a:pt x="4359780" y="0"/>
                    </a:lnTo>
                    <a:lnTo>
                      <a:pt x="4455885" y="188862"/>
                    </a:lnTo>
                    <a:lnTo>
                      <a:pt x="4455885" y="203202"/>
                    </a:lnTo>
                    <a:lnTo>
                      <a:pt x="0" y="203202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chemeClr val="tx1">
                      <a:lumMod val="85000"/>
                      <a:lumOff val="15000"/>
                      <a:alpha val="0"/>
                    </a:schemeClr>
                  </a:gs>
                  <a:gs pos="0">
                    <a:schemeClr val="bg1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cxnSp>
            <p:nvCxnSpPr>
              <p:cNvPr id="11" name="直接连接符 10"/>
              <p:cNvCxnSpPr/>
              <p:nvPr/>
            </p:nvCxnSpPr>
            <p:spPr>
              <a:xfrm>
                <a:off x="4190996" y="2022788"/>
                <a:ext cx="613227" cy="1237405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504" name="组合 2"/>
            <p:cNvGrpSpPr/>
            <p:nvPr/>
          </p:nvGrpSpPr>
          <p:grpSpPr>
            <a:xfrm>
              <a:off x="7244331" y="1110315"/>
              <a:ext cx="2036645" cy="562349"/>
              <a:chOff x="7373294" y="2022788"/>
              <a:chExt cx="4481254" cy="1237343"/>
            </a:xfrm>
          </p:grpSpPr>
          <p:sp>
            <p:nvSpPr>
              <p:cNvPr id="13" name="任意多边形 12"/>
              <p:cNvSpPr/>
              <p:nvPr/>
            </p:nvSpPr>
            <p:spPr>
              <a:xfrm flipH="1">
                <a:off x="7760659" y="2302186"/>
                <a:ext cx="4093889" cy="203202"/>
              </a:xfrm>
              <a:custGeom>
                <a:avLst/>
                <a:gdLst>
                  <a:gd name="connsiteX0" fmla="*/ 0 w 4093889"/>
                  <a:gd name="connsiteY0" fmla="*/ 0 h 203202"/>
                  <a:gd name="connsiteX1" fmla="*/ 3990486 w 4093889"/>
                  <a:gd name="connsiteY1" fmla="*/ 0 h 203202"/>
                  <a:gd name="connsiteX2" fmla="*/ 4093889 w 4093889"/>
                  <a:gd name="connsiteY2" fmla="*/ 203202 h 203202"/>
                  <a:gd name="connsiteX3" fmla="*/ 0 w 4093889"/>
                  <a:gd name="connsiteY3" fmla="*/ 203202 h 203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93889" h="203202">
                    <a:moveTo>
                      <a:pt x="0" y="0"/>
                    </a:moveTo>
                    <a:lnTo>
                      <a:pt x="3990486" y="0"/>
                    </a:lnTo>
                    <a:lnTo>
                      <a:pt x="4093889" y="203202"/>
                    </a:lnTo>
                    <a:lnTo>
                      <a:pt x="0" y="203202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chemeClr val="tx1">
                      <a:lumMod val="85000"/>
                      <a:lumOff val="15000"/>
                      <a:alpha val="0"/>
                    </a:schemeClr>
                  </a:gs>
                  <a:gs pos="0">
                    <a:schemeClr val="bg1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 flipH="1">
                <a:off x="7576012" y="2665044"/>
                <a:ext cx="4278536" cy="203202"/>
              </a:xfrm>
              <a:custGeom>
                <a:avLst/>
                <a:gdLst>
                  <a:gd name="connsiteX0" fmla="*/ 0 w 4278536"/>
                  <a:gd name="connsiteY0" fmla="*/ 0 h 203202"/>
                  <a:gd name="connsiteX1" fmla="*/ 4175133 w 4278536"/>
                  <a:gd name="connsiteY1" fmla="*/ 0 h 203202"/>
                  <a:gd name="connsiteX2" fmla="*/ 4278536 w 4278536"/>
                  <a:gd name="connsiteY2" fmla="*/ 203202 h 203202"/>
                  <a:gd name="connsiteX3" fmla="*/ 0 w 4278536"/>
                  <a:gd name="connsiteY3" fmla="*/ 203202 h 203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78536" h="203202">
                    <a:moveTo>
                      <a:pt x="0" y="0"/>
                    </a:moveTo>
                    <a:lnTo>
                      <a:pt x="4175133" y="0"/>
                    </a:lnTo>
                    <a:lnTo>
                      <a:pt x="4278536" y="203202"/>
                    </a:lnTo>
                    <a:lnTo>
                      <a:pt x="0" y="203202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chemeClr val="tx1">
                      <a:lumMod val="85000"/>
                      <a:lumOff val="15000"/>
                      <a:alpha val="0"/>
                    </a:schemeClr>
                  </a:gs>
                  <a:gs pos="0">
                    <a:schemeClr val="bg1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任意多边形 14"/>
              <p:cNvSpPr/>
              <p:nvPr/>
            </p:nvSpPr>
            <p:spPr>
              <a:xfrm flipH="1">
                <a:off x="7398663" y="3027902"/>
                <a:ext cx="4455885" cy="203202"/>
              </a:xfrm>
              <a:custGeom>
                <a:avLst/>
                <a:gdLst>
                  <a:gd name="connsiteX0" fmla="*/ 0 w 4455885"/>
                  <a:gd name="connsiteY0" fmla="*/ 0 h 203202"/>
                  <a:gd name="connsiteX1" fmla="*/ 4359780 w 4455885"/>
                  <a:gd name="connsiteY1" fmla="*/ 0 h 203202"/>
                  <a:gd name="connsiteX2" fmla="*/ 4455885 w 4455885"/>
                  <a:gd name="connsiteY2" fmla="*/ 188862 h 203202"/>
                  <a:gd name="connsiteX3" fmla="*/ 4455885 w 4455885"/>
                  <a:gd name="connsiteY3" fmla="*/ 203202 h 203202"/>
                  <a:gd name="connsiteX4" fmla="*/ 0 w 4455885"/>
                  <a:gd name="connsiteY4" fmla="*/ 203202 h 203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55885" h="203202">
                    <a:moveTo>
                      <a:pt x="0" y="0"/>
                    </a:moveTo>
                    <a:lnTo>
                      <a:pt x="4359780" y="0"/>
                    </a:lnTo>
                    <a:lnTo>
                      <a:pt x="4455885" y="188862"/>
                    </a:lnTo>
                    <a:lnTo>
                      <a:pt x="4455885" y="203202"/>
                    </a:lnTo>
                    <a:lnTo>
                      <a:pt x="0" y="203202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chemeClr val="tx1">
                      <a:lumMod val="85000"/>
                      <a:lumOff val="15000"/>
                      <a:alpha val="0"/>
                    </a:schemeClr>
                  </a:gs>
                  <a:gs pos="0">
                    <a:schemeClr val="bg1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cxnSp>
            <p:nvCxnSpPr>
              <p:cNvPr id="16" name="直接连接符 15"/>
              <p:cNvCxnSpPr/>
              <p:nvPr/>
            </p:nvCxnSpPr>
            <p:spPr>
              <a:xfrm flipH="1">
                <a:off x="7373294" y="2022788"/>
                <a:ext cx="613197" cy="1237343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505" name="文本框 66"/>
            <p:cNvSpPr txBox="1"/>
            <p:nvPr/>
          </p:nvSpPr>
          <p:spPr>
            <a:xfrm>
              <a:off x="5228291" y="1006768"/>
              <a:ext cx="2296661" cy="76944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 eaLnBrk="1" hangingPunct="1"/>
              <a:r>
                <a:rPr lang="zh-CN" altLang="en-US" sz="44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</a:p>
          </p:txBody>
        </p:sp>
      </p:grpSp>
      <p:grpSp>
        <p:nvGrpSpPr>
          <p:cNvPr id="20483" name="组合 11"/>
          <p:cNvGrpSpPr/>
          <p:nvPr/>
        </p:nvGrpSpPr>
        <p:grpSpPr>
          <a:xfrm>
            <a:off x="3851275" y="2203450"/>
            <a:ext cx="4414838" cy="523875"/>
            <a:chOff x="3851592" y="2101973"/>
            <a:chExt cx="4414786" cy="523220"/>
          </a:xfrm>
        </p:grpSpPr>
        <p:sp>
          <p:nvSpPr>
            <p:cNvPr id="20500" name="文本框 128"/>
            <p:cNvSpPr txBox="1"/>
            <p:nvPr/>
          </p:nvSpPr>
          <p:spPr>
            <a:xfrm>
              <a:off x="5677520" y="2101973"/>
              <a:ext cx="2588858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b="1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点此添加标题</a:t>
              </a:r>
            </a:p>
          </p:txBody>
        </p:sp>
        <p:sp>
          <p:nvSpPr>
            <p:cNvPr id="20501" name="文本框 129"/>
            <p:cNvSpPr txBox="1"/>
            <p:nvPr/>
          </p:nvSpPr>
          <p:spPr>
            <a:xfrm>
              <a:off x="3851592" y="2101973"/>
              <a:ext cx="1596512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zh-CN" b="1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01</a:t>
              </a:r>
              <a:endParaRPr lang="zh-CN" altLang="en-US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70" name="直接连接符 69"/>
            <p:cNvCxnSpPr/>
            <p:nvPr/>
          </p:nvCxnSpPr>
          <p:spPr bwMode="auto">
            <a:xfrm flipV="1">
              <a:off x="5430345" y="2197690"/>
              <a:ext cx="130175" cy="331787"/>
            </a:xfrm>
            <a:prstGeom prst="line">
              <a:avLst/>
            </a:prstGeom>
            <a:ln w="19050">
              <a:solidFill>
                <a:srgbClr val="F8F8F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484" name="组合 16"/>
          <p:cNvGrpSpPr/>
          <p:nvPr/>
        </p:nvGrpSpPr>
        <p:grpSpPr>
          <a:xfrm>
            <a:off x="3851275" y="2962275"/>
            <a:ext cx="4414838" cy="523875"/>
            <a:chOff x="3851592" y="2860798"/>
            <a:chExt cx="4414786" cy="523220"/>
          </a:xfrm>
        </p:grpSpPr>
        <p:sp>
          <p:nvSpPr>
            <p:cNvPr id="20497" name="文本框 127"/>
            <p:cNvSpPr txBox="1"/>
            <p:nvPr/>
          </p:nvSpPr>
          <p:spPr>
            <a:xfrm>
              <a:off x="5677520" y="2860798"/>
              <a:ext cx="2588858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b="1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点此添加标题</a:t>
              </a:r>
            </a:p>
          </p:txBody>
        </p:sp>
        <p:sp>
          <p:nvSpPr>
            <p:cNvPr id="20498" name="文本框 130"/>
            <p:cNvSpPr txBox="1"/>
            <p:nvPr/>
          </p:nvSpPr>
          <p:spPr>
            <a:xfrm>
              <a:off x="3851592" y="2860798"/>
              <a:ext cx="1596512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zh-CN" b="1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02</a:t>
              </a:r>
              <a:endParaRPr lang="zh-CN" altLang="en-US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73" name="直接连接符 72"/>
            <p:cNvCxnSpPr/>
            <p:nvPr/>
          </p:nvCxnSpPr>
          <p:spPr bwMode="auto">
            <a:xfrm flipV="1">
              <a:off x="5430345" y="2956514"/>
              <a:ext cx="130175" cy="331788"/>
            </a:xfrm>
            <a:prstGeom prst="line">
              <a:avLst/>
            </a:prstGeom>
            <a:ln w="19050">
              <a:solidFill>
                <a:srgbClr val="F8F8F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485" name="组合 18"/>
          <p:cNvGrpSpPr/>
          <p:nvPr/>
        </p:nvGrpSpPr>
        <p:grpSpPr>
          <a:xfrm>
            <a:off x="3851275" y="3721100"/>
            <a:ext cx="4414838" cy="523875"/>
            <a:chOff x="3851592" y="3619623"/>
            <a:chExt cx="4414786" cy="523220"/>
          </a:xfrm>
        </p:grpSpPr>
        <p:sp>
          <p:nvSpPr>
            <p:cNvPr id="20494" name="文本框 126"/>
            <p:cNvSpPr txBox="1"/>
            <p:nvPr/>
          </p:nvSpPr>
          <p:spPr>
            <a:xfrm>
              <a:off x="5677520" y="3619623"/>
              <a:ext cx="2588858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b="1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点此添加标题</a:t>
              </a:r>
            </a:p>
          </p:txBody>
        </p:sp>
        <p:sp>
          <p:nvSpPr>
            <p:cNvPr id="20495" name="文本框 131"/>
            <p:cNvSpPr txBox="1"/>
            <p:nvPr/>
          </p:nvSpPr>
          <p:spPr>
            <a:xfrm>
              <a:off x="3851592" y="3619623"/>
              <a:ext cx="1596512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zh-CN" b="1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03</a:t>
              </a:r>
              <a:endParaRPr lang="zh-CN" altLang="en-US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76" name="直接连接符 75"/>
            <p:cNvCxnSpPr/>
            <p:nvPr/>
          </p:nvCxnSpPr>
          <p:spPr bwMode="auto">
            <a:xfrm flipV="1">
              <a:off x="5430345" y="3715339"/>
              <a:ext cx="130175" cy="331788"/>
            </a:xfrm>
            <a:prstGeom prst="line">
              <a:avLst/>
            </a:prstGeom>
            <a:ln w="19050">
              <a:solidFill>
                <a:srgbClr val="F8F8F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486" name="组合 19"/>
          <p:cNvGrpSpPr/>
          <p:nvPr/>
        </p:nvGrpSpPr>
        <p:grpSpPr>
          <a:xfrm>
            <a:off x="3851275" y="4478338"/>
            <a:ext cx="4414838" cy="523875"/>
            <a:chOff x="3851592" y="4376860"/>
            <a:chExt cx="4414786" cy="523220"/>
          </a:xfrm>
        </p:grpSpPr>
        <p:sp>
          <p:nvSpPr>
            <p:cNvPr id="20491" name="文本框 125"/>
            <p:cNvSpPr txBox="1"/>
            <p:nvPr/>
          </p:nvSpPr>
          <p:spPr>
            <a:xfrm>
              <a:off x="5677520" y="4376860"/>
              <a:ext cx="2588858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b="1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点此添加标题</a:t>
              </a:r>
            </a:p>
          </p:txBody>
        </p:sp>
        <p:sp>
          <p:nvSpPr>
            <p:cNvPr id="20492" name="文本框 132"/>
            <p:cNvSpPr txBox="1"/>
            <p:nvPr/>
          </p:nvSpPr>
          <p:spPr>
            <a:xfrm>
              <a:off x="3851592" y="4376860"/>
              <a:ext cx="1596512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zh-CN" b="1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04</a:t>
              </a:r>
              <a:endParaRPr lang="zh-CN" altLang="en-US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79" name="直接连接符 78"/>
            <p:cNvCxnSpPr/>
            <p:nvPr/>
          </p:nvCxnSpPr>
          <p:spPr bwMode="auto">
            <a:xfrm flipV="1">
              <a:off x="5430345" y="4472577"/>
              <a:ext cx="130175" cy="331787"/>
            </a:xfrm>
            <a:prstGeom prst="line">
              <a:avLst/>
            </a:prstGeom>
            <a:ln w="19050">
              <a:solidFill>
                <a:srgbClr val="F8F8F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487" name="组合 20"/>
          <p:cNvGrpSpPr/>
          <p:nvPr/>
        </p:nvGrpSpPr>
        <p:grpSpPr>
          <a:xfrm>
            <a:off x="3851275" y="5237163"/>
            <a:ext cx="4414838" cy="523875"/>
            <a:chOff x="3851592" y="5135685"/>
            <a:chExt cx="4414786" cy="523220"/>
          </a:xfrm>
        </p:grpSpPr>
        <p:sp>
          <p:nvSpPr>
            <p:cNvPr id="20488" name="文本框 124"/>
            <p:cNvSpPr txBox="1"/>
            <p:nvPr/>
          </p:nvSpPr>
          <p:spPr>
            <a:xfrm>
              <a:off x="5677520" y="5135685"/>
              <a:ext cx="2588858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b="1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点此添加标题</a:t>
              </a:r>
            </a:p>
          </p:txBody>
        </p:sp>
        <p:sp>
          <p:nvSpPr>
            <p:cNvPr id="20489" name="文本框 133"/>
            <p:cNvSpPr txBox="1"/>
            <p:nvPr/>
          </p:nvSpPr>
          <p:spPr>
            <a:xfrm>
              <a:off x="3851592" y="5135685"/>
              <a:ext cx="1596512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zh-CN" b="1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05</a:t>
              </a:r>
              <a:endParaRPr lang="zh-CN" altLang="en-US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82" name="直接连接符 81"/>
            <p:cNvCxnSpPr/>
            <p:nvPr/>
          </p:nvCxnSpPr>
          <p:spPr bwMode="auto">
            <a:xfrm flipV="1">
              <a:off x="5430345" y="5230608"/>
              <a:ext cx="130175" cy="333375"/>
            </a:xfrm>
            <a:prstGeom prst="line">
              <a:avLst/>
            </a:prstGeom>
            <a:ln w="19050">
              <a:solidFill>
                <a:srgbClr val="F8F8F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/>
        </p:nvSpPr>
        <p:spPr>
          <a:xfrm>
            <a:off x="4062413" y="1933575"/>
            <a:ext cx="2032000" cy="3048000"/>
          </a:xfrm>
          <a:prstGeom prst="rect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6230938" y="1933575"/>
            <a:ext cx="2032000" cy="3048000"/>
          </a:xfrm>
          <a:prstGeom prst="rect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8397875" y="1933575"/>
            <a:ext cx="2032000" cy="3048000"/>
          </a:xfrm>
          <a:prstGeom prst="rect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895475" y="1933575"/>
            <a:ext cx="2032000" cy="3048000"/>
          </a:xfrm>
          <a:prstGeom prst="rect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0182" name="Freeform 6"/>
          <p:cNvSpPr>
            <a:spLocks noEditPoints="1"/>
          </p:cNvSpPr>
          <p:nvPr/>
        </p:nvSpPr>
        <p:spPr>
          <a:xfrm>
            <a:off x="4765675" y="2138363"/>
            <a:ext cx="627063" cy="695325"/>
          </a:xfrm>
          <a:custGeom>
            <a:avLst/>
            <a:gdLst/>
            <a:ahLst/>
            <a:cxnLst>
              <a:cxn ang="0">
                <a:pos x="438679" y="596222"/>
              </a:cxn>
              <a:cxn ang="0">
                <a:pos x="397933" y="652929"/>
              </a:cxn>
              <a:cxn ang="0">
                <a:pos x="0" y="694267"/>
              </a:cxn>
              <a:cxn ang="0">
                <a:pos x="35983" y="325405"/>
              </a:cxn>
              <a:cxn ang="0">
                <a:pos x="91546" y="339184"/>
              </a:cxn>
              <a:cxn ang="0">
                <a:pos x="147108" y="325405"/>
              </a:cxn>
              <a:cxn ang="0">
                <a:pos x="172508" y="350313"/>
              </a:cxn>
              <a:cxn ang="0">
                <a:pos x="156633" y="474327"/>
              </a:cxn>
              <a:cxn ang="0">
                <a:pos x="133879" y="607351"/>
              </a:cxn>
              <a:cxn ang="0">
                <a:pos x="101071" y="607351"/>
              </a:cxn>
              <a:cxn ang="0">
                <a:pos x="83608" y="597282"/>
              </a:cxn>
              <a:cxn ang="0">
                <a:pos x="54504" y="614241"/>
              </a:cxn>
              <a:cxn ang="0">
                <a:pos x="35983" y="475917"/>
              </a:cxn>
              <a:cxn ang="0">
                <a:pos x="10054" y="451539"/>
              </a:cxn>
              <a:cxn ang="0">
                <a:pos x="25929" y="327524"/>
              </a:cxn>
              <a:cxn ang="0">
                <a:pos x="498475" y="272937"/>
              </a:cxn>
              <a:cxn ang="0">
                <a:pos x="540279" y="272937"/>
              </a:cxn>
              <a:cxn ang="0">
                <a:pos x="593725" y="272937"/>
              </a:cxn>
              <a:cxn ang="0">
                <a:pos x="598487" y="438289"/>
              </a:cxn>
              <a:cxn ang="0">
                <a:pos x="566208" y="454188"/>
              </a:cxn>
              <a:cxn ang="0">
                <a:pos x="546100" y="594102"/>
              </a:cxn>
              <a:cxn ang="0">
                <a:pos x="527050" y="454188"/>
              </a:cxn>
              <a:cxn ang="0">
                <a:pos x="502179" y="591452"/>
              </a:cxn>
              <a:cxn ang="0">
                <a:pos x="473604" y="575553"/>
              </a:cxn>
              <a:cxn ang="0">
                <a:pos x="445558" y="446239"/>
              </a:cxn>
              <a:cxn ang="0">
                <a:pos x="439737" y="280887"/>
              </a:cxn>
              <a:cxn ang="0">
                <a:pos x="91546" y="235839"/>
              </a:cxn>
              <a:cxn ang="0">
                <a:pos x="128058" y="261808"/>
              </a:cxn>
              <a:cxn ang="0">
                <a:pos x="114300" y="304736"/>
              </a:cxn>
              <a:cxn ang="0">
                <a:pos x="68262" y="304736"/>
              </a:cxn>
              <a:cxn ang="0">
                <a:pos x="54504" y="261808"/>
              </a:cxn>
              <a:cxn ang="0">
                <a:pos x="91546" y="235839"/>
              </a:cxn>
              <a:cxn ang="0">
                <a:pos x="550862" y="191321"/>
              </a:cxn>
              <a:cxn ang="0">
                <a:pos x="550862" y="235839"/>
              </a:cxn>
              <a:cxn ang="0">
                <a:pos x="507471" y="250148"/>
              </a:cxn>
              <a:cxn ang="0">
                <a:pos x="481541" y="213050"/>
              </a:cxn>
              <a:cxn ang="0">
                <a:pos x="507471" y="177542"/>
              </a:cxn>
              <a:cxn ang="0">
                <a:pos x="285221" y="103875"/>
              </a:cxn>
              <a:cxn ang="0">
                <a:pos x="330729" y="103875"/>
              </a:cxn>
              <a:cxn ang="0">
                <a:pos x="387350" y="103875"/>
              </a:cxn>
              <a:cxn ang="0">
                <a:pos x="393171" y="282477"/>
              </a:cxn>
              <a:cxn ang="0">
                <a:pos x="357187" y="299436"/>
              </a:cxn>
              <a:cxn ang="0">
                <a:pos x="336550" y="526795"/>
              </a:cxn>
              <a:cxn ang="0">
                <a:pos x="315912" y="299436"/>
              </a:cxn>
              <a:cxn ang="0">
                <a:pos x="289983" y="523615"/>
              </a:cxn>
              <a:cxn ang="0">
                <a:pos x="258233" y="506126"/>
              </a:cxn>
              <a:cxn ang="0">
                <a:pos x="228600" y="291486"/>
              </a:cxn>
              <a:cxn ang="0">
                <a:pos x="222250" y="112885"/>
              </a:cxn>
              <a:cxn ang="0">
                <a:pos x="307975" y="0"/>
              </a:cxn>
              <a:cxn ang="0">
                <a:pos x="347662" y="27559"/>
              </a:cxn>
              <a:cxn ang="0">
                <a:pos x="332846" y="74196"/>
              </a:cxn>
              <a:cxn ang="0">
                <a:pos x="284162" y="74196"/>
              </a:cxn>
              <a:cxn ang="0">
                <a:pos x="268817" y="27559"/>
              </a:cxn>
              <a:cxn ang="0">
                <a:pos x="307975" y="0"/>
              </a:cxn>
            </a:cxnLst>
            <a:rect l="0" t="0" r="0" b="0"/>
            <a:pathLst>
              <a:path w="1184" h="1310">
                <a:moveTo>
                  <a:pt x="338" y="1029"/>
                </a:moveTo>
                <a:lnTo>
                  <a:pt x="829" y="1029"/>
                </a:lnTo>
                <a:lnTo>
                  <a:pt x="829" y="1125"/>
                </a:lnTo>
                <a:lnTo>
                  <a:pt x="829" y="1125"/>
                </a:lnTo>
                <a:lnTo>
                  <a:pt x="829" y="1149"/>
                </a:lnTo>
                <a:lnTo>
                  <a:pt x="1184" y="1149"/>
                </a:lnTo>
                <a:lnTo>
                  <a:pt x="1184" y="1232"/>
                </a:lnTo>
                <a:lnTo>
                  <a:pt x="752" y="1232"/>
                </a:lnTo>
                <a:lnTo>
                  <a:pt x="752" y="1125"/>
                </a:lnTo>
                <a:lnTo>
                  <a:pt x="411" y="1125"/>
                </a:lnTo>
                <a:lnTo>
                  <a:pt x="411" y="1310"/>
                </a:lnTo>
                <a:lnTo>
                  <a:pt x="0" y="1310"/>
                </a:lnTo>
                <a:lnTo>
                  <a:pt x="0" y="1226"/>
                </a:lnTo>
                <a:lnTo>
                  <a:pt x="338" y="1226"/>
                </a:lnTo>
                <a:lnTo>
                  <a:pt x="338" y="1029"/>
                </a:lnTo>
                <a:close/>
                <a:moveTo>
                  <a:pt x="68" y="614"/>
                </a:moveTo>
                <a:lnTo>
                  <a:pt x="116" y="614"/>
                </a:lnTo>
                <a:lnTo>
                  <a:pt x="133" y="627"/>
                </a:lnTo>
                <a:lnTo>
                  <a:pt x="152" y="636"/>
                </a:lnTo>
                <a:lnTo>
                  <a:pt x="173" y="640"/>
                </a:lnTo>
                <a:lnTo>
                  <a:pt x="193" y="636"/>
                </a:lnTo>
                <a:lnTo>
                  <a:pt x="212" y="627"/>
                </a:lnTo>
                <a:lnTo>
                  <a:pt x="229" y="614"/>
                </a:lnTo>
                <a:lnTo>
                  <a:pt x="278" y="614"/>
                </a:lnTo>
                <a:lnTo>
                  <a:pt x="296" y="618"/>
                </a:lnTo>
                <a:lnTo>
                  <a:pt x="311" y="627"/>
                </a:lnTo>
                <a:lnTo>
                  <a:pt x="323" y="642"/>
                </a:lnTo>
                <a:lnTo>
                  <a:pt x="326" y="661"/>
                </a:lnTo>
                <a:lnTo>
                  <a:pt x="326" y="852"/>
                </a:lnTo>
                <a:lnTo>
                  <a:pt x="323" y="870"/>
                </a:lnTo>
                <a:lnTo>
                  <a:pt x="311" y="885"/>
                </a:lnTo>
                <a:lnTo>
                  <a:pt x="296" y="895"/>
                </a:lnTo>
                <a:lnTo>
                  <a:pt x="278" y="898"/>
                </a:lnTo>
                <a:lnTo>
                  <a:pt x="259" y="898"/>
                </a:lnTo>
                <a:lnTo>
                  <a:pt x="259" y="1127"/>
                </a:lnTo>
                <a:lnTo>
                  <a:pt x="253" y="1146"/>
                </a:lnTo>
                <a:lnTo>
                  <a:pt x="242" y="1159"/>
                </a:lnTo>
                <a:lnTo>
                  <a:pt x="223" y="1162"/>
                </a:lnTo>
                <a:lnTo>
                  <a:pt x="205" y="1159"/>
                </a:lnTo>
                <a:lnTo>
                  <a:pt x="191" y="1146"/>
                </a:lnTo>
                <a:lnTo>
                  <a:pt x="186" y="1127"/>
                </a:lnTo>
                <a:lnTo>
                  <a:pt x="186" y="898"/>
                </a:lnTo>
                <a:lnTo>
                  <a:pt x="158" y="898"/>
                </a:lnTo>
                <a:lnTo>
                  <a:pt x="158" y="1127"/>
                </a:lnTo>
                <a:lnTo>
                  <a:pt x="154" y="1146"/>
                </a:lnTo>
                <a:lnTo>
                  <a:pt x="141" y="1159"/>
                </a:lnTo>
                <a:lnTo>
                  <a:pt x="122" y="1162"/>
                </a:lnTo>
                <a:lnTo>
                  <a:pt x="103" y="1159"/>
                </a:lnTo>
                <a:lnTo>
                  <a:pt x="90" y="1146"/>
                </a:lnTo>
                <a:lnTo>
                  <a:pt x="86" y="1127"/>
                </a:lnTo>
                <a:lnTo>
                  <a:pt x="86" y="898"/>
                </a:lnTo>
                <a:lnTo>
                  <a:pt x="68" y="898"/>
                </a:lnTo>
                <a:lnTo>
                  <a:pt x="49" y="895"/>
                </a:lnTo>
                <a:lnTo>
                  <a:pt x="34" y="885"/>
                </a:lnTo>
                <a:lnTo>
                  <a:pt x="23" y="870"/>
                </a:lnTo>
                <a:lnTo>
                  <a:pt x="19" y="852"/>
                </a:lnTo>
                <a:lnTo>
                  <a:pt x="19" y="661"/>
                </a:lnTo>
                <a:lnTo>
                  <a:pt x="23" y="642"/>
                </a:lnTo>
                <a:lnTo>
                  <a:pt x="34" y="627"/>
                </a:lnTo>
                <a:lnTo>
                  <a:pt x="49" y="618"/>
                </a:lnTo>
                <a:lnTo>
                  <a:pt x="68" y="614"/>
                </a:lnTo>
                <a:close/>
                <a:moveTo>
                  <a:pt x="876" y="500"/>
                </a:moveTo>
                <a:lnTo>
                  <a:pt x="927" y="500"/>
                </a:lnTo>
                <a:lnTo>
                  <a:pt x="942" y="515"/>
                </a:lnTo>
                <a:lnTo>
                  <a:pt x="961" y="524"/>
                </a:lnTo>
                <a:lnTo>
                  <a:pt x="981" y="526"/>
                </a:lnTo>
                <a:lnTo>
                  <a:pt x="1002" y="524"/>
                </a:lnTo>
                <a:lnTo>
                  <a:pt x="1021" y="515"/>
                </a:lnTo>
                <a:lnTo>
                  <a:pt x="1038" y="500"/>
                </a:lnTo>
                <a:lnTo>
                  <a:pt x="1088" y="500"/>
                </a:lnTo>
                <a:lnTo>
                  <a:pt x="1107" y="503"/>
                </a:lnTo>
                <a:lnTo>
                  <a:pt x="1122" y="515"/>
                </a:lnTo>
                <a:lnTo>
                  <a:pt x="1131" y="530"/>
                </a:lnTo>
                <a:lnTo>
                  <a:pt x="1135" y="548"/>
                </a:lnTo>
                <a:lnTo>
                  <a:pt x="1135" y="809"/>
                </a:lnTo>
                <a:lnTo>
                  <a:pt x="1131" y="827"/>
                </a:lnTo>
                <a:lnTo>
                  <a:pt x="1122" y="842"/>
                </a:lnTo>
                <a:lnTo>
                  <a:pt x="1107" y="853"/>
                </a:lnTo>
                <a:lnTo>
                  <a:pt x="1088" y="857"/>
                </a:lnTo>
                <a:lnTo>
                  <a:pt x="1070" y="857"/>
                </a:lnTo>
                <a:lnTo>
                  <a:pt x="1070" y="1086"/>
                </a:lnTo>
                <a:lnTo>
                  <a:pt x="1064" y="1102"/>
                </a:lnTo>
                <a:lnTo>
                  <a:pt x="1051" y="1116"/>
                </a:lnTo>
                <a:lnTo>
                  <a:pt x="1032" y="1121"/>
                </a:lnTo>
                <a:lnTo>
                  <a:pt x="1013" y="1116"/>
                </a:lnTo>
                <a:lnTo>
                  <a:pt x="1002" y="1102"/>
                </a:lnTo>
                <a:lnTo>
                  <a:pt x="996" y="1086"/>
                </a:lnTo>
                <a:lnTo>
                  <a:pt x="996" y="857"/>
                </a:lnTo>
                <a:lnTo>
                  <a:pt x="968" y="857"/>
                </a:lnTo>
                <a:lnTo>
                  <a:pt x="968" y="1086"/>
                </a:lnTo>
                <a:lnTo>
                  <a:pt x="963" y="1102"/>
                </a:lnTo>
                <a:lnTo>
                  <a:pt x="949" y="1116"/>
                </a:lnTo>
                <a:lnTo>
                  <a:pt x="931" y="1121"/>
                </a:lnTo>
                <a:lnTo>
                  <a:pt x="914" y="1116"/>
                </a:lnTo>
                <a:lnTo>
                  <a:pt x="901" y="1102"/>
                </a:lnTo>
                <a:lnTo>
                  <a:pt x="895" y="1086"/>
                </a:lnTo>
                <a:lnTo>
                  <a:pt x="895" y="857"/>
                </a:lnTo>
                <a:lnTo>
                  <a:pt x="876" y="857"/>
                </a:lnTo>
                <a:lnTo>
                  <a:pt x="857" y="853"/>
                </a:lnTo>
                <a:lnTo>
                  <a:pt x="842" y="842"/>
                </a:lnTo>
                <a:lnTo>
                  <a:pt x="831" y="827"/>
                </a:lnTo>
                <a:lnTo>
                  <a:pt x="827" y="809"/>
                </a:lnTo>
                <a:lnTo>
                  <a:pt x="827" y="548"/>
                </a:lnTo>
                <a:lnTo>
                  <a:pt x="831" y="530"/>
                </a:lnTo>
                <a:lnTo>
                  <a:pt x="842" y="515"/>
                </a:lnTo>
                <a:lnTo>
                  <a:pt x="857" y="503"/>
                </a:lnTo>
                <a:lnTo>
                  <a:pt x="876" y="500"/>
                </a:lnTo>
                <a:close/>
                <a:moveTo>
                  <a:pt x="173" y="445"/>
                </a:moveTo>
                <a:lnTo>
                  <a:pt x="195" y="449"/>
                </a:lnTo>
                <a:lnTo>
                  <a:pt x="216" y="458"/>
                </a:lnTo>
                <a:lnTo>
                  <a:pt x="231" y="473"/>
                </a:lnTo>
                <a:lnTo>
                  <a:pt x="242" y="494"/>
                </a:lnTo>
                <a:lnTo>
                  <a:pt x="246" y="517"/>
                </a:lnTo>
                <a:lnTo>
                  <a:pt x="242" y="539"/>
                </a:lnTo>
                <a:lnTo>
                  <a:pt x="231" y="560"/>
                </a:lnTo>
                <a:lnTo>
                  <a:pt x="216" y="575"/>
                </a:lnTo>
                <a:lnTo>
                  <a:pt x="195" y="586"/>
                </a:lnTo>
                <a:lnTo>
                  <a:pt x="173" y="590"/>
                </a:lnTo>
                <a:lnTo>
                  <a:pt x="150" y="586"/>
                </a:lnTo>
                <a:lnTo>
                  <a:pt x="129" y="575"/>
                </a:lnTo>
                <a:lnTo>
                  <a:pt x="114" y="560"/>
                </a:lnTo>
                <a:lnTo>
                  <a:pt x="103" y="539"/>
                </a:lnTo>
                <a:lnTo>
                  <a:pt x="99" y="517"/>
                </a:lnTo>
                <a:lnTo>
                  <a:pt x="103" y="494"/>
                </a:lnTo>
                <a:lnTo>
                  <a:pt x="114" y="473"/>
                </a:lnTo>
                <a:lnTo>
                  <a:pt x="129" y="458"/>
                </a:lnTo>
                <a:lnTo>
                  <a:pt x="150" y="449"/>
                </a:lnTo>
                <a:lnTo>
                  <a:pt x="173" y="445"/>
                </a:lnTo>
                <a:close/>
                <a:moveTo>
                  <a:pt x="981" y="331"/>
                </a:moveTo>
                <a:lnTo>
                  <a:pt x="1006" y="335"/>
                </a:lnTo>
                <a:lnTo>
                  <a:pt x="1024" y="344"/>
                </a:lnTo>
                <a:lnTo>
                  <a:pt x="1041" y="361"/>
                </a:lnTo>
                <a:lnTo>
                  <a:pt x="1051" y="380"/>
                </a:lnTo>
                <a:lnTo>
                  <a:pt x="1055" y="402"/>
                </a:lnTo>
                <a:lnTo>
                  <a:pt x="1051" y="427"/>
                </a:lnTo>
                <a:lnTo>
                  <a:pt x="1041" y="445"/>
                </a:lnTo>
                <a:lnTo>
                  <a:pt x="1024" y="462"/>
                </a:lnTo>
                <a:lnTo>
                  <a:pt x="1006" y="472"/>
                </a:lnTo>
                <a:lnTo>
                  <a:pt x="981" y="475"/>
                </a:lnTo>
                <a:lnTo>
                  <a:pt x="959" y="472"/>
                </a:lnTo>
                <a:lnTo>
                  <a:pt x="940" y="462"/>
                </a:lnTo>
                <a:lnTo>
                  <a:pt x="923" y="445"/>
                </a:lnTo>
                <a:lnTo>
                  <a:pt x="914" y="427"/>
                </a:lnTo>
                <a:lnTo>
                  <a:pt x="910" y="402"/>
                </a:lnTo>
                <a:lnTo>
                  <a:pt x="914" y="380"/>
                </a:lnTo>
                <a:lnTo>
                  <a:pt x="923" y="361"/>
                </a:lnTo>
                <a:lnTo>
                  <a:pt x="940" y="344"/>
                </a:lnTo>
                <a:lnTo>
                  <a:pt x="959" y="335"/>
                </a:lnTo>
                <a:lnTo>
                  <a:pt x="981" y="331"/>
                </a:lnTo>
                <a:close/>
                <a:moveTo>
                  <a:pt x="469" y="181"/>
                </a:moveTo>
                <a:lnTo>
                  <a:pt x="522" y="181"/>
                </a:lnTo>
                <a:lnTo>
                  <a:pt x="539" y="196"/>
                </a:lnTo>
                <a:lnTo>
                  <a:pt x="559" y="208"/>
                </a:lnTo>
                <a:lnTo>
                  <a:pt x="582" y="210"/>
                </a:lnTo>
                <a:lnTo>
                  <a:pt x="604" y="208"/>
                </a:lnTo>
                <a:lnTo>
                  <a:pt x="625" y="196"/>
                </a:lnTo>
                <a:lnTo>
                  <a:pt x="642" y="181"/>
                </a:lnTo>
                <a:lnTo>
                  <a:pt x="696" y="181"/>
                </a:lnTo>
                <a:lnTo>
                  <a:pt x="715" y="185"/>
                </a:lnTo>
                <a:lnTo>
                  <a:pt x="732" y="196"/>
                </a:lnTo>
                <a:lnTo>
                  <a:pt x="743" y="213"/>
                </a:lnTo>
                <a:lnTo>
                  <a:pt x="747" y="234"/>
                </a:lnTo>
                <a:lnTo>
                  <a:pt x="747" y="515"/>
                </a:lnTo>
                <a:lnTo>
                  <a:pt x="743" y="533"/>
                </a:lnTo>
                <a:lnTo>
                  <a:pt x="732" y="550"/>
                </a:lnTo>
                <a:lnTo>
                  <a:pt x="715" y="561"/>
                </a:lnTo>
                <a:lnTo>
                  <a:pt x="696" y="565"/>
                </a:lnTo>
                <a:lnTo>
                  <a:pt x="675" y="565"/>
                </a:lnTo>
                <a:lnTo>
                  <a:pt x="675" y="955"/>
                </a:lnTo>
                <a:lnTo>
                  <a:pt x="670" y="973"/>
                </a:lnTo>
                <a:lnTo>
                  <a:pt x="657" y="988"/>
                </a:lnTo>
                <a:lnTo>
                  <a:pt x="636" y="994"/>
                </a:lnTo>
                <a:lnTo>
                  <a:pt x="617" y="988"/>
                </a:lnTo>
                <a:lnTo>
                  <a:pt x="602" y="973"/>
                </a:lnTo>
                <a:lnTo>
                  <a:pt x="597" y="955"/>
                </a:lnTo>
                <a:lnTo>
                  <a:pt x="597" y="565"/>
                </a:lnTo>
                <a:lnTo>
                  <a:pt x="567" y="565"/>
                </a:lnTo>
                <a:lnTo>
                  <a:pt x="567" y="955"/>
                </a:lnTo>
                <a:lnTo>
                  <a:pt x="561" y="973"/>
                </a:lnTo>
                <a:lnTo>
                  <a:pt x="548" y="988"/>
                </a:lnTo>
                <a:lnTo>
                  <a:pt x="527" y="994"/>
                </a:lnTo>
                <a:lnTo>
                  <a:pt x="508" y="988"/>
                </a:lnTo>
                <a:lnTo>
                  <a:pt x="493" y="973"/>
                </a:lnTo>
                <a:lnTo>
                  <a:pt x="488" y="955"/>
                </a:lnTo>
                <a:lnTo>
                  <a:pt x="488" y="565"/>
                </a:lnTo>
                <a:lnTo>
                  <a:pt x="469" y="565"/>
                </a:lnTo>
                <a:lnTo>
                  <a:pt x="448" y="561"/>
                </a:lnTo>
                <a:lnTo>
                  <a:pt x="432" y="550"/>
                </a:lnTo>
                <a:lnTo>
                  <a:pt x="420" y="533"/>
                </a:lnTo>
                <a:lnTo>
                  <a:pt x="417" y="515"/>
                </a:lnTo>
                <a:lnTo>
                  <a:pt x="417" y="234"/>
                </a:lnTo>
                <a:lnTo>
                  <a:pt x="420" y="213"/>
                </a:lnTo>
                <a:lnTo>
                  <a:pt x="432" y="196"/>
                </a:lnTo>
                <a:lnTo>
                  <a:pt x="448" y="185"/>
                </a:lnTo>
                <a:lnTo>
                  <a:pt x="469" y="181"/>
                </a:lnTo>
                <a:close/>
                <a:moveTo>
                  <a:pt x="582" y="0"/>
                </a:moveTo>
                <a:lnTo>
                  <a:pt x="606" y="4"/>
                </a:lnTo>
                <a:lnTo>
                  <a:pt x="629" y="15"/>
                </a:lnTo>
                <a:lnTo>
                  <a:pt x="645" y="32"/>
                </a:lnTo>
                <a:lnTo>
                  <a:pt x="657" y="52"/>
                </a:lnTo>
                <a:lnTo>
                  <a:pt x="660" y="78"/>
                </a:lnTo>
                <a:lnTo>
                  <a:pt x="657" y="103"/>
                </a:lnTo>
                <a:lnTo>
                  <a:pt x="645" y="123"/>
                </a:lnTo>
                <a:lnTo>
                  <a:pt x="629" y="140"/>
                </a:lnTo>
                <a:lnTo>
                  <a:pt x="606" y="151"/>
                </a:lnTo>
                <a:lnTo>
                  <a:pt x="582" y="155"/>
                </a:lnTo>
                <a:lnTo>
                  <a:pt x="557" y="151"/>
                </a:lnTo>
                <a:lnTo>
                  <a:pt x="537" y="140"/>
                </a:lnTo>
                <a:lnTo>
                  <a:pt x="520" y="123"/>
                </a:lnTo>
                <a:lnTo>
                  <a:pt x="508" y="103"/>
                </a:lnTo>
                <a:lnTo>
                  <a:pt x="505" y="78"/>
                </a:lnTo>
                <a:lnTo>
                  <a:pt x="508" y="52"/>
                </a:lnTo>
                <a:lnTo>
                  <a:pt x="520" y="32"/>
                </a:lnTo>
                <a:lnTo>
                  <a:pt x="537" y="15"/>
                </a:lnTo>
                <a:lnTo>
                  <a:pt x="557" y="4"/>
                </a:lnTo>
                <a:lnTo>
                  <a:pt x="582" y="0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0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0183" name="Freeform 7"/>
          <p:cNvSpPr>
            <a:spLocks noEditPoints="1"/>
          </p:cNvSpPr>
          <p:nvPr/>
        </p:nvSpPr>
        <p:spPr>
          <a:xfrm>
            <a:off x="2651125" y="2151063"/>
            <a:ext cx="520700" cy="777875"/>
          </a:xfrm>
          <a:custGeom>
            <a:avLst/>
            <a:gdLst/>
            <a:ahLst/>
            <a:cxnLst>
              <a:cxn ang="0">
                <a:pos x="149866" y="502885"/>
              </a:cxn>
              <a:cxn ang="0">
                <a:pos x="146536" y="527863"/>
              </a:cxn>
              <a:cxn ang="0">
                <a:pos x="109347" y="424066"/>
              </a:cxn>
              <a:cxn ang="0">
                <a:pos x="93805" y="456260"/>
              </a:cxn>
              <a:cxn ang="0">
                <a:pos x="93805" y="429062"/>
              </a:cxn>
              <a:cxn ang="0">
                <a:pos x="109347" y="407415"/>
              </a:cxn>
              <a:cxn ang="0">
                <a:pos x="64387" y="431282"/>
              </a:cxn>
              <a:cxn ang="0">
                <a:pos x="67717" y="462366"/>
              </a:cxn>
              <a:cxn ang="0">
                <a:pos x="109347" y="485123"/>
              </a:cxn>
              <a:cxn ang="0">
                <a:pos x="82149" y="518427"/>
              </a:cxn>
              <a:cxn ang="0">
                <a:pos x="66607" y="535079"/>
              </a:cxn>
              <a:cxn ang="0">
                <a:pos x="109347" y="553951"/>
              </a:cxn>
              <a:cxn ang="0">
                <a:pos x="144316" y="550620"/>
              </a:cxn>
              <a:cxn ang="0">
                <a:pos x="178174" y="512321"/>
              </a:cxn>
              <a:cxn ang="0">
                <a:pos x="162078" y="484013"/>
              </a:cxn>
              <a:cxn ang="0">
                <a:pos x="129884" y="425732"/>
              </a:cxn>
              <a:cxn ang="0">
                <a:pos x="174844" y="436278"/>
              </a:cxn>
              <a:cxn ang="0">
                <a:pos x="129884" y="394648"/>
              </a:cxn>
              <a:cxn ang="0">
                <a:pos x="168738" y="375221"/>
              </a:cxn>
              <a:cxn ang="0">
                <a:pos x="219804" y="450709"/>
              </a:cxn>
              <a:cxn ang="0">
                <a:pos x="229795" y="540074"/>
              </a:cxn>
              <a:cxn ang="0">
                <a:pos x="172624" y="588919"/>
              </a:cxn>
              <a:cxn ang="0">
                <a:pos x="64387" y="591140"/>
              </a:cxn>
              <a:cxn ang="0">
                <a:pos x="7216" y="549510"/>
              </a:cxn>
              <a:cxn ang="0">
                <a:pos x="4996" y="476797"/>
              </a:cxn>
              <a:cxn ang="0">
                <a:pos x="47735" y="388543"/>
              </a:cxn>
              <a:cxn ang="0">
                <a:pos x="150976" y="330261"/>
              </a:cxn>
              <a:cxn ang="0">
                <a:pos x="118783" y="253663"/>
              </a:cxn>
              <a:cxn ang="0">
                <a:pos x="144316" y="270870"/>
              </a:cxn>
              <a:cxn ang="0">
                <a:pos x="170404" y="269204"/>
              </a:cxn>
              <a:cxn ang="0">
                <a:pos x="191496" y="254218"/>
              </a:cxn>
              <a:cxn ang="0">
                <a:pos x="51066" y="258658"/>
              </a:cxn>
              <a:cxn ang="0">
                <a:pos x="78819" y="276420"/>
              </a:cxn>
              <a:cxn ang="0">
                <a:pos x="104906" y="258658"/>
              </a:cxn>
              <a:cxn ang="0">
                <a:pos x="363010" y="163188"/>
              </a:cxn>
              <a:cxn ang="0">
                <a:pos x="333036" y="180395"/>
              </a:cxn>
              <a:cxn ang="0">
                <a:pos x="456815" y="157637"/>
              </a:cxn>
              <a:cxn ang="0">
                <a:pos x="521757" y="456260"/>
              </a:cxn>
              <a:cxn ang="0">
                <a:pos x="487343" y="477907"/>
              </a:cxn>
              <a:cxn ang="0">
                <a:pos x="446824" y="360234"/>
              </a:cxn>
              <a:cxn ang="0">
                <a:pos x="261989" y="777085"/>
              </a:cxn>
              <a:cxn ang="0">
                <a:pos x="24978" y="204817"/>
              </a:cxn>
              <a:cxn ang="0">
                <a:pos x="24978" y="164298"/>
              </a:cxn>
              <a:cxn ang="0">
                <a:pos x="261989" y="154862"/>
              </a:cxn>
              <a:cxn ang="0">
                <a:pos x="364120" y="201487"/>
              </a:cxn>
              <a:cxn ang="0">
                <a:pos x="435168" y="153752"/>
              </a:cxn>
              <a:cxn ang="0">
                <a:pos x="393538" y="22757"/>
              </a:cxn>
              <a:cxn ang="0">
                <a:pos x="411300" y="99356"/>
              </a:cxn>
              <a:cxn ang="0">
                <a:pos x="362455" y="155972"/>
              </a:cxn>
              <a:cxn ang="0">
                <a:pos x="294737" y="134880"/>
              </a:cxn>
              <a:cxn ang="0">
                <a:pos x="276975" y="58281"/>
              </a:cxn>
              <a:cxn ang="0">
                <a:pos x="325821" y="1665"/>
              </a:cxn>
            </a:cxnLst>
            <a:rect l="0" t="0" r="0" b="0"/>
            <a:pathLst>
              <a:path w="940" h="1400">
                <a:moveTo>
                  <a:pt x="234" y="887"/>
                </a:moveTo>
                <a:lnTo>
                  <a:pt x="236" y="887"/>
                </a:lnTo>
                <a:lnTo>
                  <a:pt x="257" y="896"/>
                </a:lnTo>
                <a:lnTo>
                  <a:pt x="270" y="906"/>
                </a:lnTo>
                <a:lnTo>
                  <a:pt x="275" y="917"/>
                </a:lnTo>
                <a:lnTo>
                  <a:pt x="277" y="926"/>
                </a:lnTo>
                <a:lnTo>
                  <a:pt x="274" y="939"/>
                </a:lnTo>
                <a:lnTo>
                  <a:pt x="264" y="951"/>
                </a:lnTo>
                <a:lnTo>
                  <a:pt x="251" y="960"/>
                </a:lnTo>
                <a:lnTo>
                  <a:pt x="234" y="964"/>
                </a:lnTo>
                <a:lnTo>
                  <a:pt x="234" y="887"/>
                </a:lnTo>
                <a:close/>
                <a:moveTo>
                  <a:pt x="197" y="764"/>
                </a:moveTo>
                <a:lnTo>
                  <a:pt x="197" y="835"/>
                </a:lnTo>
                <a:lnTo>
                  <a:pt x="191" y="833"/>
                </a:lnTo>
                <a:lnTo>
                  <a:pt x="182" y="829"/>
                </a:lnTo>
                <a:lnTo>
                  <a:pt x="169" y="822"/>
                </a:lnTo>
                <a:lnTo>
                  <a:pt x="159" y="812"/>
                </a:lnTo>
                <a:lnTo>
                  <a:pt x="155" y="797"/>
                </a:lnTo>
                <a:lnTo>
                  <a:pt x="159" y="782"/>
                </a:lnTo>
                <a:lnTo>
                  <a:pt x="169" y="773"/>
                </a:lnTo>
                <a:lnTo>
                  <a:pt x="182" y="767"/>
                </a:lnTo>
                <a:lnTo>
                  <a:pt x="197" y="764"/>
                </a:lnTo>
                <a:close/>
                <a:moveTo>
                  <a:pt x="197" y="711"/>
                </a:moveTo>
                <a:lnTo>
                  <a:pt x="197" y="734"/>
                </a:lnTo>
                <a:lnTo>
                  <a:pt x="169" y="737"/>
                </a:lnTo>
                <a:lnTo>
                  <a:pt x="146" y="747"/>
                </a:lnTo>
                <a:lnTo>
                  <a:pt x="127" y="760"/>
                </a:lnTo>
                <a:lnTo>
                  <a:pt x="116" y="777"/>
                </a:lnTo>
                <a:lnTo>
                  <a:pt x="110" y="797"/>
                </a:lnTo>
                <a:lnTo>
                  <a:pt x="112" y="814"/>
                </a:lnTo>
                <a:lnTo>
                  <a:pt x="116" y="825"/>
                </a:lnTo>
                <a:lnTo>
                  <a:pt x="122" y="833"/>
                </a:lnTo>
                <a:lnTo>
                  <a:pt x="135" y="846"/>
                </a:lnTo>
                <a:lnTo>
                  <a:pt x="155" y="857"/>
                </a:lnTo>
                <a:lnTo>
                  <a:pt x="176" y="866"/>
                </a:lnTo>
                <a:lnTo>
                  <a:pt x="197" y="874"/>
                </a:lnTo>
                <a:lnTo>
                  <a:pt x="197" y="964"/>
                </a:lnTo>
                <a:lnTo>
                  <a:pt x="176" y="956"/>
                </a:lnTo>
                <a:lnTo>
                  <a:pt x="159" y="947"/>
                </a:lnTo>
                <a:lnTo>
                  <a:pt x="148" y="934"/>
                </a:lnTo>
                <a:lnTo>
                  <a:pt x="140" y="921"/>
                </a:lnTo>
                <a:lnTo>
                  <a:pt x="101" y="939"/>
                </a:lnTo>
                <a:lnTo>
                  <a:pt x="108" y="953"/>
                </a:lnTo>
                <a:lnTo>
                  <a:pt x="120" y="964"/>
                </a:lnTo>
                <a:lnTo>
                  <a:pt x="138" y="979"/>
                </a:lnTo>
                <a:lnTo>
                  <a:pt x="157" y="986"/>
                </a:lnTo>
                <a:lnTo>
                  <a:pt x="176" y="994"/>
                </a:lnTo>
                <a:lnTo>
                  <a:pt x="197" y="998"/>
                </a:lnTo>
                <a:lnTo>
                  <a:pt x="197" y="1024"/>
                </a:lnTo>
                <a:lnTo>
                  <a:pt x="234" y="1024"/>
                </a:lnTo>
                <a:lnTo>
                  <a:pt x="234" y="998"/>
                </a:lnTo>
                <a:lnTo>
                  <a:pt x="260" y="992"/>
                </a:lnTo>
                <a:lnTo>
                  <a:pt x="287" y="981"/>
                </a:lnTo>
                <a:lnTo>
                  <a:pt x="305" y="964"/>
                </a:lnTo>
                <a:lnTo>
                  <a:pt x="317" y="945"/>
                </a:lnTo>
                <a:lnTo>
                  <a:pt x="321" y="923"/>
                </a:lnTo>
                <a:lnTo>
                  <a:pt x="319" y="908"/>
                </a:lnTo>
                <a:lnTo>
                  <a:pt x="313" y="896"/>
                </a:lnTo>
                <a:lnTo>
                  <a:pt x="309" y="889"/>
                </a:lnTo>
                <a:lnTo>
                  <a:pt x="292" y="872"/>
                </a:lnTo>
                <a:lnTo>
                  <a:pt x="274" y="861"/>
                </a:lnTo>
                <a:lnTo>
                  <a:pt x="259" y="855"/>
                </a:lnTo>
                <a:lnTo>
                  <a:pt x="234" y="848"/>
                </a:lnTo>
                <a:lnTo>
                  <a:pt x="234" y="767"/>
                </a:lnTo>
                <a:lnTo>
                  <a:pt x="251" y="777"/>
                </a:lnTo>
                <a:lnTo>
                  <a:pt x="264" y="788"/>
                </a:lnTo>
                <a:lnTo>
                  <a:pt x="275" y="805"/>
                </a:lnTo>
                <a:lnTo>
                  <a:pt x="315" y="786"/>
                </a:lnTo>
                <a:lnTo>
                  <a:pt x="294" y="762"/>
                </a:lnTo>
                <a:lnTo>
                  <a:pt x="268" y="745"/>
                </a:lnTo>
                <a:lnTo>
                  <a:pt x="234" y="735"/>
                </a:lnTo>
                <a:lnTo>
                  <a:pt x="234" y="711"/>
                </a:lnTo>
                <a:lnTo>
                  <a:pt x="197" y="711"/>
                </a:lnTo>
                <a:close/>
                <a:moveTo>
                  <a:pt x="148" y="659"/>
                </a:moveTo>
                <a:lnTo>
                  <a:pt x="270" y="659"/>
                </a:lnTo>
                <a:lnTo>
                  <a:pt x="304" y="676"/>
                </a:lnTo>
                <a:lnTo>
                  <a:pt x="332" y="700"/>
                </a:lnTo>
                <a:lnTo>
                  <a:pt x="356" y="730"/>
                </a:lnTo>
                <a:lnTo>
                  <a:pt x="377" y="769"/>
                </a:lnTo>
                <a:lnTo>
                  <a:pt x="396" y="812"/>
                </a:lnTo>
                <a:lnTo>
                  <a:pt x="411" y="863"/>
                </a:lnTo>
                <a:lnTo>
                  <a:pt x="420" y="904"/>
                </a:lnTo>
                <a:lnTo>
                  <a:pt x="422" y="939"/>
                </a:lnTo>
                <a:lnTo>
                  <a:pt x="414" y="973"/>
                </a:lnTo>
                <a:lnTo>
                  <a:pt x="401" y="1003"/>
                </a:lnTo>
                <a:lnTo>
                  <a:pt x="379" y="1027"/>
                </a:lnTo>
                <a:lnTo>
                  <a:pt x="349" y="1048"/>
                </a:lnTo>
                <a:lnTo>
                  <a:pt x="311" y="1061"/>
                </a:lnTo>
                <a:lnTo>
                  <a:pt x="264" y="1071"/>
                </a:lnTo>
                <a:lnTo>
                  <a:pt x="210" y="1074"/>
                </a:lnTo>
                <a:lnTo>
                  <a:pt x="159" y="1072"/>
                </a:lnTo>
                <a:lnTo>
                  <a:pt x="116" y="1065"/>
                </a:lnTo>
                <a:lnTo>
                  <a:pt x="80" y="1052"/>
                </a:lnTo>
                <a:lnTo>
                  <a:pt x="50" y="1035"/>
                </a:lnTo>
                <a:lnTo>
                  <a:pt x="28" y="1014"/>
                </a:lnTo>
                <a:lnTo>
                  <a:pt x="13" y="990"/>
                </a:lnTo>
                <a:lnTo>
                  <a:pt x="3" y="962"/>
                </a:lnTo>
                <a:lnTo>
                  <a:pt x="0" y="930"/>
                </a:lnTo>
                <a:lnTo>
                  <a:pt x="2" y="896"/>
                </a:lnTo>
                <a:lnTo>
                  <a:pt x="9" y="859"/>
                </a:lnTo>
                <a:lnTo>
                  <a:pt x="22" y="810"/>
                </a:lnTo>
                <a:lnTo>
                  <a:pt x="41" y="767"/>
                </a:lnTo>
                <a:lnTo>
                  <a:pt x="62" y="730"/>
                </a:lnTo>
                <a:lnTo>
                  <a:pt x="86" y="700"/>
                </a:lnTo>
                <a:lnTo>
                  <a:pt x="116" y="676"/>
                </a:lnTo>
                <a:lnTo>
                  <a:pt x="148" y="659"/>
                </a:lnTo>
                <a:close/>
                <a:moveTo>
                  <a:pt x="150" y="595"/>
                </a:moveTo>
                <a:lnTo>
                  <a:pt x="272" y="595"/>
                </a:lnTo>
                <a:lnTo>
                  <a:pt x="272" y="644"/>
                </a:lnTo>
                <a:lnTo>
                  <a:pt x="150" y="644"/>
                </a:lnTo>
                <a:lnTo>
                  <a:pt x="150" y="595"/>
                </a:lnTo>
                <a:close/>
                <a:moveTo>
                  <a:pt x="214" y="457"/>
                </a:moveTo>
                <a:lnTo>
                  <a:pt x="225" y="462"/>
                </a:lnTo>
                <a:lnTo>
                  <a:pt x="236" y="470"/>
                </a:lnTo>
                <a:lnTo>
                  <a:pt x="247" y="481"/>
                </a:lnTo>
                <a:lnTo>
                  <a:pt x="260" y="488"/>
                </a:lnTo>
                <a:lnTo>
                  <a:pt x="272" y="496"/>
                </a:lnTo>
                <a:lnTo>
                  <a:pt x="283" y="498"/>
                </a:lnTo>
                <a:lnTo>
                  <a:pt x="296" y="492"/>
                </a:lnTo>
                <a:lnTo>
                  <a:pt x="307" y="485"/>
                </a:lnTo>
                <a:lnTo>
                  <a:pt x="319" y="475"/>
                </a:lnTo>
                <a:lnTo>
                  <a:pt x="328" y="468"/>
                </a:lnTo>
                <a:lnTo>
                  <a:pt x="336" y="462"/>
                </a:lnTo>
                <a:lnTo>
                  <a:pt x="345" y="458"/>
                </a:lnTo>
                <a:lnTo>
                  <a:pt x="272" y="580"/>
                </a:lnTo>
                <a:lnTo>
                  <a:pt x="148" y="580"/>
                </a:lnTo>
                <a:lnTo>
                  <a:pt x="75" y="458"/>
                </a:lnTo>
                <a:lnTo>
                  <a:pt x="92" y="466"/>
                </a:lnTo>
                <a:lnTo>
                  <a:pt x="107" y="481"/>
                </a:lnTo>
                <a:lnTo>
                  <a:pt x="120" y="488"/>
                </a:lnTo>
                <a:lnTo>
                  <a:pt x="131" y="496"/>
                </a:lnTo>
                <a:lnTo>
                  <a:pt x="142" y="498"/>
                </a:lnTo>
                <a:lnTo>
                  <a:pt x="155" y="492"/>
                </a:lnTo>
                <a:lnTo>
                  <a:pt x="167" y="485"/>
                </a:lnTo>
                <a:lnTo>
                  <a:pt x="178" y="475"/>
                </a:lnTo>
                <a:lnTo>
                  <a:pt x="189" y="466"/>
                </a:lnTo>
                <a:lnTo>
                  <a:pt x="200" y="458"/>
                </a:lnTo>
                <a:lnTo>
                  <a:pt x="214" y="457"/>
                </a:lnTo>
                <a:close/>
                <a:moveTo>
                  <a:pt x="619" y="294"/>
                </a:moveTo>
                <a:lnTo>
                  <a:pt x="654" y="294"/>
                </a:lnTo>
                <a:lnTo>
                  <a:pt x="673" y="325"/>
                </a:lnTo>
                <a:lnTo>
                  <a:pt x="654" y="357"/>
                </a:lnTo>
                <a:lnTo>
                  <a:pt x="619" y="357"/>
                </a:lnTo>
                <a:lnTo>
                  <a:pt x="600" y="325"/>
                </a:lnTo>
                <a:lnTo>
                  <a:pt x="619" y="294"/>
                </a:lnTo>
                <a:close/>
                <a:moveTo>
                  <a:pt x="784" y="277"/>
                </a:moveTo>
                <a:lnTo>
                  <a:pt x="805" y="277"/>
                </a:lnTo>
                <a:lnTo>
                  <a:pt x="823" y="284"/>
                </a:lnTo>
                <a:lnTo>
                  <a:pt x="838" y="299"/>
                </a:lnTo>
                <a:lnTo>
                  <a:pt x="846" y="318"/>
                </a:lnTo>
                <a:lnTo>
                  <a:pt x="940" y="801"/>
                </a:lnTo>
                <a:lnTo>
                  <a:pt x="940" y="822"/>
                </a:lnTo>
                <a:lnTo>
                  <a:pt x="930" y="840"/>
                </a:lnTo>
                <a:lnTo>
                  <a:pt x="917" y="853"/>
                </a:lnTo>
                <a:lnTo>
                  <a:pt x="898" y="861"/>
                </a:lnTo>
                <a:lnTo>
                  <a:pt x="878" y="861"/>
                </a:lnTo>
                <a:lnTo>
                  <a:pt x="859" y="853"/>
                </a:lnTo>
                <a:lnTo>
                  <a:pt x="846" y="840"/>
                </a:lnTo>
                <a:lnTo>
                  <a:pt x="837" y="822"/>
                </a:lnTo>
                <a:lnTo>
                  <a:pt x="805" y="649"/>
                </a:lnTo>
                <a:lnTo>
                  <a:pt x="805" y="1400"/>
                </a:lnTo>
                <a:lnTo>
                  <a:pt x="681" y="951"/>
                </a:lnTo>
                <a:lnTo>
                  <a:pt x="615" y="951"/>
                </a:lnTo>
                <a:lnTo>
                  <a:pt x="472" y="1400"/>
                </a:lnTo>
                <a:lnTo>
                  <a:pt x="472" y="384"/>
                </a:lnTo>
                <a:lnTo>
                  <a:pt x="80" y="384"/>
                </a:lnTo>
                <a:lnTo>
                  <a:pt x="62" y="380"/>
                </a:lnTo>
                <a:lnTo>
                  <a:pt x="45" y="369"/>
                </a:lnTo>
                <a:lnTo>
                  <a:pt x="33" y="352"/>
                </a:lnTo>
                <a:lnTo>
                  <a:pt x="30" y="331"/>
                </a:lnTo>
                <a:lnTo>
                  <a:pt x="33" y="310"/>
                </a:lnTo>
                <a:lnTo>
                  <a:pt x="45" y="296"/>
                </a:lnTo>
                <a:lnTo>
                  <a:pt x="62" y="284"/>
                </a:lnTo>
                <a:lnTo>
                  <a:pt x="80" y="279"/>
                </a:lnTo>
                <a:lnTo>
                  <a:pt x="472" y="279"/>
                </a:lnTo>
                <a:lnTo>
                  <a:pt x="472" y="279"/>
                </a:lnTo>
                <a:lnTo>
                  <a:pt x="555" y="279"/>
                </a:lnTo>
                <a:lnTo>
                  <a:pt x="615" y="449"/>
                </a:lnTo>
                <a:lnTo>
                  <a:pt x="621" y="363"/>
                </a:lnTo>
                <a:lnTo>
                  <a:pt x="656" y="363"/>
                </a:lnTo>
                <a:lnTo>
                  <a:pt x="664" y="438"/>
                </a:lnTo>
                <a:lnTo>
                  <a:pt x="711" y="279"/>
                </a:lnTo>
                <a:lnTo>
                  <a:pt x="778" y="279"/>
                </a:lnTo>
                <a:lnTo>
                  <a:pt x="784" y="277"/>
                </a:lnTo>
                <a:close/>
                <a:moveTo>
                  <a:pt x="621" y="0"/>
                </a:moveTo>
                <a:lnTo>
                  <a:pt x="653" y="3"/>
                </a:lnTo>
                <a:lnTo>
                  <a:pt x="683" y="18"/>
                </a:lnTo>
                <a:lnTo>
                  <a:pt x="709" y="41"/>
                </a:lnTo>
                <a:lnTo>
                  <a:pt x="728" y="69"/>
                </a:lnTo>
                <a:lnTo>
                  <a:pt x="741" y="105"/>
                </a:lnTo>
                <a:lnTo>
                  <a:pt x="745" y="142"/>
                </a:lnTo>
                <a:lnTo>
                  <a:pt x="741" y="179"/>
                </a:lnTo>
                <a:lnTo>
                  <a:pt x="728" y="213"/>
                </a:lnTo>
                <a:lnTo>
                  <a:pt x="709" y="243"/>
                </a:lnTo>
                <a:lnTo>
                  <a:pt x="683" y="266"/>
                </a:lnTo>
                <a:lnTo>
                  <a:pt x="653" y="281"/>
                </a:lnTo>
                <a:lnTo>
                  <a:pt x="621" y="284"/>
                </a:lnTo>
                <a:lnTo>
                  <a:pt x="587" y="281"/>
                </a:lnTo>
                <a:lnTo>
                  <a:pt x="557" y="266"/>
                </a:lnTo>
                <a:lnTo>
                  <a:pt x="531" y="243"/>
                </a:lnTo>
                <a:lnTo>
                  <a:pt x="512" y="213"/>
                </a:lnTo>
                <a:lnTo>
                  <a:pt x="499" y="179"/>
                </a:lnTo>
                <a:lnTo>
                  <a:pt x="495" y="142"/>
                </a:lnTo>
                <a:lnTo>
                  <a:pt x="499" y="105"/>
                </a:lnTo>
                <a:lnTo>
                  <a:pt x="512" y="69"/>
                </a:lnTo>
                <a:lnTo>
                  <a:pt x="531" y="41"/>
                </a:lnTo>
                <a:lnTo>
                  <a:pt x="557" y="18"/>
                </a:lnTo>
                <a:lnTo>
                  <a:pt x="587" y="3"/>
                </a:lnTo>
                <a:lnTo>
                  <a:pt x="621" y="0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0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0184" name="Freeform 22"/>
          <p:cNvSpPr>
            <a:spLocks noEditPoints="1"/>
          </p:cNvSpPr>
          <p:nvPr/>
        </p:nvSpPr>
        <p:spPr>
          <a:xfrm>
            <a:off x="6991350" y="2212975"/>
            <a:ext cx="509588" cy="546100"/>
          </a:xfrm>
          <a:custGeom>
            <a:avLst/>
            <a:gdLst/>
            <a:ahLst/>
            <a:cxnLst>
              <a:cxn ang="0">
                <a:pos x="1527" y="363121"/>
              </a:cxn>
              <a:cxn ang="0">
                <a:pos x="142662" y="363121"/>
              </a:cxn>
              <a:cxn ang="0">
                <a:pos x="142662" y="547127"/>
              </a:cxn>
              <a:cxn ang="0">
                <a:pos x="1527" y="547127"/>
              </a:cxn>
              <a:cxn ang="0">
                <a:pos x="1527" y="363121"/>
              </a:cxn>
              <a:cxn ang="0">
                <a:pos x="184820" y="275092"/>
              </a:cxn>
              <a:cxn ang="0">
                <a:pos x="325954" y="275092"/>
              </a:cxn>
              <a:cxn ang="0">
                <a:pos x="325954" y="547127"/>
              </a:cxn>
              <a:cxn ang="0">
                <a:pos x="184820" y="547127"/>
              </a:cxn>
              <a:cxn ang="0">
                <a:pos x="184820" y="275092"/>
              </a:cxn>
              <a:cxn ang="0">
                <a:pos x="368417" y="116761"/>
              </a:cxn>
              <a:cxn ang="0">
                <a:pos x="509552" y="116761"/>
              </a:cxn>
              <a:cxn ang="0">
                <a:pos x="509552" y="547127"/>
              </a:cxn>
              <a:cxn ang="0">
                <a:pos x="368417" y="547127"/>
              </a:cxn>
              <a:cxn ang="0">
                <a:pos x="368417" y="116761"/>
              </a:cxn>
              <a:cxn ang="0">
                <a:pos x="286241" y="0"/>
              </a:cxn>
              <a:cxn ang="0">
                <a:pos x="336341" y="150384"/>
              </a:cxn>
              <a:cxn ang="0">
                <a:pos x="281964" y="126848"/>
              </a:cxn>
              <a:cxn ang="0">
                <a:pos x="275244" y="137546"/>
              </a:cxn>
              <a:cxn ang="0">
                <a:pos x="267606" y="147938"/>
              </a:cxn>
              <a:cxn ang="0">
                <a:pos x="259358" y="158025"/>
              </a:cxn>
              <a:cxn ang="0">
                <a:pos x="250194" y="167195"/>
              </a:cxn>
              <a:cxn ang="0">
                <a:pos x="240418" y="176364"/>
              </a:cxn>
              <a:cxn ang="0">
                <a:pos x="229726" y="184617"/>
              </a:cxn>
              <a:cxn ang="0">
                <a:pos x="218118" y="192259"/>
              </a:cxn>
              <a:cxn ang="0">
                <a:pos x="205593" y="199289"/>
              </a:cxn>
              <a:cxn ang="0">
                <a:pos x="192151" y="205096"/>
              </a:cxn>
              <a:cxn ang="0">
                <a:pos x="177793" y="209987"/>
              </a:cxn>
              <a:cxn ang="0">
                <a:pos x="162519" y="214266"/>
              </a:cxn>
              <a:cxn ang="0">
                <a:pos x="145717" y="217323"/>
              </a:cxn>
              <a:cxn ang="0">
                <a:pos x="128304" y="219462"/>
              </a:cxn>
              <a:cxn ang="0">
                <a:pos x="109670" y="220073"/>
              </a:cxn>
              <a:cxn ang="0">
                <a:pos x="90119" y="219462"/>
              </a:cxn>
              <a:cxn ang="0">
                <a:pos x="69651" y="217323"/>
              </a:cxn>
              <a:cxn ang="0">
                <a:pos x="47656" y="214266"/>
              </a:cxn>
              <a:cxn ang="0">
                <a:pos x="24439" y="209681"/>
              </a:cxn>
              <a:cxn ang="0">
                <a:pos x="0" y="203262"/>
              </a:cxn>
              <a:cxn ang="0">
                <a:pos x="21690" y="201428"/>
              </a:cxn>
              <a:cxn ang="0">
                <a:pos x="42463" y="198983"/>
              </a:cxn>
              <a:cxn ang="0">
                <a:pos x="62319" y="195010"/>
              </a:cxn>
              <a:cxn ang="0">
                <a:pos x="80954" y="190425"/>
              </a:cxn>
              <a:cxn ang="0">
                <a:pos x="98672" y="184923"/>
              </a:cxn>
              <a:cxn ang="0">
                <a:pos x="114863" y="178504"/>
              </a:cxn>
              <a:cxn ang="0">
                <a:pos x="129832" y="171168"/>
              </a:cxn>
              <a:cxn ang="0">
                <a:pos x="143884" y="162610"/>
              </a:cxn>
              <a:cxn ang="0">
                <a:pos x="156715" y="153134"/>
              </a:cxn>
              <a:cxn ang="0">
                <a:pos x="167712" y="142436"/>
              </a:cxn>
              <a:cxn ang="0">
                <a:pos x="177488" y="131127"/>
              </a:cxn>
              <a:cxn ang="0">
                <a:pos x="186041" y="118289"/>
              </a:cxn>
              <a:cxn ang="0">
                <a:pos x="192457" y="104841"/>
              </a:cxn>
              <a:cxn ang="0">
                <a:pos x="197955" y="90169"/>
              </a:cxn>
              <a:cxn ang="0">
                <a:pos x="147245" y="68162"/>
              </a:cxn>
              <a:cxn ang="0">
                <a:pos x="286241" y="0"/>
              </a:cxn>
            </a:cxnLst>
            <a:rect l="0" t="0" r="0" b="0"/>
            <a:pathLst>
              <a:path w="1668" h="1790">
                <a:moveTo>
                  <a:pt x="5" y="1188"/>
                </a:moveTo>
                <a:lnTo>
                  <a:pt x="467" y="1188"/>
                </a:lnTo>
                <a:lnTo>
                  <a:pt x="467" y="1790"/>
                </a:lnTo>
                <a:lnTo>
                  <a:pt x="5" y="1790"/>
                </a:lnTo>
                <a:lnTo>
                  <a:pt x="5" y="1188"/>
                </a:lnTo>
                <a:close/>
                <a:moveTo>
                  <a:pt x="605" y="900"/>
                </a:moveTo>
                <a:lnTo>
                  <a:pt x="1067" y="900"/>
                </a:lnTo>
                <a:lnTo>
                  <a:pt x="1067" y="1790"/>
                </a:lnTo>
                <a:lnTo>
                  <a:pt x="605" y="1790"/>
                </a:lnTo>
                <a:lnTo>
                  <a:pt x="605" y="900"/>
                </a:lnTo>
                <a:close/>
                <a:moveTo>
                  <a:pt x="1206" y="382"/>
                </a:moveTo>
                <a:lnTo>
                  <a:pt x="1668" y="382"/>
                </a:lnTo>
                <a:lnTo>
                  <a:pt x="1668" y="1790"/>
                </a:lnTo>
                <a:lnTo>
                  <a:pt x="1206" y="1790"/>
                </a:lnTo>
                <a:lnTo>
                  <a:pt x="1206" y="382"/>
                </a:lnTo>
                <a:close/>
                <a:moveTo>
                  <a:pt x="937" y="0"/>
                </a:moveTo>
                <a:lnTo>
                  <a:pt x="1101" y="492"/>
                </a:lnTo>
                <a:lnTo>
                  <a:pt x="923" y="415"/>
                </a:lnTo>
                <a:lnTo>
                  <a:pt x="901" y="450"/>
                </a:lnTo>
                <a:lnTo>
                  <a:pt x="876" y="484"/>
                </a:lnTo>
                <a:lnTo>
                  <a:pt x="849" y="517"/>
                </a:lnTo>
                <a:lnTo>
                  <a:pt x="819" y="547"/>
                </a:lnTo>
                <a:lnTo>
                  <a:pt x="787" y="577"/>
                </a:lnTo>
                <a:lnTo>
                  <a:pt x="752" y="604"/>
                </a:lnTo>
                <a:lnTo>
                  <a:pt x="714" y="629"/>
                </a:lnTo>
                <a:lnTo>
                  <a:pt x="673" y="652"/>
                </a:lnTo>
                <a:lnTo>
                  <a:pt x="629" y="671"/>
                </a:lnTo>
                <a:lnTo>
                  <a:pt x="582" y="687"/>
                </a:lnTo>
                <a:lnTo>
                  <a:pt x="532" y="701"/>
                </a:lnTo>
                <a:lnTo>
                  <a:pt x="477" y="711"/>
                </a:lnTo>
                <a:lnTo>
                  <a:pt x="420" y="718"/>
                </a:lnTo>
                <a:lnTo>
                  <a:pt x="359" y="720"/>
                </a:lnTo>
                <a:lnTo>
                  <a:pt x="295" y="718"/>
                </a:lnTo>
                <a:lnTo>
                  <a:pt x="228" y="711"/>
                </a:lnTo>
                <a:lnTo>
                  <a:pt x="156" y="701"/>
                </a:lnTo>
                <a:lnTo>
                  <a:pt x="80" y="686"/>
                </a:lnTo>
                <a:lnTo>
                  <a:pt x="0" y="665"/>
                </a:lnTo>
                <a:lnTo>
                  <a:pt x="71" y="659"/>
                </a:lnTo>
                <a:lnTo>
                  <a:pt x="139" y="651"/>
                </a:lnTo>
                <a:lnTo>
                  <a:pt x="204" y="638"/>
                </a:lnTo>
                <a:lnTo>
                  <a:pt x="265" y="623"/>
                </a:lnTo>
                <a:lnTo>
                  <a:pt x="323" y="605"/>
                </a:lnTo>
                <a:lnTo>
                  <a:pt x="376" y="584"/>
                </a:lnTo>
                <a:lnTo>
                  <a:pt x="425" y="560"/>
                </a:lnTo>
                <a:lnTo>
                  <a:pt x="471" y="532"/>
                </a:lnTo>
                <a:lnTo>
                  <a:pt x="513" y="501"/>
                </a:lnTo>
                <a:lnTo>
                  <a:pt x="549" y="466"/>
                </a:lnTo>
                <a:lnTo>
                  <a:pt x="581" y="429"/>
                </a:lnTo>
                <a:lnTo>
                  <a:pt x="609" y="387"/>
                </a:lnTo>
                <a:lnTo>
                  <a:pt x="630" y="343"/>
                </a:lnTo>
                <a:lnTo>
                  <a:pt x="648" y="295"/>
                </a:lnTo>
                <a:lnTo>
                  <a:pt x="482" y="223"/>
                </a:lnTo>
                <a:lnTo>
                  <a:pt x="937" y="0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0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0185" name="Freeform 23"/>
          <p:cNvSpPr>
            <a:spLocks noEditPoints="1"/>
          </p:cNvSpPr>
          <p:nvPr/>
        </p:nvSpPr>
        <p:spPr>
          <a:xfrm>
            <a:off x="9128125" y="2200275"/>
            <a:ext cx="571500" cy="569913"/>
          </a:xfrm>
          <a:custGeom>
            <a:avLst/>
            <a:gdLst/>
            <a:ahLst/>
            <a:cxnLst>
              <a:cxn ang="0">
                <a:pos x="528819" y="501950"/>
              </a:cxn>
              <a:cxn ang="0">
                <a:pos x="570648" y="537367"/>
              </a:cxn>
              <a:cxn ang="0">
                <a:pos x="1221" y="570037"/>
              </a:cxn>
              <a:cxn ang="0">
                <a:pos x="43050" y="537367"/>
              </a:cxn>
              <a:cxn ang="0">
                <a:pos x="412796" y="201818"/>
              </a:cxn>
              <a:cxn ang="0">
                <a:pos x="505614" y="251280"/>
              </a:cxn>
              <a:cxn ang="0">
                <a:pos x="489737" y="432337"/>
              </a:cxn>
              <a:cxn ang="0">
                <a:pos x="505614" y="481493"/>
              </a:cxn>
              <a:cxn ang="0">
                <a:pos x="412796" y="432337"/>
              </a:cxn>
              <a:cxn ang="0">
                <a:pos x="428673" y="251280"/>
              </a:cxn>
              <a:cxn ang="0">
                <a:pos x="412796" y="201818"/>
              </a:cxn>
              <a:cxn ang="0">
                <a:pos x="390202" y="201818"/>
              </a:cxn>
              <a:cxn ang="0">
                <a:pos x="374325" y="251280"/>
              </a:cxn>
              <a:cxn ang="0">
                <a:pos x="390202" y="432337"/>
              </a:cxn>
              <a:cxn ang="0">
                <a:pos x="297384" y="481493"/>
              </a:cxn>
              <a:cxn ang="0">
                <a:pos x="313261" y="432337"/>
              </a:cxn>
              <a:cxn ang="0">
                <a:pos x="297384" y="251280"/>
              </a:cxn>
              <a:cxn ang="0">
                <a:pos x="181667" y="201818"/>
              </a:cxn>
              <a:cxn ang="0">
                <a:pos x="274485" y="251280"/>
              </a:cxn>
              <a:cxn ang="0">
                <a:pos x="258303" y="432337"/>
              </a:cxn>
              <a:cxn ang="0">
                <a:pos x="274485" y="481493"/>
              </a:cxn>
              <a:cxn ang="0">
                <a:pos x="181667" y="432337"/>
              </a:cxn>
              <a:cxn ang="0">
                <a:pos x="197544" y="251280"/>
              </a:cxn>
              <a:cxn ang="0">
                <a:pos x="181667" y="201818"/>
              </a:cxn>
              <a:cxn ang="0">
                <a:pos x="159073" y="201818"/>
              </a:cxn>
              <a:cxn ang="0">
                <a:pos x="143196" y="251280"/>
              </a:cxn>
              <a:cxn ang="0">
                <a:pos x="159073" y="432337"/>
              </a:cxn>
              <a:cxn ang="0">
                <a:pos x="66255" y="481493"/>
              </a:cxn>
              <a:cxn ang="0">
                <a:pos x="82132" y="432337"/>
              </a:cxn>
              <a:cxn ang="0">
                <a:pos x="66255" y="251280"/>
              </a:cxn>
              <a:cxn ang="0">
                <a:pos x="286087" y="0"/>
              </a:cxn>
              <a:cxn ang="0">
                <a:pos x="571869" y="180751"/>
              </a:cxn>
              <a:cxn ang="0">
                <a:pos x="143196" y="90070"/>
              </a:cxn>
            </a:cxnLst>
            <a:rect l="0" t="0" r="0" b="0"/>
            <a:pathLst>
              <a:path w="1873" h="1867">
                <a:moveTo>
                  <a:pt x="141" y="1644"/>
                </a:moveTo>
                <a:lnTo>
                  <a:pt x="1732" y="1644"/>
                </a:lnTo>
                <a:lnTo>
                  <a:pt x="1732" y="1760"/>
                </a:lnTo>
                <a:lnTo>
                  <a:pt x="1869" y="1760"/>
                </a:lnTo>
                <a:lnTo>
                  <a:pt x="1869" y="1867"/>
                </a:lnTo>
                <a:lnTo>
                  <a:pt x="4" y="1867"/>
                </a:lnTo>
                <a:lnTo>
                  <a:pt x="4" y="1760"/>
                </a:lnTo>
                <a:lnTo>
                  <a:pt x="141" y="1760"/>
                </a:lnTo>
                <a:lnTo>
                  <a:pt x="141" y="1644"/>
                </a:lnTo>
                <a:close/>
                <a:moveTo>
                  <a:pt x="1352" y="661"/>
                </a:moveTo>
                <a:lnTo>
                  <a:pt x="1656" y="661"/>
                </a:lnTo>
                <a:lnTo>
                  <a:pt x="1656" y="823"/>
                </a:lnTo>
                <a:lnTo>
                  <a:pt x="1604" y="823"/>
                </a:lnTo>
                <a:lnTo>
                  <a:pt x="1604" y="1416"/>
                </a:lnTo>
                <a:lnTo>
                  <a:pt x="1656" y="1416"/>
                </a:lnTo>
                <a:lnTo>
                  <a:pt x="1656" y="1577"/>
                </a:lnTo>
                <a:lnTo>
                  <a:pt x="1352" y="1577"/>
                </a:lnTo>
                <a:lnTo>
                  <a:pt x="1352" y="1416"/>
                </a:lnTo>
                <a:lnTo>
                  <a:pt x="1404" y="1416"/>
                </a:lnTo>
                <a:lnTo>
                  <a:pt x="1404" y="823"/>
                </a:lnTo>
                <a:lnTo>
                  <a:pt x="1352" y="823"/>
                </a:lnTo>
                <a:lnTo>
                  <a:pt x="1352" y="661"/>
                </a:lnTo>
                <a:close/>
                <a:moveTo>
                  <a:pt x="974" y="661"/>
                </a:moveTo>
                <a:lnTo>
                  <a:pt x="1278" y="661"/>
                </a:lnTo>
                <a:lnTo>
                  <a:pt x="1278" y="823"/>
                </a:lnTo>
                <a:lnTo>
                  <a:pt x="1226" y="823"/>
                </a:lnTo>
                <a:lnTo>
                  <a:pt x="1226" y="1416"/>
                </a:lnTo>
                <a:lnTo>
                  <a:pt x="1278" y="1416"/>
                </a:lnTo>
                <a:lnTo>
                  <a:pt x="1278" y="1577"/>
                </a:lnTo>
                <a:lnTo>
                  <a:pt x="974" y="1577"/>
                </a:lnTo>
                <a:lnTo>
                  <a:pt x="974" y="1416"/>
                </a:lnTo>
                <a:lnTo>
                  <a:pt x="1026" y="1416"/>
                </a:lnTo>
                <a:lnTo>
                  <a:pt x="1026" y="823"/>
                </a:lnTo>
                <a:lnTo>
                  <a:pt x="974" y="823"/>
                </a:lnTo>
                <a:lnTo>
                  <a:pt x="974" y="661"/>
                </a:lnTo>
                <a:close/>
                <a:moveTo>
                  <a:pt x="595" y="661"/>
                </a:moveTo>
                <a:lnTo>
                  <a:pt x="899" y="661"/>
                </a:lnTo>
                <a:lnTo>
                  <a:pt x="899" y="823"/>
                </a:lnTo>
                <a:lnTo>
                  <a:pt x="846" y="823"/>
                </a:lnTo>
                <a:lnTo>
                  <a:pt x="846" y="1416"/>
                </a:lnTo>
                <a:lnTo>
                  <a:pt x="899" y="1416"/>
                </a:lnTo>
                <a:lnTo>
                  <a:pt x="899" y="1577"/>
                </a:lnTo>
                <a:lnTo>
                  <a:pt x="595" y="1577"/>
                </a:lnTo>
                <a:lnTo>
                  <a:pt x="595" y="1416"/>
                </a:lnTo>
                <a:lnTo>
                  <a:pt x="647" y="1416"/>
                </a:lnTo>
                <a:lnTo>
                  <a:pt x="647" y="823"/>
                </a:lnTo>
                <a:lnTo>
                  <a:pt x="595" y="823"/>
                </a:lnTo>
                <a:lnTo>
                  <a:pt x="595" y="661"/>
                </a:lnTo>
                <a:close/>
                <a:moveTo>
                  <a:pt x="217" y="661"/>
                </a:moveTo>
                <a:lnTo>
                  <a:pt x="521" y="661"/>
                </a:lnTo>
                <a:lnTo>
                  <a:pt x="521" y="823"/>
                </a:lnTo>
                <a:lnTo>
                  <a:pt x="469" y="823"/>
                </a:lnTo>
                <a:lnTo>
                  <a:pt x="469" y="1416"/>
                </a:lnTo>
                <a:lnTo>
                  <a:pt x="521" y="1416"/>
                </a:lnTo>
                <a:lnTo>
                  <a:pt x="521" y="1577"/>
                </a:lnTo>
                <a:lnTo>
                  <a:pt x="217" y="1577"/>
                </a:lnTo>
                <a:lnTo>
                  <a:pt x="217" y="1416"/>
                </a:lnTo>
                <a:lnTo>
                  <a:pt x="269" y="1416"/>
                </a:lnTo>
                <a:lnTo>
                  <a:pt x="269" y="823"/>
                </a:lnTo>
                <a:lnTo>
                  <a:pt x="217" y="823"/>
                </a:lnTo>
                <a:lnTo>
                  <a:pt x="217" y="661"/>
                </a:lnTo>
                <a:close/>
                <a:moveTo>
                  <a:pt x="937" y="0"/>
                </a:moveTo>
                <a:lnTo>
                  <a:pt x="1404" y="295"/>
                </a:lnTo>
                <a:lnTo>
                  <a:pt x="1873" y="592"/>
                </a:lnTo>
                <a:lnTo>
                  <a:pt x="0" y="592"/>
                </a:lnTo>
                <a:lnTo>
                  <a:pt x="469" y="295"/>
                </a:lnTo>
                <a:lnTo>
                  <a:pt x="937" y="0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0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0186" name="矩形 35"/>
          <p:cNvSpPr/>
          <p:nvPr/>
        </p:nvSpPr>
        <p:spPr>
          <a:xfrm>
            <a:off x="1895475" y="5322888"/>
            <a:ext cx="8677275" cy="51706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蓝素材为</a:t>
            </a:r>
            <a:r>
              <a:rPr lang="zh-CN" altLang="en-US" sz="1400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您效劳，专业</a:t>
            </a:r>
            <a:r>
              <a:rPr lang="en-US" altLang="zh-CN" sz="1400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模板设计、个性</a:t>
            </a:r>
            <a:r>
              <a:rPr lang="en-US" altLang="zh-CN" sz="1400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定制美化，打造您的演示专场秀。忧你所忧，思你所思</a:t>
            </a:r>
            <a:r>
              <a:rPr lang="en-US" altLang="zh-CN" sz="1400" dirty="0" smtClean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——</a:t>
            </a:r>
            <a:r>
              <a:rPr lang="zh-CN" altLang="en-US" sz="1400" dirty="0" smtClean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蓝素材：</a:t>
            </a:r>
            <a:r>
              <a:rPr lang="zh-CN" altLang="en-US" sz="1400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囚心钻研，诚心不贰。更多优质作品，更多优质作品请</a:t>
            </a:r>
            <a:r>
              <a:rPr lang="zh-CN" altLang="en-US" sz="1400" dirty="0" smtClean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400" dirty="0">
              <a:solidFill>
                <a:srgbClr val="FDFDF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187" name="TextBox 13"/>
          <p:cNvSpPr txBox="1"/>
          <p:nvPr/>
        </p:nvSpPr>
        <p:spPr>
          <a:xfrm>
            <a:off x="1725613" y="3327400"/>
            <a:ext cx="2336800" cy="2460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x-none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188" name="TextBox 13"/>
          <p:cNvSpPr txBox="1"/>
          <p:nvPr/>
        </p:nvSpPr>
        <p:spPr>
          <a:xfrm>
            <a:off x="2189163" y="3695700"/>
            <a:ext cx="1444625" cy="56134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189" name="TextBox 13"/>
          <p:cNvSpPr txBox="1"/>
          <p:nvPr/>
        </p:nvSpPr>
        <p:spPr>
          <a:xfrm>
            <a:off x="3910013" y="3327400"/>
            <a:ext cx="2338387" cy="2460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x-none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190" name="TextBox 13"/>
          <p:cNvSpPr txBox="1"/>
          <p:nvPr/>
        </p:nvSpPr>
        <p:spPr>
          <a:xfrm>
            <a:off x="4375150" y="3695700"/>
            <a:ext cx="1443038" cy="56134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191" name="TextBox 13"/>
          <p:cNvSpPr txBox="1"/>
          <p:nvPr/>
        </p:nvSpPr>
        <p:spPr>
          <a:xfrm>
            <a:off x="6059488" y="3327400"/>
            <a:ext cx="2338387" cy="2460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x-none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192" name="TextBox 13"/>
          <p:cNvSpPr txBox="1"/>
          <p:nvPr/>
        </p:nvSpPr>
        <p:spPr>
          <a:xfrm>
            <a:off x="6524625" y="3695700"/>
            <a:ext cx="1443038" cy="56134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193" name="TextBox 13"/>
          <p:cNvSpPr txBox="1"/>
          <p:nvPr/>
        </p:nvSpPr>
        <p:spPr>
          <a:xfrm>
            <a:off x="8234363" y="3327400"/>
            <a:ext cx="2338387" cy="2460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x-none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194" name="TextBox 13"/>
          <p:cNvSpPr txBox="1"/>
          <p:nvPr/>
        </p:nvSpPr>
        <p:spPr>
          <a:xfrm>
            <a:off x="8699500" y="3695700"/>
            <a:ext cx="1443038" cy="56134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ounded Rectangle 43"/>
          <p:cNvSpPr/>
          <p:nvPr/>
        </p:nvSpPr>
        <p:spPr>
          <a:xfrm>
            <a:off x="2147888" y="2909888"/>
            <a:ext cx="1489075" cy="1489075"/>
          </a:xfrm>
          <a:prstGeom prst="roundRect">
            <a:avLst>
              <a:gd name="adj" fmla="val 7085"/>
            </a:avLst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ActivePresentation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6" name="Rounded Rectangle 2"/>
          <p:cNvSpPr/>
          <p:nvPr/>
        </p:nvSpPr>
        <p:spPr>
          <a:xfrm>
            <a:off x="2178050" y="2860675"/>
            <a:ext cx="1489075" cy="1489075"/>
          </a:xfrm>
          <a:prstGeom prst="roundRect">
            <a:avLst>
              <a:gd name="adj" fmla="val 7085"/>
            </a:avLst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7" name="Text Placeholder 3"/>
          <p:cNvSpPr txBox="1"/>
          <p:nvPr/>
        </p:nvSpPr>
        <p:spPr>
          <a:xfrm>
            <a:off x="2320925" y="2954338"/>
            <a:ext cx="1141413" cy="1231900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ctr" defTabSz="121666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39" name="Rounded Rectangle 49"/>
          <p:cNvSpPr/>
          <p:nvPr/>
        </p:nvSpPr>
        <p:spPr>
          <a:xfrm>
            <a:off x="4251325" y="2909888"/>
            <a:ext cx="1489075" cy="1489075"/>
          </a:xfrm>
          <a:prstGeom prst="roundRect">
            <a:avLst>
              <a:gd name="adj" fmla="val 7085"/>
            </a:avLst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0" name="Rounded Rectangle 50"/>
          <p:cNvSpPr/>
          <p:nvPr/>
        </p:nvSpPr>
        <p:spPr>
          <a:xfrm>
            <a:off x="4281488" y="2860675"/>
            <a:ext cx="1489075" cy="1489075"/>
          </a:xfrm>
          <a:prstGeom prst="roundRect">
            <a:avLst>
              <a:gd name="adj" fmla="val 7085"/>
            </a:avLst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1" name="Text Placeholder 3"/>
          <p:cNvSpPr txBox="1"/>
          <p:nvPr/>
        </p:nvSpPr>
        <p:spPr>
          <a:xfrm>
            <a:off x="4424363" y="2954338"/>
            <a:ext cx="1141413" cy="1231900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ctr" defTabSz="121666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43" name="Rounded Rectangle 53"/>
          <p:cNvSpPr/>
          <p:nvPr/>
        </p:nvSpPr>
        <p:spPr>
          <a:xfrm>
            <a:off x="6354763" y="2909888"/>
            <a:ext cx="1489075" cy="1489075"/>
          </a:xfrm>
          <a:prstGeom prst="roundRect">
            <a:avLst>
              <a:gd name="adj" fmla="val 7085"/>
            </a:avLst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4" name="Rounded Rectangle 54"/>
          <p:cNvSpPr/>
          <p:nvPr/>
        </p:nvSpPr>
        <p:spPr>
          <a:xfrm>
            <a:off x="6384925" y="2860675"/>
            <a:ext cx="1489075" cy="1489075"/>
          </a:xfrm>
          <a:prstGeom prst="roundRect">
            <a:avLst>
              <a:gd name="adj" fmla="val 7085"/>
            </a:avLst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5" name="Text Placeholder 3"/>
          <p:cNvSpPr txBox="1"/>
          <p:nvPr/>
        </p:nvSpPr>
        <p:spPr>
          <a:xfrm>
            <a:off x="6527800" y="2954338"/>
            <a:ext cx="1141413" cy="1231900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ctr" defTabSz="121666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47" name="Rounded Rectangle 71"/>
          <p:cNvSpPr/>
          <p:nvPr/>
        </p:nvSpPr>
        <p:spPr>
          <a:xfrm>
            <a:off x="8428038" y="2909888"/>
            <a:ext cx="1489075" cy="1489075"/>
          </a:xfrm>
          <a:prstGeom prst="roundRect">
            <a:avLst>
              <a:gd name="adj" fmla="val 7085"/>
            </a:avLst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8" name="Rounded Rectangle 72"/>
          <p:cNvSpPr/>
          <p:nvPr/>
        </p:nvSpPr>
        <p:spPr>
          <a:xfrm>
            <a:off x="8458200" y="2860675"/>
            <a:ext cx="1489075" cy="1489075"/>
          </a:xfrm>
          <a:prstGeom prst="roundRect">
            <a:avLst>
              <a:gd name="adj" fmla="val 7085"/>
            </a:avLst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9" name="Text Placeholder 3"/>
          <p:cNvSpPr txBox="1"/>
          <p:nvPr/>
        </p:nvSpPr>
        <p:spPr>
          <a:xfrm>
            <a:off x="8631238" y="2954338"/>
            <a:ext cx="1141413" cy="1231900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ctr" defTabSz="121666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04</a:t>
            </a:r>
          </a:p>
        </p:txBody>
      </p:sp>
      <p:cxnSp>
        <p:nvCxnSpPr>
          <p:cNvPr id="52238" name="Elbow Connector 77"/>
          <p:cNvCxnSpPr/>
          <p:nvPr/>
        </p:nvCxnSpPr>
        <p:spPr>
          <a:xfrm rot="-10800000" flipV="1">
            <a:off x="2863850" y="1782763"/>
            <a:ext cx="304800" cy="1077912"/>
          </a:xfrm>
          <a:prstGeom prst="bentConnector2">
            <a:avLst/>
          </a:prstGeom>
          <a:ln w="19050" cap="flat" cmpd="sng">
            <a:solidFill>
              <a:srgbClr val="ADBACA"/>
            </a:solidFill>
            <a:prstDash val="solid"/>
            <a:miter/>
            <a:headEnd type="none" w="med" len="med"/>
            <a:tailEnd type="triangle" w="med" len="med"/>
          </a:ln>
        </p:spPr>
      </p:cxnSp>
      <p:cxnSp>
        <p:nvCxnSpPr>
          <p:cNvPr id="52239" name="Elbow Connector 81"/>
          <p:cNvCxnSpPr/>
          <p:nvPr/>
        </p:nvCxnSpPr>
        <p:spPr>
          <a:xfrm rot="-10800000" flipV="1">
            <a:off x="7075488" y="1782763"/>
            <a:ext cx="304800" cy="1077912"/>
          </a:xfrm>
          <a:prstGeom prst="bentConnector2">
            <a:avLst/>
          </a:prstGeom>
          <a:ln w="19050" cap="flat" cmpd="sng">
            <a:solidFill>
              <a:srgbClr val="ADBACA"/>
            </a:solidFill>
            <a:prstDash val="solid"/>
            <a:miter/>
            <a:headEnd type="none" w="med" len="med"/>
            <a:tailEnd type="triangle" w="med" len="med"/>
          </a:ln>
        </p:spPr>
      </p:cxnSp>
      <p:cxnSp>
        <p:nvCxnSpPr>
          <p:cNvPr id="52240" name="Elbow Connector 85"/>
          <p:cNvCxnSpPr/>
          <p:nvPr/>
        </p:nvCxnSpPr>
        <p:spPr>
          <a:xfrm rot="-10800000" flipH="1">
            <a:off x="4691063" y="4386263"/>
            <a:ext cx="304800" cy="1077912"/>
          </a:xfrm>
          <a:prstGeom prst="bentConnector2">
            <a:avLst/>
          </a:prstGeom>
          <a:ln w="19050" cap="flat" cmpd="sng">
            <a:solidFill>
              <a:srgbClr val="ADBACA"/>
            </a:solidFill>
            <a:prstDash val="solid"/>
            <a:miter/>
            <a:headEnd type="none" w="med" len="med"/>
            <a:tailEnd type="triangle" w="med" len="med"/>
          </a:ln>
        </p:spPr>
      </p:cxnSp>
      <p:cxnSp>
        <p:nvCxnSpPr>
          <p:cNvPr id="52241" name="Elbow Connector 89"/>
          <p:cNvCxnSpPr/>
          <p:nvPr/>
        </p:nvCxnSpPr>
        <p:spPr>
          <a:xfrm rot="-10800000" flipH="1">
            <a:off x="8907463" y="4386263"/>
            <a:ext cx="304800" cy="1077912"/>
          </a:xfrm>
          <a:prstGeom prst="bentConnector2">
            <a:avLst/>
          </a:prstGeom>
          <a:ln w="19050" cap="flat" cmpd="sng">
            <a:solidFill>
              <a:srgbClr val="ADBACA"/>
            </a:solidFill>
            <a:prstDash val="solid"/>
            <a:miter/>
            <a:headEnd type="none" w="med" len="med"/>
            <a:tailEnd type="triangle" w="med" len="med"/>
          </a:ln>
        </p:spPr>
      </p:cxnSp>
      <p:sp>
        <p:nvSpPr>
          <p:cNvPr id="52242" name="TextBox 13"/>
          <p:cNvSpPr txBox="1"/>
          <p:nvPr/>
        </p:nvSpPr>
        <p:spPr>
          <a:xfrm>
            <a:off x="7535863" y="1752600"/>
            <a:ext cx="762000" cy="2460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x-none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243" name="TextBox 13"/>
          <p:cNvSpPr txBox="1"/>
          <p:nvPr/>
        </p:nvSpPr>
        <p:spPr>
          <a:xfrm>
            <a:off x="7631113" y="2019300"/>
            <a:ext cx="2060575" cy="37846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244" name="TextBox 13"/>
          <p:cNvSpPr txBox="1"/>
          <p:nvPr/>
        </p:nvSpPr>
        <p:spPr>
          <a:xfrm>
            <a:off x="3298825" y="1752600"/>
            <a:ext cx="762000" cy="2460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x-none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245" name="TextBox 13"/>
          <p:cNvSpPr txBox="1"/>
          <p:nvPr/>
        </p:nvSpPr>
        <p:spPr>
          <a:xfrm>
            <a:off x="3394075" y="2019300"/>
            <a:ext cx="2060575" cy="37846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246" name="TextBox 13"/>
          <p:cNvSpPr txBox="1"/>
          <p:nvPr/>
        </p:nvSpPr>
        <p:spPr>
          <a:xfrm>
            <a:off x="3829050" y="5316538"/>
            <a:ext cx="803275" cy="2476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x-none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247" name="TextBox 13"/>
          <p:cNvSpPr txBox="1"/>
          <p:nvPr/>
        </p:nvSpPr>
        <p:spPr>
          <a:xfrm>
            <a:off x="2640013" y="5637213"/>
            <a:ext cx="1992312" cy="37846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r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248" name="TextBox 13"/>
          <p:cNvSpPr txBox="1"/>
          <p:nvPr/>
        </p:nvSpPr>
        <p:spPr>
          <a:xfrm>
            <a:off x="8037513" y="5316538"/>
            <a:ext cx="801687" cy="2476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x-none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249" name="TextBox 13"/>
          <p:cNvSpPr txBox="1"/>
          <p:nvPr/>
        </p:nvSpPr>
        <p:spPr>
          <a:xfrm>
            <a:off x="6848475" y="5637213"/>
            <a:ext cx="1990725" cy="37846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r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250" name="文本框 128"/>
          <p:cNvSpPr txBox="1"/>
          <p:nvPr/>
        </p:nvSpPr>
        <p:spPr>
          <a:xfrm>
            <a:off x="307975" y="249238"/>
            <a:ext cx="206692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</a:p>
        </p:txBody>
      </p:sp>
    </p:spTree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44575" y="2506663"/>
            <a:ext cx="10233025" cy="3381375"/>
          </a:xfrm>
          <a:prstGeom prst="rect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" name="Rectangle 3"/>
          <p:cNvSpPr/>
          <p:nvPr/>
        </p:nvSpPr>
        <p:spPr>
          <a:xfrm>
            <a:off x="1906588" y="1812925"/>
            <a:ext cx="1784350" cy="1785938"/>
          </a:xfrm>
          <a:prstGeom prst="rect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5" name="Rectangle 5"/>
          <p:cNvSpPr/>
          <p:nvPr/>
        </p:nvSpPr>
        <p:spPr>
          <a:xfrm>
            <a:off x="4133850" y="1812925"/>
            <a:ext cx="1785938" cy="1785938"/>
          </a:xfrm>
          <a:prstGeom prst="rect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6" name="Rectangle 6"/>
          <p:cNvSpPr/>
          <p:nvPr/>
        </p:nvSpPr>
        <p:spPr>
          <a:xfrm>
            <a:off x="6345238" y="1814513"/>
            <a:ext cx="1785938" cy="1784350"/>
          </a:xfrm>
          <a:prstGeom prst="rect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7" name="Rectangle 7"/>
          <p:cNvSpPr/>
          <p:nvPr/>
        </p:nvSpPr>
        <p:spPr>
          <a:xfrm>
            <a:off x="8623300" y="1814513"/>
            <a:ext cx="1754188" cy="1784350"/>
          </a:xfrm>
          <a:prstGeom prst="rect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54279" name="Freeform 132"/>
          <p:cNvSpPr>
            <a:spLocks noEditPoints="1"/>
          </p:cNvSpPr>
          <p:nvPr/>
        </p:nvSpPr>
        <p:spPr>
          <a:xfrm>
            <a:off x="4867275" y="2435225"/>
            <a:ext cx="319088" cy="444500"/>
          </a:xfrm>
          <a:custGeom>
            <a:avLst/>
            <a:gdLst/>
            <a:ahLst/>
            <a:cxnLst>
              <a:cxn ang="0">
                <a:pos x="92110" y="0"/>
              </a:cxn>
              <a:cxn ang="0">
                <a:pos x="92110" y="0"/>
              </a:cxn>
              <a:cxn ang="0">
                <a:pos x="92110" y="64820"/>
              </a:cxn>
              <a:cxn ang="0">
                <a:pos x="92110" y="94144"/>
              </a:cxn>
              <a:cxn ang="0">
                <a:pos x="62942" y="94144"/>
              </a:cxn>
              <a:cxn ang="0">
                <a:pos x="0" y="94144"/>
              </a:cxn>
              <a:cxn ang="0">
                <a:pos x="0" y="444483"/>
              </a:cxn>
              <a:cxn ang="0">
                <a:pos x="319313" y="444483"/>
              </a:cxn>
              <a:cxn ang="0">
                <a:pos x="319313" y="0"/>
              </a:cxn>
              <a:cxn ang="0">
                <a:pos x="92110" y="0"/>
              </a:cxn>
              <a:cxn ang="0">
                <a:pos x="250231" y="257738"/>
              </a:cxn>
              <a:cxn ang="0">
                <a:pos x="205711" y="257738"/>
              </a:cxn>
              <a:cxn ang="0">
                <a:pos x="187289" y="257738"/>
              </a:cxn>
              <a:cxn ang="0">
                <a:pos x="187289" y="354969"/>
              </a:cxn>
              <a:cxn ang="0">
                <a:pos x="170403" y="371946"/>
              </a:cxn>
              <a:cxn ang="0">
                <a:pos x="148910" y="371946"/>
              </a:cxn>
              <a:cxn ang="0">
                <a:pos x="132024" y="354969"/>
              </a:cxn>
              <a:cxn ang="0">
                <a:pos x="132024" y="257738"/>
              </a:cxn>
              <a:cxn ang="0">
                <a:pos x="113602" y="257738"/>
              </a:cxn>
              <a:cxn ang="0">
                <a:pos x="69082" y="257738"/>
              </a:cxn>
              <a:cxn ang="0">
                <a:pos x="61406" y="243848"/>
              </a:cxn>
              <a:cxn ang="0">
                <a:pos x="148910" y="140444"/>
              </a:cxn>
              <a:cxn ang="0">
                <a:pos x="170403" y="140444"/>
              </a:cxn>
              <a:cxn ang="0">
                <a:pos x="256371" y="243848"/>
              </a:cxn>
              <a:cxn ang="0">
                <a:pos x="250231" y="257738"/>
              </a:cxn>
            </a:cxnLst>
            <a:rect l="0" t="0" r="0" b="0"/>
            <a:pathLst>
              <a:path w="208" h="288">
                <a:moveTo>
                  <a:pt x="60" y="0"/>
                </a:moveTo>
                <a:cubicBezTo>
                  <a:pt x="60" y="0"/>
                  <a:pt x="60" y="0"/>
                  <a:pt x="60" y="0"/>
                </a:cubicBezTo>
                <a:cubicBezTo>
                  <a:pt x="60" y="42"/>
                  <a:pt x="60" y="42"/>
                  <a:pt x="60" y="42"/>
                </a:cubicBezTo>
                <a:cubicBezTo>
                  <a:pt x="60" y="61"/>
                  <a:pt x="60" y="61"/>
                  <a:pt x="60" y="61"/>
                </a:cubicBezTo>
                <a:cubicBezTo>
                  <a:pt x="41" y="61"/>
                  <a:pt x="41" y="61"/>
                  <a:pt x="41" y="61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288"/>
                  <a:pt x="0" y="288"/>
                  <a:pt x="0" y="288"/>
                </a:cubicBezTo>
                <a:cubicBezTo>
                  <a:pt x="208" y="288"/>
                  <a:pt x="208" y="288"/>
                  <a:pt x="208" y="288"/>
                </a:cubicBezTo>
                <a:cubicBezTo>
                  <a:pt x="208" y="0"/>
                  <a:pt x="208" y="0"/>
                  <a:pt x="208" y="0"/>
                </a:cubicBezTo>
                <a:lnTo>
                  <a:pt x="60" y="0"/>
                </a:lnTo>
                <a:close/>
                <a:moveTo>
                  <a:pt x="163" y="167"/>
                </a:moveTo>
                <a:cubicBezTo>
                  <a:pt x="134" y="167"/>
                  <a:pt x="134" y="167"/>
                  <a:pt x="134" y="167"/>
                </a:cubicBezTo>
                <a:cubicBezTo>
                  <a:pt x="131" y="167"/>
                  <a:pt x="126" y="167"/>
                  <a:pt x="122" y="167"/>
                </a:cubicBezTo>
                <a:cubicBezTo>
                  <a:pt x="122" y="230"/>
                  <a:pt x="122" y="230"/>
                  <a:pt x="122" y="230"/>
                </a:cubicBezTo>
                <a:cubicBezTo>
                  <a:pt x="122" y="236"/>
                  <a:pt x="117" y="241"/>
                  <a:pt x="111" y="241"/>
                </a:cubicBezTo>
                <a:cubicBezTo>
                  <a:pt x="97" y="241"/>
                  <a:pt x="97" y="241"/>
                  <a:pt x="97" y="241"/>
                </a:cubicBezTo>
                <a:cubicBezTo>
                  <a:pt x="91" y="241"/>
                  <a:pt x="86" y="236"/>
                  <a:pt x="86" y="230"/>
                </a:cubicBezTo>
                <a:cubicBezTo>
                  <a:pt x="86" y="167"/>
                  <a:pt x="86" y="167"/>
                  <a:pt x="86" y="167"/>
                </a:cubicBezTo>
                <a:cubicBezTo>
                  <a:pt x="81" y="167"/>
                  <a:pt x="77" y="167"/>
                  <a:pt x="74" y="167"/>
                </a:cubicBezTo>
                <a:cubicBezTo>
                  <a:pt x="45" y="167"/>
                  <a:pt x="45" y="167"/>
                  <a:pt x="45" y="167"/>
                </a:cubicBezTo>
                <a:cubicBezTo>
                  <a:pt x="38" y="167"/>
                  <a:pt x="36" y="163"/>
                  <a:pt x="40" y="158"/>
                </a:cubicBezTo>
                <a:cubicBezTo>
                  <a:pt x="97" y="91"/>
                  <a:pt x="97" y="91"/>
                  <a:pt x="97" y="91"/>
                </a:cubicBezTo>
                <a:cubicBezTo>
                  <a:pt x="101" y="86"/>
                  <a:pt x="107" y="86"/>
                  <a:pt x="111" y="91"/>
                </a:cubicBezTo>
                <a:cubicBezTo>
                  <a:pt x="167" y="158"/>
                  <a:pt x="167" y="158"/>
                  <a:pt x="167" y="158"/>
                </a:cubicBezTo>
                <a:cubicBezTo>
                  <a:pt x="172" y="163"/>
                  <a:pt x="170" y="167"/>
                  <a:pt x="163" y="167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4280" name="Freeform 220"/>
          <p:cNvSpPr/>
          <p:nvPr/>
        </p:nvSpPr>
        <p:spPr>
          <a:xfrm>
            <a:off x="2568575" y="2435225"/>
            <a:ext cx="560388" cy="419100"/>
          </a:xfrm>
          <a:custGeom>
            <a:avLst/>
            <a:gdLst/>
            <a:ahLst/>
            <a:cxnLst>
              <a:cxn ang="0">
                <a:pos x="512302" y="376977"/>
              </a:cxn>
              <a:cxn ang="0">
                <a:pos x="512302" y="0"/>
              </a:cxn>
              <a:cxn ang="0">
                <a:pos x="399531" y="0"/>
              </a:cxn>
              <a:cxn ang="0">
                <a:pos x="399531" y="376977"/>
              </a:cxn>
              <a:cxn ang="0">
                <a:pos x="335090" y="376977"/>
              </a:cxn>
              <a:cxn ang="0">
                <a:pos x="335090" y="231986"/>
              </a:cxn>
              <a:cxn ang="0">
                <a:pos x="222320" y="231986"/>
              </a:cxn>
              <a:cxn ang="0">
                <a:pos x="222320" y="376977"/>
              </a:cxn>
              <a:cxn ang="0">
                <a:pos x="161101" y="376977"/>
              </a:cxn>
              <a:cxn ang="0">
                <a:pos x="161101" y="103105"/>
              </a:cxn>
              <a:cxn ang="0">
                <a:pos x="48330" y="103105"/>
              </a:cxn>
              <a:cxn ang="0">
                <a:pos x="48330" y="376977"/>
              </a:cxn>
              <a:cxn ang="0">
                <a:pos x="0" y="376977"/>
              </a:cxn>
              <a:cxn ang="0">
                <a:pos x="0" y="418863"/>
              </a:cxn>
              <a:cxn ang="0">
                <a:pos x="560632" y="418863"/>
              </a:cxn>
              <a:cxn ang="0">
                <a:pos x="560632" y="376977"/>
              </a:cxn>
              <a:cxn ang="0">
                <a:pos x="512302" y="376977"/>
              </a:cxn>
            </a:cxnLst>
            <a:rect l="0" t="0" r="0" b="0"/>
            <a:pathLst>
              <a:path w="174" h="130">
                <a:moveTo>
                  <a:pt x="159" y="117"/>
                </a:moveTo>
                <a:lnTo>
                  <a:pt x="159" y="0"/>
                </a:lnTo>
                <a:lnTo>
                  <a:pt x="124" y="0"/>
                </a:lnTo>
                <a:lnTo>
                  <a:pt x="124" y="117"/>
                </a:lnTo>
                <a:lnTo>
                  <a:pt x="104" y="117"/>
                </a:lnTo>
                <a:lnTo>
                  <a:pt x="104" y="72"/>
                </a:lnTo>
                <a:lnTo>
                  <a:pt x="69" y="72"/>
                </a:lnTo>
                <a:lnTo>
                  <a:pt x="69" y="117"/>
                </a:lnTo>
                <a:lnTo>
                  <a:pt x="50" y="117"/>
                </a:lnTo>
                <a:lnTo>
                  <a:pt x="50" y="32"/>
                </a:lnTo>
                <a:lnTo>
                  <a:pt x="15" y="32"/>
                </a:lnTo>
                <a:lnTo>
                  <a:pt x="15" y="117"/>
                </a:lnTo>
                <a:lnTo>
                  <a:pt x="0" y="117"/>
                </a:lnTo>
                <a:lnTo>
                  <a:pt x="0" y="130"/>
                </a:lnTo>
                <a:lnTo>
                  <a:pt x="174" y="130"/>
                </a:lnTo>
                <a:lnTo>
                  <a:pt x="174" y="117"/>
                </a:lnTo>
                <a:lnTo>
                  <a:pt x="159" y="117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3" name="组合 32"/>
          <p:cNvGrpSpPr/>
          <p:nvPr/>
        </p:nvGrpSpPr>
        <p:grpSpPr>
          <a:xfrm>
            <a:off x="7000625" y="2421172"/>
            <a:ext cx="428623" cy="448418"/>
            <a:chOff x="8816976" y="3130550"/>
            <a:chExt cx="241300" cy="280988"/>
          </a:xfrm>
          <a:solidFill>
            <a:schemeClr val="bg1"/>
          </a:solidFill>
        </p:grpSpPr>
        <p:sp>
          <p:nvSpPr>
            <p:cNvPr id="34" name="Freeform 45@|5FFC:0|FBC:0|LFC:0|LBC:16777215"/>
            <p:cNvSpPr/>
            <p:nvPr/>
          </p:nvSpPr>
          <p:spPr bwMode="auto">
            <a:xfrm>
              <a:off x="8926513" y="3232150"/>
              <a:ext cx="71438" cy="107950"/>
            </a:xfrm>
            <a:custGeom>
              <a:avLst/>
              <a:gdLst>
                <a:gd name="T0" fmla="*/ 65 w 74"/>
                <a:gd name="T1" fmla="*/ 111 h 113"/>
                <a:gd name="T2" fmla="*/ 62 w 74"/>
                <a:gd name="T3" fmla="*/ 113 h 113"/>
                <a:gd name="T4" fmla="*/ 61 w 74"/>
                <a:gd name="T5" fmla="*/ 113 h 113"/>
                <a:gd name="T6" fmla="*/ 58 w 74"/>
                <a:gd name="T7" fmla="*/ 113 h 113"/>
                <a:gd name="T8" fmla="*/ 3 w 74"/>
                <a:gd name="T9" fmla="*/ 75 h 113"/>
                <a:gd name="T10" fmla="*/ 1 w 74"/>
                <a:gd name="T11" fmla="*/ 74 h 113"/>
                <a:gd name="T12" fmla="*/ 0 w 74"/>
                <a:gd name="T13" fmla="*/ 71 h 113"/>
                <a:gd name="T14" fmla="*/ 0 w 74"/>
                <a:gd name="T15" fmla="*/ 5 h 113"/>
                <a:gd name="T16" fmla="*/ 1 w 74"/>
                <a:gd name="T17" fmla="*/ 1 h 113"/>
                <a:gd name="T18" fmla="*/ 5 w 74"/>
                <a:gd name="T19" fmla="*/ 0 h 113"/>
                <a:gd name="T20" fmla="*/ 18 w 74"/>
                <a:gd name="T21" fmla="*/ 0 h 113"/>
                <a:gd name="T22" fmla="*/ 22 w 74"/>
                <a:gd name="T23" fmla="*/ 1 h 113"/>
                <a:gd name="T24" fmla="*/ 23 w 74"/>
                <a:gd name="T25" fmla="*/ 5 h 113"/>
                <a:gd name="T26" fmla="*/ 23 w 74"/>
                <a:gd name="T27" fmla="*/ 61 h 113"/>
                <a:gd name="T28" fmla="*/ 71 w 74"/>
                <a:gd name="T29" fmla="*/ 93 h 113"/>
                <a:gd name="T30" fmla="*/ 72 w 74"/>
                <a:gd name="T31" fmla="*/ 100 h 113"/>
                <a:gd name="T32" fmla="*/ 65 w 74"/>
                <a:gd name="T33" fmla="*/ 11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4" h="113">
                  <a:moveTo>
                    <a:pt x="65" y="111"/>
                  </a:moveTo>
                  <a:cubicBezTo>
                    <a:pt x="65" y="112"/>
                    <a:pt x="64" y="113"/>
                    <a:pt x="62" y="113"/>
                  </a:cubicBezTo>
                  <a:cubicBezTo>
                    <a:pt x="62" y="113"/>
                    <a:pt x="62" y="113"/>
                    <a:pt x="61" y="113"/>
                  </a:cubicBezTo>
                  <a:cubicBezTo>
                    <a:pt x="60" y="113"/>
                    <a:pt x="59" y="113"/>
                    <a:pt x="58" y="113"/>
                  </a:cubicBezTo>
                  <a:cubicBezTo>
                    <a:pt x="3" y="75"/>
                    <a:pt x="3" y="75"/>
                    <a:pt x="3" y="75"/>
                  </a:cubicBezTo>
                  <a:cubicBezTo>
                    <a:pt x="2" y="75"/>
                    <a:pt x="2" y="75"/>
                    <a:pt x="1" y="74"/>
                  </a:cubicBezTo>
                  <a:cubicBezTo>
                    <a:pt x="0" y="73"/>
                    <a:pt x="0" y="72"/>
                    <a:pt x="0" y="7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2" y="0"/>
                    <a:pt x="3" y="0"/>
                    <a:pt x="5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0"/>
                    <a:pt x="21" y="0"/>
                    <a:pt x="22" y="1"/>
                  </a:cubicBezTo>
                  <a:cubicBezTo>
                    <a:pt x="23" y="2"/>
                    <a:pt x="23" y="3"/>
                    <a:pt x="23" y="5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71" y="93"/>
                    <a:pt x="71" y="93"/>
                    <a:pt x="71" y="93"/>
                  </a:cubicBezTo>
                  <a:cubicBezTo>
                    <a:pt x="73" y="94"/>
                    <a:pt x="74" y="98"/>
                    <a:pt x="72" y="100"/>
                  </a:cubicBezTo>
                  <a:lnTo>
                    <a:pt x="65" y="1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5" name="Freeform 46@|5FFC:0|FBC:0|LFC:0|LBC:16777215"/>
            <p:cNvSpPr/>
            <p:nvPr/>
          </p:nvSpPr>
          <p:spPr bwMode="auto">
            <a:xfrm>
              <a:off x="8816976" y="3130550"/>
              <a:ext cx="107950" cy="87312"/>
            </a:xfrm>
            <a:custGeom>
              <a:avLst/>
              <a:gdLst>
                <a:gd name="T0" fmla="*/ 113 w 113"/>
                <a:gd name="T1" fmla="*/ 38 h 90"/>
                <a:gd name="T2" fmla="*/ 100 w 113"/>
                <a:gd name="T3" fmla="*/ 15 h 90"/>
                <a:gd name="T4" fmla="*/ 40 w 113"/>
                <a:gd name="T5" fmla="*/ 18 h 90"/>
                <a:gd name="T6" fmla="*/ 7 w 113"/>
                <a:gd name="T7" fmla="*/ 69 h 90"/>
                <a:gd name="T8" fmla="*/ 19 w 113"/>
                <a:gd name="T9" fmla="*/ 90 h 90"/>
                <a:gd name="T10" fmla="*/ 113 w 113"/>
                <a:gd name="T11" fmla="*/ 3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90">
                  <a:moveTo>
                    <a:pt x="113" y="38"/>
                  </a:moveTo>
                  <a:cubicBezTo>
                    <a:pt x="100" y="15"/>
                    <a:pt x="100" y="15"/>
                    <a:pt x="100" y="15"/>
                  </a:cubicBezTo>
                  <a:cubicBezTo>
                    <a:pt x="92" y="2"/>
                    <a:pt x="71" y="0"/>
                    <a:pt x="40" y="18"/>
                  </a:cubicBezTo>
                  <a:cubicBezTo>
                    <a:pt x="9" y="36"/>
                    <a:pt x="0" y="56"/>
                    <a:pt x="7" y="69"/>
                  </a:cubicBezTo>
                  <a:cubicBezTo>
                    <a:pt x="19" y="90"/>
                    <a:pt x="19" y="90"/>
                    <a:pt x="19" y="90"/>
                  </a:cubicBezTo>
                  <a:cubicBezTo>
                    <a:pt x="41" y="61"/>
                    <a:pt x="75" y="42"/>
                    <a:pt x="113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6" name="Freeform 47@|5FFC:0|FBC:0|LFC:0|LBC:16777215"/>
            <p:cNvSpPr/>
            <p:nvPr/>
          </p:nvSpPr>
          <p:spPr bwMode="auto">
            <a:xfrm>
              <a:off x="8950326" y="3130550"/>
              <a:ext cx="107950" cy="85725"/>
            </a:xfrm>
            <a:custGeom>
              <a:avLst/>
              <a:gdLst>
                <a:gd name="T0" fmla="*/ 94 w 113"/>
                <a:gd name="T1" fmla="*/ 89 h 89"/>
                <a:gd name="T2" fmla="*/ 106 w 113"/>
                <a:gd name="T3" fmla="*/ 69 h 89"/>
                <a:gd name="T4" fmla="*/ 73 w 113"/>
                <a:gd name="T5" fmla="*/ 18 h 89"/>
                <a:gd name="T6" fmla="*/ 13 w 113"/>
                <a:gd name="T7" fmla="*/ 15 h 89"/>
                <a:gd name="T8" fmla="*/ 0 w 113"/>
                <a:gd name="T9" fmla="*/ 38 h 89"/>
                <a:gd name="T10" fmla="*/ 94 w 113"/>
                <a:gd name="T11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89">
                  <a:moveTo>
                    <a:pt x="94" y="89"/>
                  </a:moveTo>
                  <a:cubicBezTo>
                    <a:pt x="106" y="69"/>
                    <a:pt x="106" y="69"/>
                    <a:pt x="106" y="69"/>
                  </a:cubicBezTo>
                  <a:cubicBezTo>
                    <a:pt x="113" y="56"/>
                    <a:pt x="104" y="36"/>
                    <a:pt x="73" y="18"/>
                  </a:cubicBezTo>
                  <a:cubicBezTo>
                    <a:pt x="42" y="0"/>
                    <a:pt x="21" y="2"/>
                    <a:pt x="13" y="15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38" y="41"/>
                    <a:pt x="71" y="61"/>
                    <a:pt x="94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7" name="Freeform 48@|5FFC:0|FBC:0|LFC:0|LBC:16777215"/>
            <p:cNvSpPr>
              <a:spLocks noEditPoints="1"/>
            </p:cNvSpPr>
            <p:nvPr/>
          </p:nvSpPr>
          <p:spPr bwMode="auto">
            <a:xfrm>
              <a:off x="8821738" y="3179763"/>
              <a:ext cx="231775" cy="231775"/>
            </a:xfrm>
            <a:custGeom>
              <a:avLst/>
              <a:gdLst>
                <a:gd name="T0" fmla="*/ 121 w 242"/>
                <a:gd name="T1" fmla="*/ 0 h 242"/>
                <a:gd name="T2" fmla="*/ 0 w 242"/>
                <a:gd name="T3" fmla="*/ 121 h 242"/>
                <a:gd name="T4" fmla="*/ 121 w 242"/>
                <a:gd name="T5" fmla="*/ 242 h 242"/>
                <a:gd name="T6" fmla="*/ 242 w 242"/>
                <a:gd name="T7" fmla="*/ 121 h 242"/>
                <a:gd name="T8" fmla="*/ 121 w 242"/>
                <a:gd name="T9" fmla="*/ 0 h 242"/>
                <a:gd name="T10" fmla="*/ 121 w 242"/>
                <a:gd name="T11" fmla="*/ 212 h 242"/>
                <a:gd name="T12" fmla="*/ 30 w 242"/>
                <a:gd name="T13" fmla="*/ 121 h 242"/>
                <a:gd name="T14" fmla="*/ 121 w 242"/>
                <a:gd name="T15" fmla="*/ 30 h 242"/>
                <a:gd name="T16" fmla="*/ 212 w 242"/>
                <a:gd name="T17" fmla="*/ 121 h 242"/>
                <a:gd name="T18" fmla="*/ 121 w 242"/>
                <a:gd name="T19" fmla="*/ 21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2" h="242">
                  <a:moveTo>
                    <a:pt x="121" y="0"/>
                  </a:moveTo>
                  <a:cubicBezTo>
                    <a:pt x="54" y="0"/>
                    <a:pt x="0" y="54"/>
                    <a:pt x="0" y="121"/>
                  </a:cubicBezTo>
                  <a:cubicBezTo>
                    <a:pt x="0" y="188"/>
                    <a:pt x="54" y="242"/>
                    <a:pt x="121" y="242"/>
                  </a:cubicBezTo>
                  <a:cubicBezTo>
                    <a:pt x="188" y="242"/>
                    <a:pt x="242" y="188"/>
                    <a:pt x="242" y="121"/>
                  </a:cubicBezTo>
                  <a:cubicBezTo>
                    <a:pt x="242" y="54"/>
                    <a:pt x="188" y="0"/>
                    <a:pt x="121" y="0"/>
                  </a:cubicBezTo>
                  <a:close/>
                  <a:moveTo>
                    <a:pt x="121" y="212"/>
                  </a:moveTo>
                  <a:cubicBezTo>
                    <a:pt x="71" y="212"/>
                    <a:pt x="30" y="171"/>
                    <a:pt x="30" y="121"/>
                  </a:cubicBezTo>
                  <a:cubicBezTo>
                    <a:pt x="30" y="71"/>
                    <a:pt x="71" y="30"/>
                    <a:pt x="121" y="30"/>
                  </a:cubicBezTo>
                  <a:cubicBezTo>
                    <a:pt x="171" y="30"/>
                    <a:pt x="212" y="71"/>
                    <a:pt x="212" y="121"/>
                  </a:cubicBezTo>
                  <a:cubicBezTo>
                    <a:pt x="212" y="171"/>
                    <a:pt x="171" y="212"/>
                    <a:pt x="121" y="2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8" name="Freeform 49@|5FFC:0|FBC:0|LFC:0|LBC:16777215"/>
            <p:cNvSpPr/>
            <p:nvPr/>
          </p:nvSpPr>
          <p:spPr bwMode="auto">
            <a:xfrm>
              <a:off x="8926513" y="3232150"/>
              <a:ext cx="71438" cy="107950"/>
            </a:xfrm>
            <a:custGeom>
              <a:avLst/>
              <a:gdLst>
                <a:gd name="T0" fmla="*/ 71 w 74"/>
                <a:gd name="T1" fmla="*/ 93 h 113"/>
                <a:gd name="T2" fmla="*/ 23 w 74"/>
                <a:gd name="T3" fmla="*/ 61 h 113"/>
                <a:gd name="T4" fmla="*/ 23 w 74"/>
                <a:gd name="T5" fmla="*/ 5 h 113"/>
                <a:gd name="T6" fmla="*/ 22 w 74"/>
                <a:gd name="T7" fmla="*/ 1 h 113"/>
                <a:gd name="T8" fmla="*/ 18 w 74"/>
                <a:gd name="T9" fmla="*/ 0 h 113"/>
                <a:gd name="T10" fmla="*/ 5 w 74"/>
                <a:gd name="T11" fmla="*/ 0 h 113"/>
                <a:gd name="T12" fmla="*/ 1 w 74"/>
                <a:gd name="T13" fmla="*/ 1 h 113"/>
                <a:gd name="T14" fmla="*/ 0 w 74"/>
                <a:gd name="T15" fmla="*/ 5 h 113"/>
                <a:gd name="T16" fmla="*/ 0 w 74"/>
                <a:gd name="T17" fmla="*/ 71 h 113"/>
                <a:gd name="T18" fmla="*/ 1 w 74"/>
                <a:gd name="T19" fmla="*/ 74 h 113"/>
                <a:gd name="T20" fmla="*/ 3 w 74"/>
                <a:gd name="T21" fmla="*/ 75 h 113"/>
                <a:gd name="T22" fmla="*/ 58 w 74"/>
                <a:gd name="T23" fmla="*/ 113 h 113"/>
                <a:gd name="T24" fmla="*/ 61 w 74"/>
                <a:gd name="T25" fmla="*/ 113 h 113"/>
                <a:gd name="T26" fmla="*/ 62 w 74"/>
                <a:gd name="T27" fmla="*/ 113 h 113"/>
                <a:gd name="T28" fmla="*/ 65 w 74"/>
                <a:gd name="T29" fmla="*/ 111 h 113"/>
                <a:gd name="T30" fmla="*/ 72 w 74"/>
                <a:gd name="T31" fmla="*/ 100 h 113"/>
                <a:gd name="T32" fmla="*/ 71 w 74"/>
                <a:gd name="T33" fmla="*/ 9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4" h="113">
                  <a:moveTo>
                    <a:pt x="71" y="93"/>
                  </a:moveTo>
                  <a:cubicBezTo>
                    <a:pt x="23" y="61"/>
                    <a:pt x="23" y="61"/>
                    <a:pt x="23" y="61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3"/>
                    <a:pt x="23" y="2"/>
                    <a:pt x="22" y="1"/>
                  </a:cubicBezTo>
                  <a:cubicBezTo>
                    <a:pt x="21" y="0"/>
                    <a:pt x="19" y="0"/>
                    <a:pt x="1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3"/>
                    <a:pt x="0" y="5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2"/>
                    <a:pt x="0" y="73"/>
                    <a:pt x="1" y="74"/>
                  </a:cubicBezTo>
                  <a:cubicBezTo>
                    <a:pt x="2" y="75"/>
                    <a:pt x="2" y="75"/>
                    <a:pt x="3" y="75"/>
                  </a:cubicBezTo>
                  <a:cubicBezTo>
                    <a:pt x="58" y="113"/>
                    <a:pt x="58" y="113"/>
                    <a:pt x="58" y="113"/>
                  </a:cubicBezTo>
                  <a:cubicBezTo>
                    <a:pt x="59" y="113"/>
                    <a:pt x="60" y="113"/>
                    <a:pt x="61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4" y="113"/>
                    <a:pt x="65" y="112"/>
                    <a:pt x="65" y="111"/>
                  </a:cubicBezTo>
                  <a:cubicBezTo>
                    <a:pt x="72" y="100"/>
                    <a:pt x="72" y="100"/>
                    <a:pt x="72" y="100"/>
                  </a:cubicBezTo>
                  <a:cubicBezTo>
                    <a:pt x="74" y="98"/>
                    <a:pt x="73" y="94"/>
                    <a:pt x="71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54282" name="Freeform 289"/>
          <p:cNvSpPr>
            <a:spLocks noEditPoints="1"/>
          </p:cNvSpPr>
          <p:nvPr/>
        </p:nvSpPr>
        <p:spPr>
          <a:xfrm>
            <a:off x="9301163" y="2492375"/>
            <a:ext cx="436562" cy="444500"/>
          </a:xfrm>
          <a:custGeom>
            <a:avLst/>
            <a:gdLst/>
            <a:ahLst/>
            <a:cxnLst>
              <a:cxn ang="0">
                <a:pos x="324540" y="27780"/>
              </a:cxn>
              <a:cxn ang="0">
                <a:pos x="216872" y="0"/>
              </a:cxn>
              <a:cxn ang="0">
                <a:pos x="0" y="0"/>
              </a:cxn>
              <a:cxn ang="0">
                <a:pos x="0" y="103404"/>
              </a:cxn>
              <a:cxn ang="0">
                <a:pos x="215334" y="103404"/>
              </a:cxn>
              <a:cxn ang="0">
                <a:pos x="276858" y="120381"/>
              </a:cxn>
              <a:cxn ang="0">
                <a:pos x="333768" y="223785"/>
              </a:cxn>
              <a:cxn ang="0">
                <a:pos x="279935" y="324102"/>
              </a:cxn>
              <a:cxn ang="0">
                <a:pos x="215334" y="341079"/>
              </a:cxn>
              <a:cxn ang="0">
                <a:pos x="0" y="341079"/>
              </a:cxn>
              <a:cxn ang="0">
                <a:pos x="0" y="444483"/>
              </a:cxn>
              <a:cxn ang="0">
                <a:pos x="215334" y="444483"/>
              </a:cxn>
              <a:cxn ang="0">
                <a:pos x="323001" y="418246"/>
              </a:cxn>
              <a:cxn ang="0">
                <a:pos x="436821" y="223785"/>
              </a:cxn>
              <a:cxn ang="0">
                <a:pos x="324540" y="27780"/>
              </a:cxn>
              <a:cxn ang="0">
                <a:pos x="79981" y="77167"/>
              </a:cxn>
              <a:cxn ang="0">
                <a:pos x="29224" y="77167"/>
              </a:cxn>
              <a:cxn ang="0">
                <a:pos x="29224" y="26237"/>
              </a:cxn>
              <a:cxn ang="0">
                <a:pos x="79981" y="26237"/>
              </a:cxn>
              <a:cxn ang="0">
                <a:pos x="79981" y="77167"/>
              </a:cxn>
              <a:cxn ang="0">
                <a:pos x="79981" y="419790"/>
              </a:cxn>
              <a:cxn ang="0">
                <a:pos x="29224" y="419790"/>
              </a:cxn>
              <a:cxn ang="0">
                <a:pos x="29224" y="367316"/>
              </a:cxn>
              <a:cxn ang="0">
                <a:pos x="79981" y="367316"/>
              </a:cxn>
              <a:cxn ang="0">
                <a:pos x="79981" y="419790"/>
              </a:cxn>
            </a:cxnLst>
            <a:rect l="0" t="0" r="0" b="0"/>
            <a:pathLst>
              <a:path w="284" h="288">
                <a:moveTo>
                  <a:pt x="211" y="18"/>
                </a:moveTo>
                <a:cubicBezTo>
                  <a:pt x="177" y="1"/>
                  <a:pt x="144" y="0"/>
                  <a:pt x="14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67"/>
                  <a:pt x="0" y="67"/>
                  <a:pt x="0" y="67"/>
                </a:cubicBezTo>
                <a:cubicBezTo>
                  <a:pt x="140" y="67"/>
                  <a:pt x="140" y="67"/>
                  <a:pt x="140" y="67"/>
                </a:cubicBezTo>
                <a:cubicBezTo>
                  <a:pt x="141" y="67"/>
                  <a:pt x="161" y="68"/>
                  <a:pt x="180" y="78"/>
                </a:cubicBezTo>
                <a:cubicBezTo>
                  <a:pt x="205" y="91"/>
                  <a:pt x="217" y="112"/>
                  <a:pt x="217" y="145"/>
                </a:cubicBezTo>
                <a:cubicBezTo>
                  <a:pt x="217" y="177"/>
                  <a:pt x="206" y="198"/>
                  <a:pt x="182" y="210"/>
                </a:cubicBezTo>
                <a:cubicBezTo>
                  <a:pt x="162" y="221"/>
                  <a:pt x="140" y="221"/>
                  <a:pt x="140" y="221"/>
                </a:cubicBezTo>
                <a:cubicBezTo>
                  <a:pt x="0" y="221"/>
                  <a:pt x="0" y="221"/>
                  <a:pt x="0" y="221"/>
                </a:cubicBezTo>
                <a:cubicBezTo>
                  <a:pt x="0" y="288"/>
                  <a:pt x="0" y="288"/>
                  <a:pt x="0" y="288"/>
                </a:cubicBezTo>
                <a:cubicBezTo>
                  <a:pt x="140" y="288"/>
                  <a:pt x="140" y="288"/>
                  <a:pt x="140" y="288"/>
                </a:cubicBezTo>
                <a:cubicBezTo>
                  <a:pt x="144" y="288"/>
                  <a:pt x="177" y="288"/>
                  <a:pt x="210" y="271"/>
                </a:cubicBezTo>
                <a:cubicBezTo>
                  <a:pt x="258" y="247"/>
                  <a:pt x="284" y="203"/>
                  <a:pt x="284" y="145"/>
                </a:cubicBezTo>
                <a:cubicBezTo>
                  <a:pt x="284" y="87"/>
                  <a:pt x="258" y="42"/>
                  <a:pt x="211" y="18"/>
                </a:cubicBezTo>
                <a:close/>
                <a:moveTo>
                  <a:pt x="52" y="50"/>
                </a:moveTo>
                <a:cubicBezTo>
                  <a:pt x="19" y="50"/>
                  <a:pt x="19" y="50"/>
                  <a:pt x="19" y="50"/>
                </a:cubicBezTo>
                <a:cubicBezTo>
                  <a:pt x="19" y="17"/>
                  <a:pt x="19" y="17"/>
                  <a:pt x="19" y="17"/>
                </a:cubicBezTo>
                <a:cubicBezTo>
                  <a:pt x="52" y="17"/>
                  <a:pt x="52" y="17"/>
                  <a:pt x="52" y="17"/>
                </a:cubicBezTo>
                <a:lnTo>
                  <a:pt x="52" y="50"/>
                </a:lnTo>
                <a:close/>
                <a:moveTo>
                  <a:pt x="52" y="272"/>
                </a:moveTo>
                <a:cubicBezTo>
                  <a:pt x="19" y="272"/>
                  <a:pt x="19" y="272"/>
                  <a:pt x="19" y="272"/>
                </a:cubicBezTo>
                <a:cubicBezTo>
                  <a:pt x="19" y="238"/>
                  <a:pt x="19" y="238"/>
                  <a:pt x="19" y="238"/>
                </a:cubicBezTo>
                <a:cubicBezTo>
                  <a:pt x="52" y="238"/>
                  <a:pt x="52" y="238"/>
                  <a:pt x="52" y="238"/>
                </a:cubicBezTo>
                <a:lnTo>
                  <a:pt x="52" y="272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4283" name="TextBox 13"/>
          <p:cNvSpPr txBox="1"/>
          <p:nvPr/>
        </p:nvSpPr>
        <p:spPr>
          <a:xfrm>
            <a:off x="1920875" y="3937000"/>
            <a:ext cx="1295400" cy="2460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x-none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284" name="TextBox 13"/>
          <p:cNvSpPr txBox="1"/>
          <p:nvPr/>
        </p:nvSpPr>
        <p:spPr>
          <a:xfrm>
            <a:off x="1906588" y="4243388"/>
            <a:ext cx="1544637" cy="37846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285" name="TextBox 13"/>
          <p:cNvSpPr txBox="1"/>
          <p:nvPr/>
        </p:nvSpPr>
        <p:spPr>
          <a:xfrm>
            <a:off x="4219575" y="3937000"/>
            <a:ext cx="1295400" cy="2460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x-none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286" name="TextBox 13"/>
          <p:cNvSpPr txBox="1"/>
          <p:nvPr/>
        </p:nvSpPr>
        <p:spPr>
          <a:xfrm>
            <a:off x="4205288" y="4243388"/>
            <a:ext cx="1544637" cy="37846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287" name="TextBox 13"/>
          <p:cNvSpPr txBox="1"/>
          <p:nvPr/>
        </p:nvSpPr>
        <p:spPr>
          <a:xfrm>
            <a:off x="6361113" y="3937000"/>
            <a:ext cx="1295400" cy="2460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x-none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288" name="TextBox 13"/>
          <p:cNvSpPr txBox="1"/>
          <p:nvPr/>
        </p:nvSpPr>
        <p:spPr>
          <a:xfrm>
            <a:off x="6346825" y="4243388"/>
            <a:ext cx="1546225" cy="37846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289" name="TextBox 13"/>
          <p:cNvSpPr txBox="1"/>
          <p:nvPr/>
        </p:nvSpPr>
        <p:spPr>
          <a:xfrm>
            <a:off x="8602663" y="3937000"/>
            <a:ext cx="1295400" cy="2460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x-none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290" name="TextBox 13"/>
          <p:cNvSpPr txBox="1"/>
          <p:nvPr/>
        </p:nvSpPr>
        <p:spPr>
          <a:xfrm>
            <a:off x="8588375" y="4243388"/>
            <a:ext cx="1546225" cy="37846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291" name="文本框 128"/>
          <p:cNvSpPr txBox="1"/>
          <p:nvPr/>
        </p:nvSpPr>
        <p:spPr>
          <a:xfrm>
            <a:off x="307975" y="249238"/>
            <a:ext cx="206692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</a:p>
        </p:txBody>
      </p:sp>
    </p:spTree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5"/>
          <p:cNvCxnSpPr>
            <a:cxnSpLocks noChangeAspect="1"/>
          </p:cNvCxnSpPr>
          <p:nvPr/>
        </p:nvCxnSpPr>
        <p:spPr>
          <a:xfrm>
            <a:off x="974725" y="3692525"/>
            <a:ext cx="9928225" cy="0"/>
          </a:xfrm>
          <a:prstGeom prst="line">
            <a:avLst/>
          </a:prstGeom>
          <a:ln w="28575">
            <a:solidFill>
              <a:srgbClr val="FDFDFD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任意多边形 36"/>
          <p:cNvSpPr/>
          <p:nvPr/>
        </p:nvSpPr>
        <p:spPr>
          <a:xfrm flipV="1">
            <a:off x="3741738" y="4100513"/>
            <a:ext cx="1123950" cy="1277938"/>
          </a:xfrm>
          <a:custGeom>
            <a:avLst/>
            <a:gdLst>
              <a:gd name="connsiteX0" fmla="*/ 561957 w 1123914"/>
              <a:gd name="connsiteY0" fmla="*/ 1277153 h 1277153"/>
              <a:gd name="connsiteX1" fmla="*/ 647290 w 1123914"/>
              <a:gd name="connsiteY1" fmla="*/ 1115314 h 1277153"/>
              <a:gd name="connsiteX2" fmla="*/ 675211 w 1123914"/>
              <a:gd name="connsiteY2" fmla="*/ 1112499 h 1277153"/>
              <a:gd name="connsiteX3" fmla="*/ 1123914 w 1123914"/>
              <a:gd name="connsiteY3" fmla="*/ 561958 h 1277153"/>
              <a:gd name="connsiteX4" fmla="*/ 561957 w 1123914"/>
              <a:gd name="connsiteY4" fmla="*/ 0 h 1277153"/>
              <a:gd name="connsiteX5" fmla="*/ 0 w 1123914"/>
              <a:gd name="connsiteY5" fmla="*/ 561958 h 1277153"/>
              <a:gd name="connsiteX6" fmla="*/ 448703 w 1123914"/>
              <a:gd name="connsiteY6" fmla="*/ 1112499 h 1277153"/>
              <a:gd name="connsiteX7" fmla="*/ 476624 w 1123914"/>
              <a:gd name="connsiteY7" fmla="*/ 1115314 h 12771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23914" h="1277153">
                <a:moveTo>
                  <a:pt x="561957" y="1277153"/>
                </a:moveTo>
                <a:lnTo>
                  <a:pt x="647290" y="1115314"/>
                </a:lnTo>
                <a:lnTo>
                  <a:pt x="675211" y="1112499"/>
                </a:lnTo>
                <a:cubicBezTo>
                  <a:pt x="931285" y="1060099"/>
                  <a:pt x="1123914" y="833524"/>
                  <a:pt x="1123914" y="561958"/>
                </a:cubicBezTo>
                <a:cubicBezTo>
                  <a:pt x="1123914" y="251597"/>
                  <a:pt x="872317" y="0"/>
                  <a:pt x="561957" y="0"/>
                </a:cubicBezTo>
                <a:cubicBezTo>
                  <a:pt x="251597" y="0"/>
                  <a:pt x="0" y="251597"/>
                  <a:pt x="0" y="561958"/>
                </a:cubicBezTo>
                <a:cubicBezTo>
                  <a:pt x="0" y="833524"/>
                  <a:pt x="192629" y="1060099"/>
                  <a:pt x="448703" y="1112499"/>
                </a:cubicBezTo>
                <a:lnTo>
                  <a:pt x="476624" y="1115314"/>
                </a:lnTo>
                <a:close/>
              </a:path>
            </a:pathLst>
          </a:cu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cxnSp>
        <p:nvCxnSpPr>
          <p:cNvPr id="8" name="Straight Connector 22"/>
          <p:cNvCxnSpPr/>
          <p:nvPr/>
        </p:nvCxnSpPr>
        <p:spPr>
          <a:xfrm flipV="1">
            <a:off x="4303713" y="3686175"/>
            <a:ext cx="0" cy="471488"/>
          </a:xfrm>
          <a:prstGeom prst="line">
            <a:avLst/>
          </a:prstGeom>
          <a:solidFill>
            <a:schemeClr val="accent4"/>
          </a:solidFill>
          <a:ln>
            <a:solidFill>
              <a:srgbClr val="FDFDFD"/>
            </a:solidFill>
            <a:headEnd type="none" w="med" len="med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325" name="Freeform 16"/>
          <p:cNvSpPr>
            <a:spLocks noEditPoints="1"/>
          </p:cNvSpPr>
          <p:nvPr/>
        </p:nvSpPr>
        <p:spPr>
          <a:xfrm>
            <a:off x="4084638" y="4597400"/>
            <a:ext cx="436562" cy="436563"/>
          </a:xfrm>
          <a:custGeom>
            <a:avLst/>
            <a:gdLst/>
            <a:ahLst/>
            <a:cxnLst>
              <a:cxn ang="0">
                <a:pos x="215723" y="1181"/>
              </a:cxn>
              <a:cxn ang="0">
                <a:pos x="2358" y="220782"/>
              </a:cxn>
              <a:cxn ang="0">
                <a:pos x="221617" y="435661"/>
              </a:cxn>
              <a:cxn ang="0">
                <a:pos x="436161" y="214879"/>
              </a:cxn>
              <a:cxn ang="0">
                <a:pos x="215723" y="1181"/>
              </a:cxn>
              <a:cxn ang="0">
                <a:pos x="216902" y="29516"/>
              </a:cxn>
              <a:cxn ang="0">
                <a:pos x="306492" y="50768"/>
              </a:cxn>
              <a:cxn ang="0">
                <a:pos x="277021" y="99175"/>
              </a:cxn>
              <a:cxn ang="0">
                <a:pos x="219259" y="86188"/>
              </a:cxn>
              <a:cxn ang="0">
                <a:pos x="161498" y="99175"/>
              </a:cxn>
              <a:cxn ang="0">
                <a:pos x="132027" y="50768"/>
              </a:cxn>
              <a:cxn ang="0">
                <a:pos x="216902" y="29516"/>
              </a:cxn>
              <a:cxn ang="0">
                <a:pos x="100199" y="276273"/>
              </a:cxn>
              <a:cxn ang="0">
                <a:pos x="51868" y="305789"/>
              </a:cxn>
              <a:cxn ang="0">
                <a:pos x="30649" y="220782"/>
              </a:cxn>
              <a:cxn ang="0">
                <a:pos x="51868" y="131053"/>
              </a:cxn>
              <a:cxn ang="0">
                <a:pos x="100199" y="160569"/>
              </a:cxn>
              <a:cxn ang="0">
                <a:pos x="87232" y="218421"/>
              </a:cxn>
              <a:cxn ang="0">
                <a:pos x="100199" y="276273"/>
              </a:cxn>
              <a:cxn ang="0">
                <a:pos x="221617" y="407326"/>
              </a:cxn>
              <a:cxn ang="0">
                <a:pos x="132027" y="386074"/>
              </a:cxn>
              <a:cxn ang="0">
                <a:pos x="161498" y="337667"/>
              </a:cxn>
              <a:cxn ang="0">
                <a:pos x="219259" y="350654"/>
              </a:cxn>
              <a:cxn ang="0">
                <a:pos x="277021" y="337667"/>
              </a:cxn>
              <a:cxn ang="0">
                <a:pos x="306492" y="386074"/>
              </a:cxn>
              <a:cxn ang="0">
                <a:pos x="221617" y="407326"/>
              </a:cxn>
              <a:cxn ang="0">
                <a:pos x="219259" y="322319"/>
              </a:cxn>
              <a:cxn ang="0">
                <a:pos x="115524" y="218421"/>
              </a:cxn>
              <a:cxn ang="0">
                <a:pos x="219259" y="114523"/>
              </a:cxn>
              <a:cxn ang="0">
                <a:pos x="322995" y="218421"/>
              </a:cxn>
              <a:cxn ang="0">
                <a:pos x="219259" y="322319"/>
              </a:cxn>
              <a:cxn ang="0">
                <a:pos x="337141" y="276273"/>
              </a:cxn>
              <a:cxn ang="0">
                <a:pos x="351287" y="218421"/>
              </a:cxn>
              <a:cxn ang="0">
                <a:pos x="337141" y="160569"/>
              </a:cxn>
              <a:cxn ang="0">
                <a:pos x="386651" y="131053"/>
              </a:cxn>
              <a:cxn ang="0">
                <a:pos x="407870" y="216060"/>
              </a:cxn>
              <a:cxn ang="0">
                <a:pos x="386651" y="305789"/>
              </a:cxn>
              <a:cxn ang="0">
                <a:pos x="337141" y="276273"/>
              </a:cxn>
            </a:cxnLst>
            <a:rect l="0" t="0" r="0" b="0"/>
            <a:pathLst>
              <a:path w="371" h="370">
                <a:moveTo>
                  <a:pt x="183" y="1"/>
                </a:moveTo>
                <a:cubicBezTo>
                  <a:pt x="82" y="2"/>
                  <a:pt x="0" y="86"/>
                  <a:pt x="2" y="187"/>
                </a:cubicBezTo>
                <a:cubicBezTo>
                  <a:pt x="3" y="289"/>
                  <a:pt x="87" y="370"/>
                  <a:pt x="188" y="369"/>
                </a:cubicBezTo>
                <a:cubicBezTo>
                  <a:pt x="290" y="368"/>
                  <a:pt x="371" y="284"/>
                  <a:pt x="370" y="182"/>
                </a:cubicBezTo>
                <a:cubicBezTo>
                  <a:pt x="368" y="81"/>
                  <a:pt x="285" y="0"/>
                  <a:pt x="183" y="1"/>
                </a:cubicBezTo>
                <a:close/>
                <a:moveTo>
                  <a:pt x="184" y="25"/>
                </a:moveTo>
                <a:cubicBezTo>
                  <a:pt x="211" y="25"/>
                  <a:pt x="237" y="31"/>
                  <a:pt x="260" y="43"/>
                </a:cubicBezTo>
                <a:cubicBezTo>
                  <a:pt x="235" y="84"/>
                  <a:pt x="235" y="84"/>
                  <a:pt x="235" y="84"/>
                </a:cubicBezTo>
                <a:cubicBezTo>
                  <a:pt x="220" y="77"/>
                  <a:pt x="203" y="73"/>
                  <a:pt x="186" y="73"/>
                </a:cubicBezTo>
                <a:cubicBezTo>
                  <a:pt x="168" y="73"/>
                  <a:pt x="151" y="77"/>
                  <a:pt x="137" y="84"/>
                </a:cubicBezTo>
                <a:cubicBezTo>
                  <a:pt x="112" y="43"/>
                  <a:pt x="112" y="43"/>
                  <a:pt x="112" y="43"/>
                </a:cubicBezTo>
                <a:cubicBezTo>
                  <a:pt x="133" y="32"/>
                  <a:pt x="158" y="25"/>
                  <a:pt x="184" y="25"/>
                </a:cubicBezTo>
                <a:close/>
                <a:moveTo>
                  <a:pt x="85" y="234"/>
                </a:moveTo>
                <a:cubicBezTo>
                  <a:pt x="44" y="259"/>
                  <a:pt x="44" y="259"/>
                  <a:pt x="44" y="259"/>
                </a:cubicBezTo>
                <a:cubicBezTo>
                  <a:pt x="33" y="237"/>
                  <a:pt x="26" y="213"/>
                  <a:pt x="26" y="187"/>
                </a:cubicBezTo>
                <a:cubicBezTo>
                  <a:pt x="25" y="160"/>
                  <a:pt x="32" y="134"/>
                  <a:pt x="44" y="111"/>
                </a:cubicBezTo>
                <a:cubicBezTo>
                  <a:pt x="85" y="136"/>
                  <a:pt x="85" y="136"/>
                  <a:pt x="85" y="136"/>
                </a:cubicBezTo>
                <a:cubicBezTo>
                  <a:pt x="78" y="151"/>
                  <a:pt x="74" y="167"/>
                  <a:pt x="74" y="185"/>
                </a:cubicBezTo>
                <a:cubicBezTo>
                  <a:pt x="74" y="203"/>
                  <a:pt x="78" y="219"/>
                  <a:pt x="85" y="234"/>
                </a:cubicBezTo>
                <a:close/>
                <a:moveTo>
                  <a:pt x="188" y="345"/>
                </a:moveTo>
                <a:cubicBezTo>
                  <a:pt x="161" y="345"/>
                  <a:pt x="135" y="339"/>
                  <a:pt x="112" y="327"/>
                </a:cubicBezTo>
                <a:cubicBezTo>
                  <a:pt x="137" y="286"/>
                  <a:pt x="137" y="286"/>
                  <a:pt x="137" y="286"/>
                </a:cubicBezTo>
                <a:cubicBezTo>
                  <a:pt x="151" y="293"/>
                  <a:pt x="168" y="297"/>
                  <a:pt x="186" y="297"/>
                </a:cubicBezTo>
                <a:cubicBezTo>
                  <a:pt x="203" y="297"/>
                  <a:pt x="220" y="293"/>
                  <a:pt x="235" y="286"/>
                </a:cubicBezTo>
                <a:cubicBezTo>
                  <a:pt x="260" y="327"/>
                  <a:pt x="260" y="327"/>
                  <a:pt x="260" y="327"/>
                </a:cubicBezTo>
                <a:cubicBezTo>
                  <a:pt x="238" y="338"/>
                  <a:pt x="214" y="345"/>
                  <a:pt x="188" y="345"/>
                </a:cubicBezTo>
                <a:close/>
                <a:moveTo>
                  <a:pt x="186" y="273"/>
                </a:moveTo>
                <a:cubicBezTo>
                  <a:pt x="137" y="273"/>
                  <a:pt x="98" y="233"/>
                  <a:pt x="98" y="185"/>
                </a:cubicBezTo>
                <a:cubicBezTo>
                  <a:pt x="98" y="136"/>
                  <a:pt x="137" y="97"/>
                  <a:pt x="186" y="97"/>
                </a:cubicBezTo>
                <a:cubicBezTo>
                  <a:pt x="234" y="97"/>
                  <a:pt x="274" y="136"/>
                  <a:pt x="274" y="185"/>
                </a:cubicBezTo>
                <a:cubicBezTo>
                  <a:pt x="274" y="233"/>
                  <a:pt x="234" y="273"/>
                  <a:pt x="186" y="273"/>
                </a:cubicBezTo>
                <a:close/>
                <a:moveTo>
                  <a:pt x="286" y="234"/>
                </a:moveTo>
                <a:cubicBezTo>
                  <a:pt x="294" y="219"/>
                  <a:pt x="298" y="203"/>
                  <a:pt x="298" y="185"/>
                </a:cubicBezTo>
                <a:cubicBezTo>
                  <a:pt x="298" y="167"/>
                  <a:pt x="294" y="151"/>
                  <a:pt x="286" y="136"/>
                </a:cubicBezTo>
                <a:cubicBezTo>
                  <a:pt x="328" y="111"/>
                  <a:pt x="328" y="111"/>
                  <a:pt x="328" y="111"/>
                </a:cubicBezTo>
                <a:cubicBezTo>
                  <a:pt x="339" y="133"/>
                  <a:pt x="345" y="157"/>
                  <a:pt x="346" y="183"/>
                </a:cubicBezTo>
                <a:cubicBezTo>
                  <a:pt x="346" y="210"/>
                  <a:pt x="340" y="236"/>
                  <a:pt x="328" y="259"/>
                </a:cubicBezTo>
                <a:lnTo>
                  <a:pt x="286" y="234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" name="任意多边形 35"/>
          <p:cNvSpPr/>
          <p:nvPr/>
        </p:nvSpPr>
        <p:spPr>
          <a:xfrm>
            <a:off x="7150100" y="4100513"/>
            <a:ext cx="1123950" cy="1277938"/>
          </a:xfrm>
          <a:custGeom>
            <a:avLst/>
            <a:gdLst>
              <a:gd name="connsiteX0" fmla="*/ 561957 w 1123914"/>
              <a:gd name="connsiteY0" fmla="*/ 0 h 1277153"/>
              <a:gd name="connsiteX1" fmla="*/ 647290 w 1123914"/>
              <a:gd name="connsiteY1" fmla="*/ 161840 h 1277153"/>
              <a:gd name="connsiteX2" fmla="*/ 675211 w 1123914"/>
              <a:gd name="connsiteY2" fmla="*/ 164654 h 1277153"/>
              <a:gd name="connsiteX3" fmla="*/ 1123914 w 1123914"/>
              <a:gd name="connsiteY3" fmla="*/ 715195 h 1277153"/>
              <a:gd name="connsiteX4" fmla="*/ 561957 w 1123914"/>
              <a:gd name="connsiteY4" fmla="*/ 1277153 h 1277153"/>
              <a:gd name="connsiteX5" fmla="*/ 0 w 1123914"/>
              <a:gd name="connsiteY5" fmla="*/ 715195 h 1277153"/>
              <a:gd name="connsiteX6" fmla="*/ 448703 w 1123914"/>
              <a:gd name="connsiteY6" fmla="*/ 164654 h 1277153"/>
              <a:gd name="connsiteX7" fmla="*/ 476624 w 1123914"/>
              <a:gd name="connsiteY7" fmla="*/ 161840 h 12771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23914" h="1277153">
                <a:moveTo>
                  <a:pt x="561957" y="0"/>
                </a:moveTo>
                <a:lnTo>
                  <a:pt x="647290" y="161840"/>
                </a:lnTo>
                <a:lnTo>
                  <a:pt x="675211" y="164654"/>
                </a:lnTo>
                <a:cubicBezTo>
                  <a:pt x="931285" y="217055"/>
                  <a:pt x="1123914" y="443629"/>
                  <a:pt x="1123914" y="715195"/>
                </a:cubicBezTo>
                <a:cubicBezTo>
                  <a:pt x="1123914" y="1025556"/>
                  <a:pt x="872317" y="1277153"/>
                  <a:pt x="561957" y="1277153"/>
                </a:cubicBezTo>
                <a:cubicBezTo>
                  <a:pt x="251597" y="1277153"/>
                  <a:pt x="0" y="1025556"/>
                  <a:pt x="0" y="715195"/>
                </a:cubicBezTo>
                <a:cubicBezTo>
                  <a:pt x="0" y="443629"/>
                  <a:pt x="192629" y="217055"/>
                  <a:pt x="448703" y="164654"/>
                </a:cubicBezTo>
                <a:lnTo>
                  <a:pt x="476624" y="161840"/>
                </a:lnTo>
                <a:close/>
              </a:path>
            </a:pathLst>
          </a:cu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cxnSp>
        <p:nvCxnSpPr>
          <p:cNvPr id="14" name="Straight Connector 30"/>
          <p:cNvCxnSpPr/>
          <p:nvPr/>
        </p:nvCxnSpPr>
        <p:spPr>
          <a:xfrm flipV="1">
            <a:off x="7712075" y="3686175"/>
            <a:ext cx="0" cy="471488"/>
          </a:xfrm>
          <a:prstGeom prst="line">
            <a:avLst/>
          </a:prstGeom>
          <a:solidFill>
            <a:schemeClr val="accent5"/>
          </a:solidFill>
          <a:ln>
            <a:solidFill>
              <a:srgbClr val="FDFDFD"/>
            </a:solidFill>
            <a:headEnd type="none" w="med" len="med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328" name="Freeform 26"/>
          <p:cNvSpPr>
            <a:spLocks noEditPoints="1"/>
          </p:cNvSpPr>
          <p:nvPr/>
        </p:nvSpPr>
        <p:spPr>
          <a:xfrm>
            <a:off x="7551738" y="4625975"/>
            <a:ext cx="320675" cy="401638"/>
          </a:xfrm>
          <a:custGeom>
            <a:avLst/>
            <a:gdLst/>
            <a:ahLst/>
            <a:cxnLst>
              <a:cxn ang="0">
                <a:pos x="310816" y="98914"/>
              </a:cxn>
              <a:cxn ang="0">
                <a:pos x="188888" y="10990"/>
              </a:cxn>
              <a:cxn ang="0">
                <a:pos x="93944" y="125890"/>
              </a:cxn>
              <a:cxn ang="0">
                <a:pos x="108935" y="173849"/>
              </a:cxn>
              <a:cxn ang="0">
                <a:pos x="5996" y="327714"/>
              </a:cxn>
              <a:cxn ang="0">
                <a:pos x="999" y="350694"/>
              </a:cxn>
              <a:cxn ang="0">
                <a:pos x="7995" y="389660"/>
              </a:cxn>
              <a:cxn ang="0">
                <a:pos x="21987" y="400651"/>
              </a:cxn>
              <a:cxn ang="0">
                <a:pos x="51969" y="394656"/>
              </a:cxn>
              <a:cxn ang="0">
                <a:pos x="70958" y="381667"/>
              </a:cxn>
              <a:cxn ang="0">
                <a:pos x="110934" y="315725"/>
              </a:cxn>
              <a:cxn ang="0">
                <a:pos x="111934" y="315725"/>
              </a:cxn>
              <a:cxn ang="0">
                <a:pos x="139917" y="310729"/>
              </a:cxn>
              <a:cxn ang="0">
                <a:pos x="186889" y="232797"/>
              </a:cxn>
              <a:cxn ang="0">
                <a:pos x="238859" y="231798"/>
              </a:cxn>
              <a:cxn ang="0">
                <a:pos x="310816" y="98914"/>
              </a:cxn>
              <a:cxn ang="0">
                <a:pos x="259846" y="129887"/>
              </a:cxn>
              <a:cxn ang="0">
                <a:pos x="205878" y="119896"/>
              </a:cxn>
              <a:cxn ang="0">
                <a:pos x="178894" y="70938"/>
              </a:cxn>
              <a:cxn ang="0">
                <a:pos x="247853" y="57950"/>
              </a:cxn>
              <a:cxn ang="0">
                <a:pos x="259846" y="129887"/>
              </a:cxn>
            </a:cxnLst>
            <a:rect l="0" t="0" r="0" b="0"/>
            <a:pathLst>
              <a:path w="321" h="402">
                <a:moveTo>
                  <a:pt x="311" y="99"/>
                </a:moveTo>
                <a:cubicBezTo>
                  <a:pt x="301" y="40"/>
                  <a:pt x="246" y="0"/>
                  <a:pt x="189" y="11"/>
                </a:cubicBezTo>
                <a:cubicBezTo>
                  <a:pt x="132" y="21"/>
                  <a:pt x="84" y="67"/>
                  <a:pt x="94" y="126"/>
                </a:cubicBezTo>
                <a:cubicBezTo>
                  <a:pt x="96" y="139"/>
                  <a:pt x="102" y="159"/>
                  <a:pt x="109" y="174"/>
                </a:cubicBezTo>
                <a:cubicBezTo>
                  <a:pt x="6" y="328"/>
                  <a:pt x="6" y="328"/>
                  <a:pt x="6" y="328"/>
                </a:cubicBezTo>
                <a:cubicBezTo>
                  <a:pt x="2" y="334"/>
                  <a:pt x="0" y="344"/>
                  <a:pt x="1" y="351"/>
                </a:cubicBezTo>
                <a:cubicBezTo>
                  <a:pt x="8" y="390"/>
                  <a:pt x="8" y="390"/>
                  <a:pt x="8" y="390"/>
                </a:cubicBezTo>
                <a:cubicBezTo>
                  <a:pt x="9" y="397"/>
                  <a:pt x="15" y="402"/>
                  <a:pt x="22" y="401"/>
                </a:cubicBezTo>
                <a:cubicBezTo>
                  <a:pt x="52" y="395"/>
                  <a:pt x="52" y="395"/>
                  <a:pt x="52" y="395"/>
                </a:cubicBezTo>
                <a:cubicBezTo>
                  <a:pt x="59" y="394"/>
                  <a:pt x="67" y="388"/>
                  <a:pt x="71" y="382"/>
                </a:cubicBezTo>
                <a:cubicBezTo>
                  <a:pt x="111" y="316"/>
                  <a:pt x="111" y="316"/>
                  <a:pt x="111" y="316"/>
                </a:cubicBezTo>
                <a:cubicBezTo>
                  <a:pt x="112" y="316"/>
                  <a:pt x="112" y="316"/>
                  <a:pt x="112" y="316"/>
                </a:cubicBezTo>
                <a:cubicBezTo>
                  <a:pt x="140" y="311"/>
                  <a:pt x="140" y="311"/>
                  <a:pt x="140" y="311"/>
                </a:cubicBezTo>
                <a:cubicBezTo>
                  <a:pt x="187" y="233"/>
                  <a:pt x="187" y="233"/>
                  <a:pt x="187" y="233"/>
                </a:cubicBezTo>
                <a:cubicBezTo>
                  <a:pt x="203" y="236"/>
                  <a:pt x="226" y="235"/>
                  <a:pt x="239" y="232"/>
                </a:cubicBezTo>
                <a:cubicBezTo>
                  <a:pt x="296" y="222"/>
                  <a:pt x="321" y="159"/>
                  <a:pt x="311" y="99"/>
                </a:cubicBezTo>
                <a:close/>
                <a:moveTo>
                  <a:pt x="260" y="130"/>
                </a:moveTo>
                <a:cubicBezTo>
                  <a:pt x="244" y="153"/>
                  <a:pt x="228" y="137"/>
                  <a:pt x="206" y="120"/>
                </a:cubicBezTo>
                <a:cubicBezTo>
                  <a:pt x="184" y="104"/>
                  <a:pt x="163" y="94"/>
                  <a:pt x="179" y="71"/>
                </a:cubicBezTo>
                <a:cubicBezTo>
                  <a:pt x="195" y="47"/>
                  <a:pt x="226" y="42"/>
                  <a:pt x="248" y="58"/>
                </a:cubicBezTo>
                <a:cubicBezTo>
                  <a:pt x="270" y="74"/>
                  <a:pt x="276" y="107"/>
                  <a:pt x="260" y="130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 flipV="1">
            <a:off x="1987550" y="1998663"/>
            <a:ext cx="1123950" cy="1277938"/>
          </a:xfrm>
          <a:custGeom>
            <a:avLst/>
            <a:gdLst>
              <a:gd name="connsiteX0" fmla="*/ 561957 w 1123914"/>
              <a:gd name="connsiteY0" fmla="*/ 1277151 h 1277151"/>
              <a:gd name="connsiteX1" fmla="*/ 1123914 w 1123914"/>
              <a:gd name="connsiteY1" fmla="*/ 715194 h 1277151"/>
              <a:gd name="connsiteX2" fmla="*/ 675211 w 1123914"/>
              <a:gd name="connsiteY2" fmla="*/ 164654 h 1277151"/>
              <a:gd name="connsiteX3" fmla="*/ 632200 w 1123914"/>
              <a:gd name="connsiteY3" fmla="*/ 160318 h 1277151"/>
              <a:gd name="connsiteX4" fmla="*/ 547669 w 1123914"/>
              <a:gd name="connsiteY4" fmla="*/ 0 h 1277151"/>
              <a:gd name="connsiteX5" fmla="*/ 461533 w 1123914"/>
              <a:gd name="connsiteY5" fmla="*/ 163361 h 1277151"/>
              <a:gd name="connsiteX6" fmla="*/ 448703 w 1123914"/>
              <a:gd name="connsiteY6" fmla="*/ 164654 h 1277151"/>
              <a:gd name="connsiteX7" fmla="*/ 0 w 1123914"/>
              <a:gd name="connsiteY7" fmla="*/ 715194 h 1277151"/>
              <a:gd name="connsiteX8" fmla="*/ 561957 w 1123914"/>
              <a:gd name="connsiteY8" fmla="*/ 1277151 h 1277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23914" h="1277151">
                <a:moveTo>
                  <a:pt x="561957" y="1277151"/>
                </a:moveTo>
                <a:cubicBezTo>
                  <a:pt x="872317" y="1277151"/>
                  <a:pt x="1123914" y="1025554"/>
                  <a:pt x="1123914" y="715194"/>
                </a:cubicBezTo>
                <a:cubicBezTo>
                  <a:pt x="1123914" y="443629"/>
                  <a:pt x="931285" y="217055"/>
                  <a:pt x="675211" y="164654"/>
                </a:cubicBezTo>
                <a:lnTo>
                  <a:pt x="632200" y="160318"/>
                </a:lnTo>
                <a:lnTo>
                  <a:pt x="547669" y="0"/>
                </a:lnTo>
                <a:lnTo>
                  <a:pt x="461533" y="163361"/>
                </a:lnTo>
                <a:lnTo>
                  <a:pt x="448703" y="164654"/>
                </a:lnTo>
                <a:cubicBezTo>
                  <a:pt x="192629" y="217055"/>
                  <a:pt x="0" y="443629"/>
                  <a:pt x="0" y="715194"/>
                </a:cubicBezTo>
                <a:cubicBezTo>
                  <a:pt x="0" y="1025554"/>
                  <a:pt x="251597" y="1277151"/>
                  <a:pt x="561957" y="1277151"/>
                </a:cubicBezTo>
                <a:close/>
              </a:path>
            </a:pathLst>
          </a:cu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cxnSp>
        <p:nvCxnSpPr>
          <p:cNvPr id="20" name="Straight Connector 37"/>
          <p:cNvCxnSpPr/>
          <p:nvPr/>
        </p:nvCxnSpPr>
        <p:spPr>
          <a:xfrm>
            <a:off x="2535238" y="3219450"/>
            <a:ext cx="0" cy="471488"/>
          </a:xfrm>
          <a:prstGeom prst="line">
            <a:avLst/>
          </a:prstGeom>
          <a:ln>
            <a:solidFill>
              <a:srgbClr val="FDFDFD"/>
            </a:solidFill>
            <a:headEnd type="none" w="med" len="med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331" name="Freeform 6"/>
          <p:cNvSpPr>
            <a:spLocks noEditPoints="1"/>
          </p:cNvSpPr>
          <p:nvPr/>
        </p:nvSpPr>
        <p:spPr>
          <a:xfrm>
            <a:off x="2354263" y="2351088"/>
            <a:ext cx="384175" cy="420687"/>
          </a:xfrm>
          <a:custGeom>
            <a:avLst/>
            <a:gdLst/>
            <a:ahLst/>
            <a:cxnLst>
              <a:cxn ang="0">
                <a:pos x="353754" y="318480"/>
              </a:cxn>
              <a:cxn ang="0">
                <a:pos x="353754" y="266895"/>
              </a:cxn>
              <a:cxn ang="0">
                <a:pos x="283411" y="189518"/>
              </a:cxn>
              <a:cxn ang="0">
                <a:pos x="242632" y="189518"/>
              </a:cxn>
              <a:cxn ang="0">
                <a:pos x="211029" y="165969"/>
              </a:cxn>
              <a:cxn ang="0">
                <a:pos x="211029" y="103170"/>
              </a:cxn>
              <a:cxn ang="0">
                <a:pos x="240593" y="53828"/>
              </a:cxn>
              <a:cxn ang="0">
                <a:pos x="191659" y="0"/>
              </a:cxn>
              <a:cxn ang="0">
                <a:pos x="142725" y="53828"/>
              </a:cxn>
              <a:cxn ang="0">
                <a:pos x="172289" y="103170"/>
              </a:cxn>
              <a:cxn ang="0">
                <a:pos x="172289" y="165969"/>
              </a:cxn>
              <a:cxn ang="0">
                <a:pos x="140686" y="189518"/>
              </a:cxn>
              <a:cxn ang="0">
                <a:pos x="99907" y="189518"/>
              </a:cxn>
              <a:cxn ang="0">
                <a:pos x="29564" y="266895"/>
              </a:cxn>
              <a:cxn ang="0">
                <a:pos x="29564" y="318480"/>
              </a:cxn>
              <a:cxn ang="0">
                <a:pos x="0" y="367822"/>
              </a:cxn>
              <a:cxn ang="0">
                <a:pos x="48934" y="421650"/>
              </a:cxn>
              <a:cxn ang="0">
                <a:pos x="97868" y="367822"/>
              </a:cxn>
              <a:cxn ang="0">
                <a:pos x="68304" y="318480"/>
              </a:cxn>
              <a:cxn ang="0">
                <a:pos x="68304" y="266895"/>
              </a:cxn>
              <a:cxn ang="0">
                <a:pos x="99907" y="232132"/>
              </a:cxn>
              <a:cxn ang="0">
                <a:pos x="140686" y="232132"/>
              </a:cxn>
              <a:cxn ang="0">
                <a:pos x="172289" y="226525"/>
              </a:cxn>
              <a:cxn ang="0">
                <a:pos x="172289" y="318480"/>
              </a:cxn>
              <a:cxn ang="0">
                <a:pos x="142725" y="367822"/>
              </a:cxn>
              <a:cxn ang="0">
                <a:pos x="191659" y="421650"/>
              </a:cxn>
              <a:cxn ang="0">
                <a:pos x="240593" y="367822"/>
              </a:cxn>
              <a:cxn ang="0">
                <a:pos x="211029" y="318480"/>
              </a:cxn>
              <a:cxn ang="0">
                <a:pos x="211029" y="226525"/>
              </a:cxn>
              <a:cxn ang="0">
                <a:pos x="242632" y="232132"/>
              </a:cxn>
              <a:cxn ang="0">
                <a:pos x="283411" y="232132"/>
              </a:cxn>
              <a:cxn ang="0">
                <a:pos x="315014" y="266895"/>
              </a:cxn>
              <a:cxn ang="0">
                <a:pos x="315014" y="318480"/>
              </a:cxn>
              <a:cxn ang="0">
                <a:pos x="285450" y="367822"/>
              </a:cxn>
              <a:cxn ang="0">
                <a:pos x="334384" y="421650"/>
              </a:cxn>
              <a:cxn ang="0">
                <a:pos x="383318" y="367822"/>
              </a:cxn>
              <a:cxn ang="0">
                <a:pos x="353754" y="318480"/>
              </a:cxn>
              <a:cxn ang="0">
                <a:pos x="76460" y="367822"/>
              </a:cxn>
              <a:cxn ang="0">
                <a:pos x="48934" y="399222"/>
              </a:cxn>
              <a:cxn ang="0">
                <a:pos x="20389" y="367822"/>
              </a:cxn>
              <a:cxn ang="0">
                <a:pos x="48934" y="336423"/>
              </a:cxn>
              <a:cxn ang="0">
                <a:pos x="76460" y="367822"/>
              </a:cxn>
              <a:cxn ang="0">
                <a:pos x="163114" y="53828"/>
              </a:cxn>
              <a:cxn ang="0">
                <a:pos x="191659" y="22428"/>
              </a:cxn>
              <a:cxn ang="0">
                <a:pos x="219184" y="53828"/>
              </a:cxn>
              <a:cxn ang="0">
                <a:pos x="191659" y="85227"/>
              </a:cxn>
              <a:cxn ang="0">
                <a:pos x="163114" y="53828"/>
              </a:cxn>
              <a:cxn ang="0">
                <a:pos x="219184" y="367822"/>
              </a:cxn>
              <a:cxn ang="0">
                <a:pos x="191659" y="399222"/>
              </a:cxn>
              <a:cxn ang="0">
                <a:pos x="163114" y="367822"/>
              </a:cxn>
              <a:cxn ang="0">
                <a:pos x="191659" y="336423"/>
              </a:cxn>
              <a:cxn ang="0">
                <a:pos x="219184" y="367822"/>
              </a:cxn>
              <a:cxn ang="0">
                <a:pos x="334384" y="399222"/>
              </a:cxn>
              <a:cxn ang="0">
                <a:pos x="305839" y="367822"/>
              </a:cxn>
              <a:cxn ang="0">
                <a:pos x="334384" y="336423"/>
              </a:cxn>
              <a:cxn ang="0">
                <a:pos x="361909" y="367822"/>
              </a:cxn>
              <a:cxn ang="0">
                <a:pos x="334384" y="399222"/>
              </a:cxn>
            </a:cxnLst>
            <a:rect l="0" t="0" r="0" b="0"/>
            <a:pathLst>
              <a:path w="376" h="376">
                <a:moveTo>
                  <a:pt x="347" y="284"/>
                </a:moveTo>
                <a:cubicBezTo>
                  <a:pt x="347" y="238"/>
                  <a:pt x="347" y="238"/>
                  <a:pt x="347" y="238"/>
                </a:cubicBezTo>
                <a:cubicBezTo>
                  <a:pt x="347" y="210"/>
                  <a:pt x="328" y="169"/>
                  <a:pt x="278" y="169"/>
                </a:cubicBezTo>
                <a:cubicBezTo>
                  <a:pt x="238" y="169"/>
                  <a:pt x="238" y="169"/>
                  <a:pt x="238" y="169"/>
                </a:cubicBezTo>
                <a:cubicBezTo>
                  <a:pt x="210" y="169"/>
                  <a:pt x="207" y="155"/>
                  <a:pt x="207" y="148"/>
                </a:cubicBezTo>
                <a:cubicBezTo>
                  <a:pt x="207" y="92"/>
                  <a:pt x="207" y="92"/>
                  <a:pt x="207" y="92"/>
                </a:cubicBezTo>
                <a:cubicBezTo>
                  <a:pt x="224" y="85"/>
                  <a:pt x="236" y="68"/>
                  <a:pt x="236" y="48"/>
                </a:cubicBezTo>
                <a:cubicBezTo>
                  <a:pt x="236" y="21"/>
                  <a:pt x="214" y="0"/>
                  <a:pt x="188" y="0"/>
                </a:cubicBezTo>
                <a:cubicBezTo>
                  <a:pt x="161" y="0"/>
                  <a:pt x="140" y="21"/>
                  <a:pt x="140" y="48"/>
                </a:cubicBezTo>
                <a:cubicBezTo>
                  <a:pt x="140" y="68"/>
                  <a:pt x="152" y="85"/>
                  <a:pt x="169" y="92"/>
                </a:cubicBezTo>
                <a:cubicBezTo>
                  <a:pt x="169" y="148"/>
                  <a:pt x="169" y="148"/>
                  <a:pt x="169" y="148"/>
                </a:cubicBezTo>
                <a:cubicBezTo>
                  <a:pt x="169" y="153"/>
                  <a:pt x="167" y="169"/>
                  <a:pt x="138" y="169"/>
                </a:cubicBezTo>
                <a:cubicBezTo>
                  <a:pt x="98" y="169"/>
                  <a:pt x="98" y="169"/>
                  <a:pt x="98" y="169"/>
                </a:cubicBezTo>
                <a:cubicBezTo>
                  <a:pt x="47" y="169"/>
                  <a:pt x="29" y="210"/>
                  <a:pt x="29" y="238"/>
                </a:cubicBezTo>
                <a:cubicBezTo>
                  <a:pt x="29" y="284"/>
                  <a:pt x="29" y="284"/>
                  <a:pt x="29" y="284"/>
                </a:cubicBezTo>
                <a:cubicBezTo>
                  <a:pt x="12" y="291"/>
                  <a:pt x="0" y="308"/>
                  <a:pt x="0" y="328"/>
                </a:cubicBezTo>
                <a:cubicBezTo>
                  <a:pt x="0" y="354"/>
                  <a:pt x="21" y="376"/>
                  <a:pt x="48" y="376"/>
                </a:cubicBezTo>
                <a:cubicBezTo>
                  <a:pt x="74" y="376"/>
                  <a:pt x="96" y="354"/>
                  <a:pt x="96" y="328"/>
                </a:cubicBezTo>
                <a:cubicBezTo>
                  <a:pt x="96" y="308"/>
                  <a:pt x="84" y="291"/>
                  <a:pt x="67" y="284"/>
                </a:cubicBezTo>
                <a:cubicBezTo>
                  <a:pt x="67" y="238"/>
                  <a:pt x="67" y="238"/>
                  <a:pt x="67" y="238"/>
                </a:cubicBezTo>
                <a:cubicBezTo>
                  <a:pt x="67" y="233"/>
                  <a:pt x="68" y="207"/>
                  <a:pt x="98" y="207"/>
                </a:cubicBezTo>
                <a:cubicBezTo>
                  <a:pt x="138" y="207"/>
                  <a:pt x="138" y="207"/>
                  <a:pt x="138" y="207"/>
                </a:cubicBezTo>
                <a:cubicBezTo>
                  <a:pt x="150" y="207"/>
                  <a:pt x="160" y="205"/>
                  <a:pt x="169" y="202"/>
                </a:cubicBezTo>
                <a:cubicBezTo>
                  <a:pt x="169" y="284"/>
                  <a:pt x="169" y="284"/>
                  <a:pt x="169" y="284"/>
                </a:cubicBezTo>
                <a:cubicBezTo>
                  <a:pt x="152" y="291"/>
                  <a:pt x="140" y="308"/>
                  <a:pt x="140" y="328"/>
                </a:cubicBezTo>
                <a:cubicBezTo>
                  <a:pt x="140" y="354"/>
                  <a:pt x="161" y="376"/>
                  <a:pt x="188" y="376"/>
                </a:cubicBezTo>
                <a:cubicBezTo>
                  <a:pt x="214" y="376"/>
                  <a:pt x="236" y="354"/>
                  <a:pt x="236" y="328"/>
                </a:cubicBezTo>
                <a:cubicBezTo>
                  <a:pt x="236" y="308"/>
                  <a:pt x="224" y="291"/>
                  <a:pt x="207" y="284"/>
                </a:cubicBezTo>
                <a:cubicBezTo>
                  <a:pt x="207" y="202"/>
                  <a:pt x="207" y="202"/>
                  <a:pt x="207" y="202"/>
                </a:cubicBezTo>
                <a:cubicBezTo>
                  <a:pt x="215" y="205"/>
                  <a:pt x="226" y="207"/>
                  <a:pt x="238" y="207"/>
                </a:cubicBezTo>
                <a:cubicBezTo>
                  <a:pt x="278" y="207"/>
                  <a:pt x="278" y="207"/>
                  <a:pt x="278" y="207"/>
                </a:cubicBezTo>
                <a:cubicBezTo>
                  <a:pt x="306" y="207"/>
                  <a:pt x="309" y="231"/>
                  <a:pt x="309" y="238"/>
                </a:cubicBezTo>
                <a:cubicBezTo>
                  <a:pt x="309" y="284"/>
                  <a:pt x="309" y="284"/>
                  <a:pt x="309" y="284"/>
                </a:cubicBezTo>
                <a:cubicBezTo>
                  <a:pt x="292" y="291"/>
                  <a:pt x="280" y="308"/>
                  <a:pt x="280" y="328"/>
                </a:cubicBezTo>
                <a:cubicBezTo>
                  <a:pt x="280" y="354"/>
                  <a:pt x="301" y="376"/>
                  <a:pt x="328" y="376"/>
                </a:cubicBezTo>
                <a:cubicBezTo>
                  <a:pt x="354" y="376"/>
                  <a:pt x="376" y="354"/>
                  <a:pt x="376" y="328"/>
                </a:cubicBezTo>
                <a:cubicBezTo>
                  <a:pt x="376" y="308"/>
                  <a:pt x="364" y="291"/>
                  <a:pt x="347" y="284"/>
                </a:cubicBezTo>
                <a:close/>
                <a:moveTo>
                  <a:pt x="75" y="328"/>
                </a:moveTo>
                <a:cubicBezTo>
                  <a:pt x="75" y="343"/>
                  <a:pt x="63" y="356"/>
                  <a:pt x="48" y="356"/>
                </a:cubicBezTo>
                <a:cubicBezTo>
                  <a:pt x="32" y="356"/>
                  <a:pt x="20" y="343"/>
                  <a:pt x="20" y="328"/>
                </a:cubicBezTo>
                <a:cubicBezTo>
                  <a:pt x="20" y="313"/>
                  <a:pt x="32" y="300"/>
                  <a:pt x="48" y="300"/>
                </a:cubicBezTo>
                <a:cubicBezTo>
                  <a:pt x="63" y="300"/>
                  <a:pt x="75" y="313"/>
                  <a:pt x="75" y="328"/>
                </a:cubicBezTo>
                <a:close/>
                <a:moveTo>
                  <a:pt x="160" y="48"/>
                </a:moveTo>
                <a:cubicBezTo>
                  <a:pt x="160" y="33"/>
                  <a:pt x="172" y="20"/>
                  <a:pt x="188" y="20"/>
                </a:cubicBezTo>
                <a:cubicBezTo>
                  <a:pt x="203" y="20"/>
                  <a:pt x="215" y="33"/>
                  <a:pt x="215" y="48"/>
                </a:cubicBezTo>
                <a:cubicBezTo>
                  <a:pt x="215" y="63"/>
                  <a:pt x="203" y="76"/>
                  <a:pt x="188" y="76"/>
                </a:cubicBezTo>
                <a:cubicBezTo>
                  <a:pt x="172" y="76"/>
                  <a:pt x="160" y="63"/>
                  <a:pt x="160" y="48"/>
                </a:cubicBezTo>
                <a:close/>
                <a:moveTo>
                  <a:pt x="215" y="328"/>
                </a:moveTo>
                <a:cubicBezTo>
                  <a:pt x="215" y="343"/>
                  <a:pt x="203" y="356"/>
                  <a:pt x="188" y="356"/>
                </a:cubicBezTo>
                <a:cubicBezTo>
                  <a:pt x="172" y="356"/>
                  <a:pt x="160" y="343"/>
                  <a:pt x="160" y="328"/>
                </a:cubicBezTo>
                <a:cubicBezTo>
                  <a:pt x="160" y="313"/>
                  <a:pt x="172" y="300"/>
                  <a:pt x="188" y="300"/>
                </a:cubicBezTo>
                <a:cubicBezTo>
                  <a:pt x="203" y="300"/>
                  <a:pt x="215" y="313"/>
                  <a:pt x="215" y="328"/>
                </a:cubicBezTo>
                <a:close/>
                <a:moveTo>
                  <a:pt x="328" y="356"/>
                </a:moveTo>
                <a:cubicBezTo>
                  <a:pt x="312" y="356"/>
                  <a:pt x="300" y="343"/>
                  <a:pt x="300" y="328"/>
                </a:cubicBezTo>
                <a:cubicBezTo>
                  <a:pt x="300" y="313"/>
                  <a:pt x="312" y="300"/>
                  <a:pt x="328" y="300"/>
                </a:cubicBezTo>
                <a:cubicBezTo>
                  <a:pt x="343" y="300"/>
                  <a:pt x="355" y="313"/>
                  <a:pt x="355" y="328"/>
                </a:cubicBezTo>
                <a:cubicBezTo>
                  <a:pt x="355" y="343"/>
                  <a:pt x="343" y="356"/>
                  <a:pt x="328" y="356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" name="任意多边形 33"/>
          <p:cNvSpPr/>
          <p:nvPr/>
        </p:nvSpPr>
        <p:spPr>
          <a:xfrm flipV="1">
            <a:off x="5472113" y="1998663"/>
            <a:ext cx="1123950" cy="1277938"/>
          </a:xfrm>
          <a:custGeom>
            <a:avLst/>
            <a:gdLst>
              <a:gd name="connsiteX0" fmla="*/ 561957 w 1123914"/>
              <a:gd name="connsiteY0" fmla="*/ 1277151 h 1277151"/>
              <a:gd name="connsiteX1" fmla="*/ 1123914 w 1123914"/>
              <a:gd name="connsiteY1" fmla="*/ 715194 h 1277151"/>
              <a:gd name="connsiteX2" fmla="*/ 675211 w 1123914"/>
              <a:gd name="connsiteY2" fmla="*/ 164654 h 1277151"/>
              <a:gd name="connsiteX3" fmla="*/ 647290 w 1123914"/>
              <a:gd name="connsiteY3" fmla="*/ 161839 h 1277151"/>
              <a:gd name="connsiteX4" fmla="*/ 561957 w 1123914"/>
              <a:gd name="connsiteY4" fmla="*/ 0 h 1277151"/>
              <a:gd name="connsiteX5" fmla="*/ 476624 w 1123914"/>
              <a:gd name="connsiteY5" fmla="*/ 161840 h 1277151"/>
              <a:gd name="connsiteX6" fmla="*/ 448703 w 1123914"/>
              <a:gd name="connsiteY6" fmla="*/ 164654 h 1277151"/>
              <a:gd name="connsiteX7" fmla="*/ 0 w 1123914"/>
              <a:gd name="connsiteY7" fmla="*/ 715194 h 1277151"/>
              <a:gd name="connsiteX8" fmla="*/ 561957 w 1123914"/>
              <a:gd name="connsiteY8" fmla="*/ 1277151 h 1277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23914" h="1277151">
                <a:moveTo>
                  <a:pt x="561957" y="1277151"/>
                </a:moveTo>
                <a:cubicBezTo>
                  <a:pt x="872317" y="1277151"/>
                  <a:pt x="1123914" y="1025554"/>
                  <a:pt x="1123914" y="715194"/>
                </a:cubicBezTo>
                <a:cubicBezTo>
                  <a:pt x="1123914" y="443629"/>
                  <a:pt x="931285" y="217055"/>
                  <a:pt x="675211" y="164654"/>
                </a:cubicBezTo>
                <a:lnTo>
                  <a:pt x="647290" y="161839"/>
                </a:lnTo>
                <a:lnTo>
                  <a:pt x="561957" y="0"/>
                </a:lnTo>
                <a:lnTo>
                  <a:pt x="476624" y="161840"/>
                </a:lnTo>
                <a:lnTo>
                  <a:pt x="448703" y="164654"/>
                </a:lnTo>
                <a:cubicBezTo>
                  <a:pt x="192629" y="217055"/>
                  <a:pt x="0" y="443629"/>
                  <a:pt x="0" y="715194"/>
                </a:cubicBezTo>
                <a:cubicBezTo>
                  <a:pt x="0" y="1025554"/>
                  <a:pt x="251597" y="1277151"/>
                  <a:pt x="561957" y="1277151"/>
                </a:cubicBezTo>
                <a:close/>
              </a:path>
            </a:pathLst>
          </a:cu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cxnSp>
        <p:nvCxnSpPr>
          <p:cNvPr id="26" name="Straight Connector 45"/>
          <p:cNvCxnSpPr/>
          <p:nvPr/>
        </p:nvCxnSpPr>
        <p:spPr>
          <a:xfrm>
            <a:off x="6034088" y="3219450"/>
            <a:ext cx="0" cy="471488"/>
          </a:xfrm>
          <a:prstGeom prst="line">
            <a:avLst/>
          </a:prstGeom>
          <a:solidFill>
            <a:schemeClr val="accent2"/>
          </a:solidFill>
          <a:ln>
            <a:solidFill>
              <a:srgbClr val="FDFDFD"/>
            </a:solidFill>
            <a:headEnd type="none" w="med" len="med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334" name="Freeform 11"/>
          <p:cNvSpPr/>
          <p:nvPr/>
        </p:nvSpPr>
        <p:spPr>
          <a:xfrm>
            <a:off x="5803900" y="2408238"/>
            <a:ext cx="473075" cy="306387"/>
          </a:xfrm>
          <a:custGeom>
            <a:avLst/>
            <a:gdLst/>
            <a:ahLst/>
            <a:cxnLst>
              <a:cxn ang="0">
                <a:pos x="359317" y="86298"/>
              </a:cxn>
              <a:cxn ang="0">
                <a:pos x="340405" y="87480"/>
              </a:cxn>
              <a:cxn ang="0">
                <a:pos x="219845" y="0"/>
              </a:cxn>
              <a:cxn ang="0">
                <a:pos x="94557" y="122944"/>
              </a:cxn>
              <a:cxn ang="0">
                <a:pos x="95739" y="140677"/>
              </a:cxn>
              <a:cxn ang="0">
                <a:pos x="85101" y="139495"/>
              </a:cxn>
              <a:cxn ang="0">
                <a:pos x="0" y="223428"/>
              </a:cxn>
              <a:cxn ang="0">
                <a:pos x="85101" y="307361"/>
              </a:cxn>
              <a:cxn ang="0">
                <a:pos x="203298" y="307361"/>
              </a:cxn>
              <a:cxn ang="0">
                <a:pos x="203298" y="217517"/>
              </a:cxn>
              <a:cxn ang="0">
                <a:pos x="153655" y="217517"/>
              </a:cxn>
              <a:cxn ang="0">
                <a:pos x="236393" y="108759"/>
              </a:cxn>
              <a:cxn ang="0">
                <a:pos x="319130" y="217517"/>
              </a:cxn>
              <a:cxn ang="0">
                <a:pos x="269487" y="217517"/>
              </a:cxn>
              <a:cxn ang="0">
                <a:pos x="269487" y="307361"/>
              </a:cxn>
              <a:cxn ang="0">
                <a:pos x="359317" y="307361"/>
              </a:cxn>
              <a:cxn ang="0">
                <a:pos x="472785" y="196238"/>
              </a:cxn>
              <a:cxn ang="0">
                <a:pos x="359317" y="86298"/>
              </a:cxn>
            </a:cxnLst>
            <a:rect l="0" t="0" r="0" b="0"/>
            <a:pathLst>
              <a:path w="400" h="260">
                <a:moveTo>
                  <a:pt x="304" y="73"/>
                </a:moveTo>
                <a:cubicBezTo>
                  <a:pt x="298" y="73"/>
                  <a:pt x="293" y="73"/>
                  <a:pt x="288" y="74"/>
                </a:cubicBezTo>
                <a:cubicBezTo>
                  <a:pt x="275" y="31"/>
                  <a:pt x="234" y="0"/>
                  <a:pt x="186" y="0"/>
                </a:cubicBezTo>
                <a:cubicBezTo>
                  <a:pt x="127" y="0"/>
                  <a:pt x="80" y="46"/>
                  <a:pt x="80" y="104"/>
                </a:cubicBezTo>
                <a:cubicBezTo>
                  <a:pt x="80" y="109"/>
                  <a:pt x="80" y="114"/>
                  <a:pt x="81" y="119"/>
                </a:cubicBezTo>
                <a:cubicBezTo>
                  <a:pt x="78" y="119"/>
                  <a:pt x="75" y="118"/>
                  <a:pt x="72" y="118"/>
                </a:cubicBezTo>
                <a:cubicBezTo>
                  <a:pt x="32" y="118"/>
                  <a:pt x="0" y="150"/>
                  <a:pt x="0" y="189"/>
                </a:cubicBezTo>
                <a:cubicBezTo>
                  <a:pt x="0" y="228"/>
                  <a:pt x="32" y="260"/>
                  <a:pt x="72" y="260"/>
                </a:cubicBezTo>
                <a:cubicBezTo>
                  <a:pt x="172" y="260"/>
                  <a:pt x="172" y="260"/>
                  <a:pt x="172" y="260"/>
                </a:cubicBezTo>
                <a:cubicBezTo>
                  <a:pt x="172" y="184"/>
                  <a:pt x="172" y="184"/>
                  <a:pt x="172" y="184"/>
                </a:cubicBezTo>
                <a:cubicBezTo>
                  <a:pt x="130" y="184"/>
                  <a:pt x="130" y="184"/>
                  <a:pt x="130" y="184"/>
                </a:cubicBezTo>
                <a:cubicBezTo>
                  <a:pt x="200" y="92"/>
                  <a:pt x="200" y="92"/>
                  <a:pt x="200" y="92"/>
                </a:cubicBezTo>
                <a:cubicBezTo>
                  <a:pt x="270" y="184"/>
                  <a:pt x="270" y="184"/>
                  <a:pt x="270" y="184"/>
                </a:cubicBezTo>
                <a:cubicBezTo>
                  <a:pt x="228" y="184"/>
                  <a:pt x="228" y="184"/>
                  <a:pt x="228" y="184"/>
                </a:cubicBezTo>
                <a:cubicBezTo>
                  <a:pt x="228" y="260"/>
                  <a:pt x="228" y="260"/>
                  <a:pt x="228" y="260"/>
                </a:cubicBezTo>
                <a:cubicBezTo>
                  <a:pt x="304" y="260"/>
                  <a:pt x="304" y="260"/>
                  <a:pt x="304" y="260"/>
                </a:cubicBezTo>
                <a:cubicBezTo>
                  <a:pt x="357" y="260"/>
                  <a:pt x="400" y="218"/>
                  <a:pt x="400" y="166"/>
                </a:cubicBezTo>
                <a:cubicBezTo>
                  <a:pt x="400" y="115"/>
                  <a:pt x="357" y="73"/>
                  <a:pt x="304" y="73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" name="任意多边形 34"/>
          <p:cNvSpPr/>
          <p:nvPr/>
        </p:nvSpPr>
        <p:spPr>
          <a:xfrm flipV="1">
            <a:off x="8818563" y="1998663"/>
            <a:ext cx="1123950" cy="1277938"/>
          </a:xfrm>
          <a:custGeom>
            <a:avLst/>
            <a:gdLst>
              <a:gd name="connsiteX0" fmla="*/ 561957 w 1123914"/>
              <a:gd name="connsiteY0" fmla="*/ 1277151 h 1277151"/>
              <a:gd name="connsiteX1" fmla="*/ 1123914 w 1123914"/>
              <a:gd name="connsiteY1" fmla="*/ 715194 h 1277151"/>
              <a:gd name="connsiteX2" fmla="*/ 675211 w 1123914"/>
              <a:gd name="connsiteY2" fmla="*/ 164654 h 1277151"/>
              <a:gd name="connsiteX3" fmla="*/ 647290 w 1123914"/>
              <a:gd name="connsiteY3" fmla="*/ 161839 h 1277151"/>
              <a:gd name="connsiteX4" fmla="*/ 561957 w 1123914"/>
              <a:gd name="connsiteY4" fmla="*/ 0 h 1277151"/>
              <a:gd name="connsiteX5" fmla="*/ 476623 w 1123914"/>
              <a:gd name="connsiteY5" fmla="*/ 161840 h 1277151"/>
              <a:gd name="connsiteX6" fmla="*/ 448703 w 1123914"/>
              <a:gd name="connsiteY6" fmla="*/ 164654 h 1277151"/>
              <a:gd name="connsiteX7" fmla="*/ 0 w 1123914"/>
              <a:gd name="connsiteY7" fmla="*/ 715194 h 1277151"/>
              <a:gd name="connsiteX8" fmla="*/ 561957 w 1123914"/>
              <a:gd name="connsiteY8" fmla="*/ 1277151 h 1277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23914" h="1277151">
                <a:moveTo>
                  <a:pt x="561957" y="1277151"/>
                </a:moveTo>
                <a:cubicBezTo>
                  <a:pt x="872317" y="1277151"/>
                  <a:pt x="1123914" y="1025554"/>
                  <a:pt x="1123914" y="715194"/>
                </a:cubicBezTo>
                <a:cubicBezTo>
                  <a:pt x="1123914" y="443629"/>
                  <a:pt x="931285" y="217055"/>
                  <a:pt x="675211" y="164654"/>
                </a:cubicBezTo>
                <a:lnTo>
                  <a:pt x="647290" y="161839"/>
                </a:lnTo>
                <a:lnTo>
                  <a:pt x="561957" y="0"/>
                </a:lnTo>
                <a:lnTo>
                  <a:pt x="476623" y="161840"/>
                </a:lnTo>
                <a:lnTo>
                  <a:pt x="448703" y="164654"/>
                </a:lnTo>
                <a:cubicBezTo>
                  <a:pt x="192629" y="217055"/>
                  <a:pt x="0" y="443629"/>
                  <a:pt x="0" y="715194"/>
                </a:cubicBezTo>
                <a:cubicBezTo>
                  <a:pt x="0" y="1025554"/>
                  <a:pt x="251597" y="1277151"/>
                  <a:pt x="561957" y="1277151"/>
                </a:cubicBezTo>
                <a:close/>
              </a:path>
            </a:pathLst>
          </a:cu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cxnSp>
        <p:nvCxnSpPr>
          <p:cNvPr id="32" name="Straight Connector 52"/>
          <p:cNvCxnSpPr/>
          <p:nvPr/>
        </p:nvCxnSpPr>
        <p:spPr>
          <a:xfrm>
            <a:off x="9380538" y="3219450"/>
            <a:ext cx="0" cy="471488"/>
          </a:xfrm>
          <a:prstGeom prst="line">
            <a:avLst/>
          </a:prstGeom>
          <a:solidFill>
            <a:srgbClr val="C00000"/>
          </a:solidFill>
          <a:ln>
            <a:solidFill>
              <a:srgbClr val="FDFDFD"/>
            </a:solidFill>
            <a:headEnd type="none" w="med" len="med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337" name="Freeform 21"/>
          <p:cNvSpPr>
            <a:spLocks noEditPoints="1"/>
          </p:cNvSpPr>
          <p:nvPr/>
        </p:nvSpPr>
        <p:spPr>
          <a:xfrm>
            <a:off x="9167813" y="2378075"/>
            <a:ext cx="434975" cy="387350"/>
          </a:xfrm>
          <a:custGeom>
            <a:avLst/>
            <a:gdLst/>
            <a:ahLst/>
            <a:cxnLst>
              <a:cxn ang="0">
                <a:pos x="67330" y="125959"/>
              </a:cxn>
              <a:cxn ang="0">
                <a:pos x="127059" y="146591"/>
              </a:cxn>
              <a:cxn ang="0">
                <a:pos x="134661" y="144419"/>
              </a:cxn>
              <a:cxn ang="0">
                <a:pos x="168326" y="115101"/>
              </a:cxn>
              <a:cxn ang="0">
                <a:pos x="169412" y="108586"/>
              </a:cxn>
              <a:cxn ang="0">
                <a:pos x="153122" y="87954"/>
              </a:cxn>
              <a:cxn ang="0">
                <a:pos x="237829" y="1086"/>
              </a:cxn>
              <a:cxn ang="0">
                <a:pos x="173756" y="1086"/>
              </a:cxn>
              <a:cxn ang="0">
                <a:pos x="93394" y="42348"/>
              </a:cxn>
              <a:cxn ang="0">
                <a:pos x="59729" y="68409"/>
              </a:cxn>
              <a:cxn ang="0">
                <a:pos x="46697" y="97727"/>
              </a:cxn>
              <a:cxn ang="0">
                <a:pos x="19548" y="106414"/>
              </a:cxn>
              <a:cxn ang="0">
                <a:pos x="3258" y="119444"/>
              </a:cxn>
              <a:cxn ang="0">
                <a:pos x="2172" y="130303"/>
              </a:cxn>
              <a:cxn ang="0">
                <a:pos x="32579" y="162879"/>
              </a:cxn>
              <a:cxn ang="0">
                <a:pos x="44525" y="165050"/>
              </a:cxn>
              <a:cxn ang="0">
                <a:pos x="59729" y="150934"/>
              </a:cxn>
              <a:cxn ang="0">
                <a:pos x="67330" y="125959"/>
              </a:cxn>
              <a:cxn ang="0">
                <a:pos x="192218" y="136818"/>
              </a:cxn>
              <a:cxn ang="0">
                <a:pos x="183530" y="135732"/>
              </a:cxn>
              <a:cxn ang="0">
                <a:pos x="152037" y="162879"/>
              </a:cxn>
              <a:cxn ang="0">
                <a:pos x="150951" y="171565"/>
              </a:cxn>
              <a:cxn ang="0">
                <a:pos x="331222" y="376792"/>
              </a:cxn>
              <a:cxn ang="0">
                <a:pos x="347512" y="377878"/>
              </a:cxn>
              <a:cxn ang="0">
                <a:pos x="369232" y="360505"/>
              </a:cxn>
              <a:cxn ang="0">
                <a:pos x="370317" y="344217"/>
              </a:cxn>
              <a:cxn ang="0">
                <a:pos x="192218" y="136818"/>
              </a:cxn>
              <a:cxn ang="0">
                <a:pos x="432218" y="49949"/>
              </a:cxn>
              <a:cxn ang="0">
                <a:pos x="422444" y="45606"/>
              </a:cxn>
              <a:cxn ang="0">
                <a:pos x="400725" y="78182"/>
              </a:cxn>
              <a:cxn ang="0">
                <a:pos x="359458" y="86869"/>
              </a:cxn>
              <a:cxn ang="0">
                <a:pos x="347512" y="48864"/>
              </a:cxn>
              <a:cxn ang="0">
                <a:pos x="367060" y="14116"/>
              </a:cxn>
              <a:cxn ang="0">
                <a:pos x="358372" y="6515"/>
              </a:cxn>
              <a:cxn ang="0">
                <a:pos x="297557" y="55379"/>
              </a:cxn>
              <a:cxn ang="0">
                <a:pos x="279096" y="131389"/>
              </a:cxn>
              <a:cxn ang="0">
                <a:pos x="249774" y="161793"/>
              </a:cxn>
              <a:cxn ang="0">
                <a:pos x="279096" y="196540"/>
              </a:cxn>
              <a:cxn ang="0">
                <a:pos x="314933" y="161793"/>
              </a:cxn>
              <a:cxn ang="0">
                <a:pos x="358372" y="148762"/>
              </a:cxn>
              <a:cxn ang="0">
                <a:pos x="424616" y="121616"/>
              </a:cxn>
              <a:cxn ang="0">
                <a:pos x="432218" y="49949"/>
              </a:cxn>
              <a:cxn ang="0">
                <a:pos x="59729" y="346388"/>
              </a:cxn>
              <a:cxn ang="0">
                <a:pos x="59729" y="362676"/>
              </a:cxn>
              <a:cxn ang="0">
                <a:pos x="80362" y="383308"/>
              </a:cxn>
              <a:cxn ang="0">
                <a:pos x="96652" y="381136"/>
              </a:cxn>
              <a:cxn ang="0">
                <a:pos x="203077" y="275808"/>
              </a:cxn>
              <a:cxn ang="0">
                <a:pos x="170498" y="238889"/>
              </a:cxn>
              <a:cxn ang="0">
                <a:pos x="59729" y="346388"/>
              </a:cxn>
            </a:cxnLst>
            <a:rect l="0" t="0" r="0" b="0"/>
            <a:pathLst>
              <a:path w="401" h="357">
                <a:moveTo>
                  <a:pt x="62" y="116"/>
                </a:moveTo>
                <a:cubicBezTo>
                  <a:pt x="81" y="101"/>
                  <a:pt x="97" y="111"/>
                  <a:pt x="117" y="135"/>
                </a:cubicBezTo>
                <a:cubicBezTo>
                  <a:pt x="120" y="138"/>
                  <a:pt x="123" y="135"/>
                  <a:pt x="124" y="133"/>
                </a:cubicBezTo>
                <a:cubicBezTo>
                  <a:pt x="126" y="132"/>
                  <a:pt x="154" y="107"/>
                  <a:pt x="155" y="106"/>
                </a:cubicBezTo>
                <a:cubicBezTo>
                  <a:pt x="156" y="105"/>
                  <a:pt x="158" y="102"/>
                  <a:pt x="156" y="100"/>
                </a:cubicBezTo>
                <a:cubicBezTo>
                  <a:pt x="154" y="98"/>
                  <a:pt x="146" y="88"/>
                  <a:pt x="141" y="81"/>
                </a:cubicBezTo>
                <a:cubicBezTo>
                  <a:pt x="105" y="34"/>
                  <a:pt x="240" y="2"/>
                  <a:pt x="219" y="1"/>
                </a:cubicBezTo>
                <a:cubicBezTo>
                  <a:pt x="208" y="1"/>
                  <a:pt x="166" y="0"/>
                  <a:pt x="160" y="1"/>
                </a:cubicBezTo>
                <a:cubicBezTo>
                  <a:pt x="134" y="4"/>
                  <a:pt x="102" y="28"/>
                  <a:pt x="86" y="39"/>
                </a:cubicBezTo>
                <a:cubicBezTo>
                  <a:pt x="64" y="53"/>
                  <a:pt x="57" y="62"/>
                  <a:pt x="55" y="63"/>
                </a:cubicBezTo>
                <a:cubicBezTo>
                  <a:pt x="49" y="68"/>
                  <a:pt x="54" y="80"/>
                  <a:pt x="43" y="90"/>
                </a:cubicBezTo>
                <a:cubicBezTo>
                  <a:pt x="32" y="100"/>
                  <a:pt x="25" y="92"/>
                  <a:pt x="18" y="98"/>
                </a:cubicBezTo>
                <a:cubicBezTo>
                  <a:pt x="15" y="101"/>
                  <a:pt x="5" y="108"/>
                  <a:pt x="3" y="110"/>
                </a:cubicBezTo>
                <a:cubicBezTo>
                  <a:pt x="0" y="113"/>
                  <a:pt x="0" y="117"/>
                  <a:pt x="2" y="120"/>
                </a:cubicBezTo>
                <a:cubicBezTo>
                  <a:pt x="2" y="120"/>
                  <a:pt x="28" y="148"/>
                  <a:pt x="30" y="150"/>
                </a:cubicBezTo>
                <a:cubicBezTo>
                  <a:pt x="32" y="153"/>
                  <a:pt x="38" y="155"/>
                  <a:pt x="41" y="152"/>
                </a:cubicBezTo>
                <a:cubicBezTo>
                  <a:pt x="45" y="149"/>
                  <a:pt x="54" y="141"/>
                  <a:pt x="55" y="139"/>
                </a:cubicBezTo>
                <a:cubicBezTo>
                  <a:pt x="57" y="138"/>
                  <a:pt x="54" y="122"/>
                  <a:pt x="62" y="116"/>
                </a:cubicBezTo>
                <a:close/>
                <a:moveTo>
                  <a:pt x="177" y="126"/>
                </a:moveTo>
                <a:cubicBezTo>
                  <a:pt x="174" y="123"/>
                  <a:pt x="171" y="123"/>
                  <a:pt x="169" y="125"/>
                </a:cubicBezTo>
                <a:cubicBezTo>
                  <a:pt x="140" y="150"/>
                  <a:pt x="140" y="150"/>
                  <a:pt x="140" y="150"/>
                </a:cubicBezTo>
                <a:cubicBezTo>
                  <a:pt x="138" y="152"/>
                  <a:pt x="137" y="156"/>
                  <a:pt x="139" y="158"/>
                </a:cubicBezTo>
                <a:cubicBezTo>
                  <a:pt x="305" y="347"/>
                  <a:pt x="305" y="347"/>
                  <a:pt x="305" y="347"/>
                </a:cubicBezTo>
                <a:cubicBezTo>
                  <a:pt x="309" y="352"/>
                  <a:pt x="316" y="352"/>
                  <a:pt x="320" y="348"/>
                </a:cubicBezTo>
                <a:cubicBezTo>
                  <a:pt x="340" y="332"/>
                  <a:pt x="340" y="332"/>
                  <a:pt x="340" y="332"/>
                </a:cubicBezTo>
                <a:cubicBezTo>
                  <a:pt x="344" y="328"/>
                  <a:pt x="345" y="321"/>
                  <a:pt x="341" y="317"/>
                </a:cubicBezTo>
                <a:lnTo>
                  <a:pt x="177" y="126"/>
                </a:lnTo>
                <a:close/>
                <a:moveTo>
                  <a:pt x="398" y="46"/>
                </a:moveTo>
                <a:cubicBezTo>
                  <a:pt x="396" y="36"/>
                  <a:pt x="391" y="38"/>
                  <a:pt x="389" y="42"/>
                </a:cubicBezTo>
                <a:cubicBezTo>
                  <a:pt x="386" y="46"/>
                  <a:pt x="374" y="64"/>
                  <a:pt x="369" y="72"/>
                </a:cubicBezTo>
                <a:cubicBezTo>
                  <a:pt x="364" y="80"/>
                  <a:pt x="353" y="96"/>
                  <a:pt x="331" y="80"/>
                </a:cubicBezTo>
                <a:cubicBezTo>
                  <a:pt x="308" y="64"/>
                  <a:pt x="316" y="53"/>
                  <a:pt x="320" y="45"/>
                </a:cubicBezTo>
                <a:cubicBezTo>
                  <a:pt x="324" y="38"/>
                  <a:pt x="336" y="16"/>
                  <a:pt x="338" y="13"/>
                </a:cubicBezTo>
                <a:cubicBezTo>
                  <a:pt x="340" y="11"/>
                  <a:pt x="338" y="3"/>
                  <a:pt x="330" y="6"/>
                </a:cubicBezTo>
                <a:cubicBezTo>
                  <a:pt x="323" y="9"/>
                  <a:pt x="280" y="27"/>
                  <a:pt x="274" y="51"/>
                </a:cubicBezTo>
                <a:cubicBezTo>
                  <a:pt x="268" y="76"/>
                  <a:pt x="279" y="99"/>
                  <a:pt x="257" y="121"/>
                </a:cubicBezTo>
                <a:cubicBezTo>
                  <a:pt x="230" y="149"/>
                  <a:pt x="230" y="149"/>
                  <a:pt x="230" y="149"/>
                </a:cubicBezTo>
                <a:cubicBezTo>
                  <a:pt x="257" y="181"/>
                  <a:pt x="257" y="181"/>
                  <a:pt x="257" y="181"/>
                </a:cubicBezTo>
                <a:cubicBezTo>
                  <a:pt x="290" y="149"/>
                  <a:pt x="290" y="149"/>
                  <a:pt x="290" y="149"/>
                </a:cubicBezTo>
                <a:cubicBezTo>
                  <a:pt x="298" y="141"/>
                  <a:pt x="315" y="134"/>
                  <a:pt x="330" y="137"/>
                </a:cubicBezTo>
                <a:cubicBezTo>
                  <a:pt x="363" y="144"/>
                  <a:pt x="381" y="132"/>
                  <a:pt x="391" y="112"/>
                </a:cubicBezTo>
                <a:cubicBezTo>
                  <a:pt x="401" y="94"/>
                  <a:pt x="399" y="56"/>
                  <a:pt x="398" y="46"/>
                </a:cubicBezTo>
                <a:close/>
                <a:moveTo>
                  <a:pt x="55" y="319"/>
                </a:moveTo>
                <a:cubicBezTo>
                  <a:pt x="50" y="323"/>
                  <a:pt x="50" y="330"/>
                  <a:pt x="55" y="334"/>
                </a:cubicBezTo>
                <a:cubicBezTo>
                  <a:pt x="74" y="353"/>
                  <a:pt x="74" y="353"/>
                  <a:pt x="74" y="353"/>
                </a:cubicBezTo>
                <a:cubicBezTo>
                  <a:pt x="78" y="357"/>
                  <a:pt x="84" y="355"/>
                  <a:pt x="89" y="351"/>
                </a:cubicBezTo>
                <a:cubicBezTo>
                  <a:pt x="187" y="254"/>
                  <a:pt x="187" y="254"/>
                  <a:pt x="187" y="254"/>
                </a:cubicBezTo>
                <a:cubicBezTo>
                  <a:pt x="157" y="220"/>
                  <a:pt x="157" y="220"/>
                  <a:pt x="157" y="220"/>
                </a:cubicBezTo>
                <a:lnTo>
                  <a:pt x="55" y="319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6338" name="TextBox 13"/>
          <p:cNvSpPr txBox="1"/>
          <p:nvPr/>
        </p:nvSpPr>
        <p:spPr>
          <a:xfrm>
            <a:off x="3173413" y="2787650"/>
            <a:ext cx="2336800" cy="2460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x-none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339" name="TextBox 13"/>
          <p:cNvSpPr txBox="1"/>
          <p:nvPr/>
        </p:nvSpPr>
        <p:spPr>
          <a:xfrm>
            <a:off x="3176588" y="3073400"/>
            <a:ext cx="2333625" cy="37846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340" name="TextBox 13"/>
          <p:cNvSpPr txBox="1"/>
          <p:nvPr/>
        </p:nvSpPr>
        <p:spPr>
          <a:xfrm>
            <a:off x="1465263" y="3898900"/>
            <a:ext cx="2338387" cy="2476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x-none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341" name="TextBox 13"/>
          <p:cNvSpPr txBox="1"/>
          <p:nvPr/>
        </p:nvSpPr>
        <p:spPr>
          <a:xfrm>
            <a:off x="1470025" y="4186238"/>
            <a:ext cx="2333625" cy="37846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342" name="TextBox 13"/>
          <p:cNvSpPr txBox="1"/>
          <p:nvPr/>
        </p:nvSpPr>
        <p:spPr>
          <a:xfrm>
            <a:off x="4956175" y="3898900"/>
            <a:ext cx="2338388" cy="2476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x-none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343" name="TextBox 13"/>
          <p:cNvSpPr txBox="1"/>
          <p:nvPr/>
        </p:nvSpPr>
        <p:spPr>
          <a:xfrm>
            <a:off x="4960938" y="4186238"/>
            <a:ext cx="2333625" cy="37846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344" name="TextBox 13"/>
          <p:cNvSpPr txBox="1"/>
          <p:nvPr/>
        </p:nvSpPr>
        <p:spPr>
          <a:xfrm>
            <a:off x="8270875" y="3898900"/>
            <a:ext cx="2338388" cy="2476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x-none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345" name="TextBox 13"/>
          <p:cNvSpPr txBox="1"/>
          <p:nvPr/>
        </p:nvSpPr>
        <p:spPr>
          <a:xfrm>
            <a:off x="8274050" y="4186238"/>
            <a:ext cx="2335213" cy="37846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346" name="TextBox 13"/>
          <p:cNvSpPr txBox="1"/>
          <p:nvPr/>
        </p:nvSpPr>
        <p:spPr>
          <a:xfrm>
            <a:off x="6537325" y="2787650"/>
            <a:ext cx="2338388" cy="2460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x-none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347" name="TextBox 13"/>
          <p:cNvSpPr txBox="1"/>
          <p:nvPr/>
        </p:nvSpPr>
        <p:spPr>
          <a:xfrm>
            <a:off x="6542088" y="3073400"/>
            <a:ext cx="2333625" cy="37846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348" name="文本框 128"/>
          <p:cNvSpPr txBox="1"/>
          <p:nvPr/>
        </p:nvSpPr>
        <p:spPr>
          <a:xfrm>
            <a:off x="307975" y="249238"/>
            <a:ext cx="206692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</a:p>
        </p:txBody>
      </p:sp>
    </p:spTree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370" name="组合 5"/>
          <p:cNvGrpSpPr/>
          <p:nvPr/>
        </p:nvGrpSpPr>
        <p:grpSpPr>
          <a:xfrm>
            <a:off x="0" y="2624138"/>
            <a:ext cx="12292013" cy="1482725"/>
            <a:chOff x="-49747" y="2687410"/>
            <a:chExt cx="12291495" cy="1483180"/>
          </a:xfrm>
        </p:grpSpPr>
        <p:grpSp>
          <p:nvGrpSpPr>
            <p:cNvPr id="58371" name="组合 16"/>
            <p:cNvGrpSpPr/>
            <p:nvPr/>
          </p:nvGrpSpPr>
          <p:grpSpPr>
            <a:xfrm>
              <a:off x="-49747" y="2687410"/>
              <a:ext cx="12291495" cy="1483180"/>
              <a:chOff x="-98967" y="2601652"/>
              <a:chExt cx="12291495" cy="1483180"/>
            </a:xfrm>
          </p:grpSpPr>
          <p:grpSp>
            <p:nvGrpSpPr>
              <p:cNvPr id="58375" name="组合 2"/>
              <p:cNvGrpSpPr/>
              <p:nvPr/>
            </p:nvGrpSpPr>
            <p:grpSpPr>
              <a:xfrm>
                <a:off x="-98967" y="2601652"/>
                <a:ext cx="4588571" cy="1483180"/>
                <a:chOff x="337452" y="2022788"/>
                <a:chExt cx="4588571" cy="1483180"/>
              </a:xfrm>
            </p:grpSpPr>
            <p:sp>
              <p:nvSpPr>
                <p:cNvPr id="8" name="任意多边形 7"/>
                <p:cNvSpPr/>
                <p:nvPr/>
              </p:nvSpPr>
              <p:spPr>
                <a:xfrm>
                  <a:off x="337452" y="2302186"/>
                  <a:ext cx="4093889" cy="203202"/>
                </a:xfrm>
                <a:custGeom>
                  <a:avLst/>
                  <a:gdLst>
                    <a:gd name="connsiteX0" fmla="*/ 0 w 4093889"/>
                    <a:gd name="connsiteY0" fmla="*/ 0 h 203202"/>
                    <a:gd name="connsiteX1" fmla="*/ 3990486 w 4093889"/>
                    <a:gd name="connsiteY1" fmla="*/ 0 h 203202"/>
                    <a:gd name="connsiteX2" fmla="*/ 4093889 w 4093889"/>
                    <a:gd name="connsiteY2" fmla="*/ 203202 h 203202"/>
                    <a:gd name="connsiteX3" fmla="*/ 0 w 4093889"/>
                    <a:gd name="connsiteY3" fmla="*/ 203202 h 203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093889" h="203202">
                      <a:moveTo>
                        <a:pt x="0" y="0"/>
                      </a:moveTo>
                      <a:lnTo>
                        <a:pt x="3990486" y="0"/>
                      </a:lnTo>
                      <a:lnTo>
                        <a:pt x="4093889" y="203202"/>
                      </a:lnTo>
                      <a:lnTo>
                        <a:pt x="0" y="203202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tx1">
                        <a:lumMod val="85000"/>
                        <a:lumOff val="15000"/>
                        <a:alpha val="0"/>
                      </a:schemeClr>
                    </a:gs>
                    <a:gs pos="0">
                      <a:schemeClr val="bg1"/>
                    </a:gs>
                  </a:gsLst>
                  <a:lin ang="108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9" name="任意多边形 8"/>
                <p:cNvSpPr/>
                <p:nvPr/>
              </p:nvSpPr>
              <p:spPr>
                <a:xfrm>
                  <a:off x="337452" y="2665044"/>
                  <a:ext cx="4278536" cy="203202"/>
                </a:xfrm>
                <a:custGeom>
                  <a:avLst/>
                  <a:gdLst>
                    <a:gd name="connsiteX0" fmla="*/ 0 w 4278536"/>
                    <a:gd name="connsiteY0" fmla="*/ 0 h 203202"/>
                    <a:gd name="connsiteX1" fmla="*/ 4175133 w 4278536"/>
                    <a:gd name="connsiteY1" fmla="*/ 0 h 203202"/>
                    <a:gd name="connsiteX2" fmla="*/ 4278536 w 4278536"/>
                    <a:gd name="connsiteY2" fmla="*/ 203202 h 203202"/>
                    <a:gd name="connsiteX3" fmla="*/ 0 w 4278536"/>
                    <a:gd name="connsiteY3" fmla="*/ 203202 h 203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78536" h="203202">
                      <a:moveTo>
                        <a:pt x="0" y="0"/>
                      </a:moveTo>
                      <a:lnTo>
                        <a:pt x="4175133" y="0"/>
                      </a:lnTo>
                      <a:lnTo>
                        <a:pt x="4278536" y="203202"/>
                      </a:lnTo>
                      <a:lnTo>
                        <a:pt x="0" y="203202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tx1">
                        <a:lumMod val="85000"/>
                        <a:lumOff val="15000"/>
                        <a:alpha val="0"/>
                      </a:schemeClr>
                    </a:gs>
                    <a:gs pos="0">
                      <a:schemeClr val="bg1"/>
                    </a:gs>
                  </a:gsLst>
                  <a:lin ang="108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" name="任意多边形 9"/>
                <p:cNvSpPr/>
                <p:nvPr/>
              </p:nvSpPr>
              <p:spPr>
                <a:xfrm>
                  <a:off x="337452" y="3027902"/>
                  <a:ext cx="4455885" cy="203202"/>
                </a:xfrm>
                <a:custGeom>
                  <a:avLst/>
                  <a:gdLst>
                    <a:gd name="connsiteX0" fmla="*/ 0 w 4455885"/>
                    <a:gd name="connsiteY0" fmla="*/ 0 h 203202"/>
                    <a:gd name="connsiteX1" fmla="*/ 4359780 w 4455885"/>
                    <a:gd name="connsiteY1" fmla="*/ 0 h 203202"/>
                    <a:gd name="connsiteX2" fmla="*/ 4455885 w 4455885"/>
                    <a:gd name="connsiteY2" fmla="*/ 188862 h 203202"/>
                    <a:gd name="connsiteX3" fmla="*/ 4455885 w 4455885"/>
                    <a:gd name="connsiteY3" fmla="*/ 203202 h 203202"/>
                    <a:gd name="connsiteX4" fmla="*/ 0 w 4455885"/>
                    <a:gd name="connsiteY4" fmla="*/ 203202 h 203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55885" h="203202">
                      <a:moveTo>
                        <a:pt x="0" y="0"/>
                      </a:moveTo>
                      <a:lnTo>
                        <a:pt x="4359780" y="0"/>
                      </a:lnTo>
                      <a:lnTo>
                        <a:pt x="4455885" y="188862"/>
                      </a:lnTo>
                      <a:lnTo>
                        <a:pt x="4455885" y="203202"/>
                      </a:lnTo>
                      <a:lnTo>
                        <a:pt x="0" y="203202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tx1">
                        <a:lumMod val="85000"/>
                        <a:lumOff val="15000"/>
                        <a:alpha val="0"/>
                      </a:schemeClr>
                    </a:gs>
                    <a:gs pos="0">
                      <a:schemeClr val="bg1"/>
                    </a:gs>
                  </a:gsLst>
                  <a:lin ang="108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cxnSp>
              <p:nvCxnSpPr>
                <p:cNvPr id="11" name="直接连接符 10"/>
                <p:cNvCxnSpPr/>
                <p:nvPr/>
              </p:nvCxnSpPr>
              <p:spPr>
                <a:xfrm>
                  <a:off x="4190996" y="2022788"/>
                  <a:ext cx="735027" cy="148318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8376" name="组合 1"/>
              <p:cNvGrpSpPr/>
              <p:nvPr/>
            </p:nvGrpSpPr>
            <p:grpSpPr>
              <a:xfrm flipV="1">
                <a:off x="7589444" y="2601652"/>
                <a:ext cx="4603084" cy="1483180"/>
                <a:chOff x="7251464" y="2022787"/>
                <a:chExt cx="4603084" cy="1483180"/>
              </a:xfrm>
            </p:grpSpPr>
            <p:sp>
              <p:nvSpPr>
                <p:cNvPr id="13" name="任意多边形 12"/>
                <p:cNvSpPr/>
                <p:nvPr/>
              </p:nvSpPr>
              <p:spPr>
                <a:xfrm flipH="1">
                  <a:off x="7760659" y="2302186"/>
                  <a:ext cx="4093889" cy="203202"/>
                </a:xfrm>
                <a:custGeom>
                  <a:avLst/>
                  <a:gdLst>
                    <a:gd name="connsiteX0" fmla="*/ 0 w 4093889"/>
                    <a:gd name="connsiteY0" fmla="*/ 0 h 203202"/>
                    <a:gd name="connsiteX1" fmla="*/ 3990486 w 4093889"/>
                    <a:gd name="connsiteY1" fmla="*/ 0 h 203202"/>
                    <a:gd name="connsiteX2" fmla="*/ 4093889 w 4093889"/>
                    <a:gd name="connsiteY2" fmla="*/ 203202 h 203202"/>
                    <a:gd name="connsiteX3" fmla="*/ 0 w 4093889"/>
                    <a:gd name="connsiteY3" fmla="*/ 203202 h 203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093889" h="203202">
                      <a:moveTo>
                        <a:pt x="0" y="0"/>
                      </a:moveTo>
                      <a:lnTo>
                        <a:pt x="3990486" y="0"/>
                      </a:lnTo>
                      <a:lnTo>
                        <a:pt x="4093889" y="203202"/>
                      </a:lnTo>
                      <a:lnTo>
                        <a:pt x="0" y="203202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tx1">
                        <a:lumMod val="85000"/>
                        <a:lumOff val="15000"/>
                        <a:alpha val="0"/>
                      </a:schemeClr>
                    </a:gs>
                    <a:gs pos="0">
                      <a:schemeClr val="bg1"/>
                    </a:gs>
                  </a:gsLst>
                  <a:lin ang="108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" name="任意多边形 13"/>
                <p:cNvSpPr/>
                <p:nvPr/>
              </p:nvSpPr>
              <p:spPr>
                <a:xfrm flipH="1">
                  <a:off x="7576012" y="2665044"/>
                  <a:ext cx="4278536" cy="203202"/>
                </a:xfrm>
                <a:custGeom>
                  <a:avLst/>
                  <a:gdLst>
                    <a:gd name="connsiteX0" fmla="*/ 0 w 4278536"/>
                    <a:gd name="connsiteY0" fmla="*/ 0 h 203202"/>
                    <a:gd name="connsiteX1" fmla="*/ 4175133 w 4278536"/>
                    <a:gd name="connsiteY1" fmla="*/ 0 h 203202"/>
                    <a:gd name="connsiteX2" fmla="*/ 4278536 w 4278536"/>
                    <a:gd name="connsiteY2" fmla="*/ 203202 h 203202"/>
                    <a:gd name="connsiteX3" fmla="*/ 0 w 4278536"/>
                    <a:gd name="connsiteY3" fmla="*/ 203202 h 203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78536" h="203202">
                      <a:moveTo>
                        <a:pt x="0" y="0"/>
                      </a:moveTo>
                      <a:lnTo>
                        <a:pt x="4175133" y="0"/>
                      </a:lnTo>
                      <a:lnTo>
                        <a:pt x="4278536" y="203202"/>
                      </a:lnTo>
                      <a:lnTo>
                        <a:pt x="0" y="203202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tx1">
                        <a:lumMod val="85000"/>
                        <a:lumOff val="15000"/>
                        <a:alpha val="0"/>
                      </a:schemeClr>
                    </a:gs>
                    <a:gs pos="0">
                      <a:schemeClr val="bg1"/>
                    </a:gs>
                  </a:gsLst>
                  <a:lin ang="108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5" name="任意多边形 14"/>
                <p:cNvSpPr/>
                <p:nvPr/>
              </p:nvSpPr>
              <p:spPr>
                <a:xfrm flipH="1">
                  <a:off x="7398663" y="3027902"/>
                  <a:ext cx="4455885" cy="203202"/>
                </a:xfrm>
                <a:custGeom>
                  <a:avLst/>
                  <a:gdLst>
                    <a:gd name="connsiteX0" fmla="*/ 0 w 4455885"/>
                    <a:gd name="connsiteY0" fmla="*/ 0 h 203202"/>
                    <a:gd name="connsiteX1" fmla="*/ 4359780 w 4455885"/>
                    <a:gd name="connsiteY1" fmla="*/ 0 h 203202"/>
                    <a:gd name="connsiteX2" fmla="*/ 4455885 w 4455885"/>
                    <a:gd name="connsiteY2" fmla="*/ 188862 h 203202"/>
                    <a:gd name="connsiteX3" fmla="*/ 4455885 w 4455885"/>
                    <a:gd name="connsiteY3" fmla="*/ 203202 h 203202"/>
                    <a:gd name="connsiteX4" fmla="*/ 0 w 4455885"/>
                    <a:gd name="connsiteY4" fmla="*/ 203202 h 203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55885" h="203202">
                      <a:moveTo>
                        <a:pt x="0" y="0"/>
                      </a:moveTo>
                      <a:lnTo>
                        <a:pt x="4359780" y="0"/>
                      </a:lnTo>
                      <a:lnTo>
                        <a:pt x="4455885" y="188862"/>
                      </a:lnTo>
                      <a:lnTo>
                        <a:pt x="4455885" y="203202"/>
                      </a:lnTo>
                      <a:lnTo>
                        <a:pt x="0" y="203202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tx1">
                        <a:lumMod val="85000"/>
                        <a:lumOff val="15000"/>
                        <a:alpha val="0"/>
                      </a:schemeClr>
                    </a:gs>
                    <a:gs pos="0">
                      <a:schemeClr val="bg1"/>
                    </a:gs>
                  </a:gsLst>
                  <a:lin ang="108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cxnSp>
              <p:nvCxnSpPr>
                <p:cNvPr id="16" name="直接连接符 15"/>
                <p:cNvCxnSpPr/>
                <p:nvPr/>
              </p:nvCxnSpPr>
              <p:spPr>
                <a:xfrm flipH="1">
                  <a:off x="7251464" y="2022787"/>
                  <a:ext cx="735028" cy="148318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58372" name="组合 3"/>
            <p:cNvGrpSpPr/>
            <p:nvPr/>
          </p:nvGrpSpPr>
          <p:grpSpPr>
            <a:xfrm>
              <a:off x="4301014" y="2718846"/>
              <a:ext cx="4072678" cy="1346327"/>
              <a:chOff x="4009655" y="2718846"/>
              <a:chExt cx="4072678" cy="1346327"/>
            </a:xfrm>
          </p:grpSpPr>
          <p:sp>
            <p:nvSpPr>
              <p:cNvPr id="58373" name="文本框 128"/>
              <p:cNvSpPr txBox="1"/>
              <p:nvPr/>
            </p:nvSpPr>
            <p:spPr>
              <a:xfrm>
                <a:off x="4334626" y="3357287"/>
                <a:ext cx="3747707" cy="70788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4000" b="1" dirty="0">
                    <a:solidFill>
                      <a:srgbClr val="F8F8F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点此添加标题</a:t>
                </a:r>
              </a:p>
            </p:txBody>
          </p:sp>
          <p:sp>
            <p:nvSpPr>
              <p:cNvPr id="58374" name="文本框 129"/>
              <p:cNvSpPr txBox="1"/>
              <p:nvPr/>
            </p:nvSpPr>
            <p:spPr>
              <a:xfrm>
                <a:off x="4009655" y="2718846"/>
                <a:ext cx="2311157" cy="70788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US" altLang="zh-CN" sz="4000" b="1" dirty="0">
                    <a:solidFill>
                      <a:srgbClr val="F8F8F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Part  04</a:t>
                </a:r>
                <a:endParaRPr lang="zh-CN" altLang="en-US" sz="4000" b="1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Oval 6"/>
          <p:cNvSpPr/>
          <p:nvPr/>
        </p:nvSpPr>
        <p:spPr>
          <a:xfrm>
            <a:off x="2182813" y="2176463"/>
            <a:ext cx="1330325" cy="1330325"/>
          </a:xfrm>
          <a:prstGeom prst="ellipse">
            <a:avLst/>
          </a:prstGeom>
          <a:solidFill>
            <a:srgbClr val="FCFCFC">
              <a:alpha val="5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32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20" name="Freeform 5"/>
          <p:cNvSpPr/>
          <p:nvPr/>
        </p:nvSpPr>
        <p:spPr bwMode="auto">
          <a:xfrm>
            <a:off x="2595563" y="3087688"/>
            <a:ext cx="492125" cy="88900"/>
          </a:xfrm>
          <a:custGeom>
            <a:avLst/>
            <a:gdLst>
              <a:gd name="T0" fmla="*/ 287 w 292"/>
              <a:gd name="T1" fmla="*/ 0 h 53"/>
              <a:gd name="T2" fmla="*/ 6 w 292"/>
              <a:gd name="T3" fmla="*/ 0 h 53"/>
              <a:gd name="T4" fmla="*/ 0 w 292"/>
              <a:gd name="T5" fmla="*/ 5 h 53"/>
              <a:gd name="T6" fmla="*/ 0 w 292"/>
              <a:gd name="T7" fmla="*/ 48 h 53"/>
              <a:gd name="T8" fmla="*/ 6 w 292"/>
              <a:gd name="T9" fmla="*/ 53 h 53"/>
              <a:gd name="T10" fmla="*/ 287 w 292"/>
              <a:gd name="T11" fmla="*/ 53 h 53"/>
              <a:gd name="T12" fmla="*/ 292 w 292"/>
              <a:gd name="T13" fmla="*/ 48 h 53"/>
              <a:gd name="T14" fmla="*/ 292 w 292"/>
              <a:gd name="T15" fmla="*/ 5 h 53"/>
              <a:gd name="T16" fmla="*/ 287 w 292"/>
              <a:gd name="T17" fmla="*/ 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2" h="53">
                <a:moveTo>
                  <a:pt x="287" y="0"/>
                </a:move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2"/>
                  <a:pt x="0" y="5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51"/>
                  <a:pt x="3" y="53"/>
                  <a:pt x="6" y="53"/>
                </a:cubicBezTo>
                <a:cubicBezTo>
                  <a:pt x="287" y="53"/>
                  <a:pt x="287" y="53"/>
                  <a:pt x="287" y="53"/>
                </a:cubicBezTo>
                <a:cubicBezTo>
                  <a:pt x="290" y="53"/>
                  <a:pt x="292" y="51"/>
                  <a:pt x="292" y="48"/>
                </a:cubicBezTo>
                <a:cubicBezTo>
                  <a:pt x="292" y="5"/>
                  <a:pt x="292" y="5"/>
                  <a:pt x="292" y="5"/>
                </a:cubicBezTo>
                <a:cubicBezTo>
                  <a:pt x="292" y="2"/>
                  <a:pt x="290" y="0"/>
                  <a:pt x="28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21" name="Freeform 6"/>
          <p:cNvSpPr/>
          <p:nvPr/>
        </p:nvSpPr>
        <p:spPr bwMode="auto">
          <a:xfrm>
            <a:off x="2506663" y="2551113"/>
            <a:ext cx="671513" cy="492125"/>
          </a:xfrm>
          <a:custGeom>
            <a:avLst/>
            <a:gdLst>
              <a:gd name="T0" fmla="*/ 398 w 398"/>
              <a:gd name="T1" fmla="*/ 40 h 292"/>
              <a:gd name="T2" fmla="*/ 358 w 398"/>
              <a:gd name="T3" fmla="*/ 0 h 292"/>
              <a:gd name="T4" fmla="*/ 318 w 398"/>
              <a:gd name="T5" fmla="*/ 40 h 292"/>
              <a:gd name="T6" fmla="*/ 335 w 398"/>
              <a:gd name="T7" fmla="*/ 72 h 292"/>
              <a:gd name="T8" fmla="*/ 265 w 398"/>
              <a:gd name="T9" fmla="*/ 212 h 292"/>
              <a:gd name="T10" fmla="*/ 219 w 398"/>
              <a:gd name="T11" fmla="*/ 74 h 292"/>
              <a:gd name="T12" fmla="*/ 239 w 398"/>
              <a:gd name="T13" fmla="*/ 40 h 292"/>
              <a:gd name="T14" fmla="*/ 199 w 398"/>
              <a:gd name="T15" fmla="*/ 0 h 292"/>
              <a:gd name="T16" fmla="*/ 159 w 398"/>
              <a:gd name="T17" fmla="*/ 40 h 292"/>
              <a:gd name="T18" fmla="*/ 179 w 398"/>
              <a:gd name="T19" fmla="*/ 74 h 292"/>
              <a:gd name="T20" fmla="*/ 133 w 398"/>
              <a:gd name="T21" fmla="*/ 212 h 292"/>
              <a:gd name="T22" fmla="*/ 63 w 398"/>
              <a:gd name="T23" fmla="*/ 72 h 292"/>
              <a:gd name="T24" fmla="*/ 80 w 398"/>
              <a:gd name="T25" fmla="*/ 40 h 292"/>
              <a:gd name="T26" fmla="*/ 40 w 398"/>
              <a:gd name="T27" fmla="*/ 0 h 292"/>
              <a:gd name="T28" fmla="*/ 0 w 398"/>
              <a:gd name="T29" fmla="*/ 40 h 292"/>
              <a:gd name="T30" fmla="*/ 29 w 398"/>
              <a:gd name="T31" fmla="*/ 78 h 292"/>
              <a:gd name="T32" fmla="*/ 53 w 398"/>
              <a:gd name="T33" fmla="*/ 292 h 292"/>
              <a:gd name="T34" fmla="*/ 345 w 398"/>
              <a:gd name="T35" fmla="*/ 292 h 292"/>
              <a:gd name="T36" fmla="*/ 369 w 398"/>
              <a:gd name="T37" fmla="*/ 78 h 292"/>
              <a:gd name="T38" fmla="*/ 398 w 398"/>
              <a:gd name="T39" fmla="*/ 40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98" h="292">
                <a:moveTo>
                  <a:pt x="398" y="40"/>
                </a:moveTo>
                <a:cubicBezTo>
                  <a:pt x="398" y="18"/>
                  <a:pt x="380" y="0"/>
                  <a:pt x="358" y="0"/>
                </a:cubicBezTo>
                <a:cubicBezTo>
                  <a:pt x="336" y="0"/>
                  <a:pt x="318" y="18"/>
                  <a:pt x="318" y="40"/>
                </a:cubicBezTo>
                <a:cubicBezTo>
                  <a:pt x="318" y="53"/>
                  <a:pt x="325" y="65"/>
                  <a:pt x="335" y="72"/>
                </a:cubicBezTo>
                <a:cubicBezTo>
                  <a:pt x="265" y="212"/>
                  <a:pt x="265" y="212"/>
                  <a:pt x="265" y="212"/>
                </a:cubicBezTo>
                <a:cubicBezTo>
                  <a:pt x="219" y="74"/>
                  <a:pt x="219" y="74"/>
                  <a:pt x="219" y="74"/>
                </a:cubicBezTo>
                <a:cubicBezTo>
                  <a:pt x="231" y="67"/>
                  <a:pt x="239" y="54"/>
                  <a:pt x="239" y="40"/>
                </a:cubicBezTo>
                <a:cubicBezTo>
                  <a:pt x="239" y="18"/>
                  <a:pt x="221" y="0"/>
                  <a:pt x="199" y="0"/>
                </a:cubicBezTo>
                <a:cubicBezTo>
                  <a:pt x="177" y="0"/>
                  <a:pt x="159" y="18"/>
                  <a:pt x="159" y="40"/>
                </a:cubicBezTo>
                <a:cubicBezTo>
                  <a:pt x="159" y="54"/>
                  <a:pt x="167" y="67"/>
                  <a:pt x="179" y="74"/>
                </a:cubicBezTo>
                <a:cubicBezTo>
                  <a:pt x="133" y="212"/>
                  <a:pt x="133" y="212"/>
                  <a:pt x="133" y="212"/>
                </a:cubicBezTo>
                <a:cubicBezTo>
                  <a:pt x="63" y="72"/>
                  <a:pt x="63" y="72"/>
                  <a:pt x="63" y="72"/>
                </a:cubicBezTo>
                <a:cubicBezTo>
                  <a:pt x="73" y="65"/>
                  <a:pt x="80" y="53"/>
                  <a:pt x="80" y="40"/>
                </a:cubicBezTo>
                <a:cubicBezTo>
                  <a:pt x="80" y="18"/>
                  <a:pt x="62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58"/>
                  <a:pt x="13" y="73"/>
                  <a:pt x="29" y="78"/>
                </a:cubicBezTo>
                <a:cubicBezTo>
                  <a:pt x="53" y="292"/>
                  <a:pt x="53" y="292"/>
                  <a:pt x="53" y="292"/>
                </a:cubicBezTo>
                <a:cubicBezTo>
                  <a:pt x="345" y="292"/>
                  <a:pt x="345" y="292"/>
                  <a:pt x="345" y="292"/>
                </a:cubicBezTo>
                <a:cubicBezTo>
                  <a:pt x="369" y="78"/>
                  <a:pt x="369" y="78"/>
                  <a:pt x="369" y="78"/>
                </a:cubicBezTo>
                <a:cubicBezTo>
                  <a:pt x="386" y="73"/>
                  <a:pt x="398" y="58"/>
                  <a:pt x="398" y="4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17" name="Oval 13"/>
          <p:cNvSpPr/>
          <p:nvPr/>
        </p:nvSpPr>
        <p:spPr>
          <a:xfrm>
            <a:off x="3468688" y="2665413"/>
            <a:ext cx="1330325" cy="1330325"/>
          </a:xfrm>
          <a:prstGeom prst="ellipse">
            <a:avLst/>
          </a:prstGeom>
          <a:solidFill>
            <a:srgbClr val="FCFCFC">
              <a:alpha val="5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32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14" name="Freeform 9"/>
          <p:cNvSpPr/>
          <p:nvPr/>
        </p:nvSpPr>
        <p:spPr bwMode="auto">
          <a:xfrm>
            <a:off x="3917950" y="3033713"/>
            <a:ext cx="509588" cy="439738"/>
          </a:xfrm>
          <a:custGeom>
            <a:avLst/>
            <a:gdLst>
              <a:gd name="T0" fmla="*/ 312 w 338"/>
              <a:gd name="T1" fmla="*/ 0 h 292"/>
              <a:gd name="T2" fmla="*/ 0 w 338"/>
              <a:gd name="T3" fmla="*/ 0 h 292"/>
              <a:gd name="T4" fmla="*/ 106 w 338"/>
              <a:gd name="T5" fmla="*/ 54 h 292"/>
              <a:gd name="T6" fmla="*/ 285 w 338"/>
              <a:gd name="T7" fmla="*/ 54 h 292"/>
              <a:gd name="T8" fmla="*/ 285 w 338"/>
              <a:gd name="T9" fmla="*/ 80 h 292"/>
              <a:gd name="T10" fmla="*/ 159 w 338"/>
              <a:gd name="T11" fmla="*/ 80 h 292"/>
              <a:gd name="T12" fmla="*/ 194 w 338"/>
              <a:gd name="T13" fmla="*/ 98 h 292"/>
              <a:gd name="T14" fmla="*/ 226 w 338"/>
              <a:gd name="T15" fmla="*/ 133 h 292"/>
              <a:gd name="T16" fmla="*/ 285 w 338"/>
              <a:gd name="T17" fmla="*/ 133 h 292"/>
              <a:gd name="T18" fmla="*/ 285 w 338"/>
              <a:gd name="T19" fmla="*/ 160 h 292"/>
              <a:gd name="T20" fmla="*/ 232 w 338"/>
              <a:gd name="T21" fmla="*/ 160 h 292"/>
              <a:gd name="T22" fmla="*/ 232 w 338"/>
              <a:gd name="T23" fmla="*/ 292 h 292"/>
              <a:gd name="T24" fmla="*/ 312 w 338"/>
              <a:gd name="T25" fmla="*/ 292 h 292"/>
              <a:gd name="T26" fmla="*/ 338 w 338"/>
              <a:gd name="T27" fmla="*/ 266 h 292"/>
              <a:gd name="T28" fmla="*/ 338 w 338"/>
              <a:gd name="T29" fmla="*/ 27 h 292"/>
              <a:gd name="T30" fmla="*/ 312 w 338"/>
              <a:gd name="T31" fmla="*/ 0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38" h="292">
                <a:moveTo>
                  <a:pt x="312" y="0"/>
                </a:moveTo>
                <a:cubicBezTo>
                  <a:pt x="0" y="0"/>
                  <a:pt x="0" y="0"/>
                  <a:pt x="0" y="0"/>
                </a:cubicBezTo>
                <a:cubicBezTo>
                  <a:pt x="106" y="54"/>
                  <a:pt x="106" y="54"/>
                  <a:pt x="106" y="54"/>
                </a:cubicBezTo>
                <a:cubicBezTo>
                  <a:pt x="285" y="54"/>
                  <a:pt x="285" y="54"/>
                  <a:pt x="285" y="54"/>
                </a:cubicBezTo>
                <a:cubicBezTo>
                  <a:pt x="285" y="80"/>
                  <a:pt x="285" y="80"/>
                  <a:pt x="285" y="80"/>
                </a:cubicBezTo>
                <a:cubicBezTo>
                  <a:pt x="159" y="80"/>
                  <a:pt x="159" y="80"/>
                  <a:pt x="159" y="80"/>
                </a:cubicBezTo>
                <a:cubicBezTo>
                  <a:pt x="194" y="98"/>
                  <a:pt x="194" y="98"/>
                  <a:pt x="194" y="98"/>
                </a:cubicBezTo>
                <a:cubicBezTo>
                  <a:pt x="208" y="105"/>
                  <a:pt x="220" y="118"/>
                  <a:pt x="226" y="133"/>
                </a:cubicBezTo>
                <a:cubicBezTo>
                  <a:pt x="285" y="133"/>
                  <a:pt x="285" y="133"/>
                  <a:pt x="285" y="133"/>
                </a:cubicBezTo>
                <a:cubicBezTo>
                  <a:pt x="285" y="160"/>
                  <a:pt x="285" y="160"/>
                  <a:pt x="285" y="160"/>
                </a:cubicBezTo>
                <a:cubicBezTo>
                  <a:pt x="232" y="160"/>
                  <a:pt x="232" y="160"/>
                  <a:pt x="232" y="160"/>
                </a:cubicBezTo>
                <a:cubicBezTo>
                  <a:pt x="232" y="292"/>
                  <a:pt x="232" y="292"/>
                  <a:pt x="232" y="292"/>
                </a:cubicBezTo>
                <a:cubicBezTo>
                  <a:pt x="312" y="292"/>
                  <a:pt x="312" y="292"/>
                  <a:pt x="312" y="292"/>
                </a:cubicBezTo>
                <a:cubicBezTo>
                  <a:pt x="326" y="292"/>
                  <a:pt x="338" y="280"/>
                  <a:pt x="338" y="266"/>
                </a:cubicBezTo>
                <a:cubicBezTo>
                  <a:pt x="338" y="27"/>
                  <a:pt x="338" y="27"/>
                  <a:pt x="338" y="27"/>
                </a:cubicBezTo>
                <a:cubicBezTo>
                  <a:pt x="338" y="12"/>
                  <a:pt x="326" y="0"/>
                  <a:pt x="31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15" name="Freeform 10"/>
          <p:cNvSpPr>
            <a:spLocks noEditPoints="1"/>
          </p:cNvSpPr>
          <p:nvPr/>
        </p:nvSpPr>
        <p:spPr bwMode="auto">
          <a:xfrm>
            <a:off x="3830638" y="3048000"/>
            <a:ext cx="398463" cy="611188"/>
          </a:xfrm>
          <a:custGeom>
            <a:avLst/>
            <a:gdLst>
              <a:gd name="T0" fmla="*/ 241 w 265"/>
              <a:gd name="T1" fmla="*/ 111 h 406"/>
              <a:gd name="T2" fmla="*/ 23 w 265"/>
              <a:gd name="T3" fmla="*/ 2 h 406"/>
              <a:gd name="T4" fmla="*/ 14 w 265"/>
              <a:gd name="T5" fmla="*/ 0 h 406"/>
              <a:gd name="T6" fmla="*/ 0 w 265"/>
              <a:gd name="T7" fmla="*/ 17 h 406"/>
              <a:gd name="T8" fmla="*/ 0 w 265"/>
              <a:gd name="T9" fmla="*/ 256 h 406"/>
              <a:gd name="T10" fmla="*/ 23 w 265"/>
              <a:gd name="T11" fmla="*/ 294 h 406"/>
              <a:gd name="T12" fmla="*/ 241 w 265"/>
              <a:gd name="T13" fmla="*/ 403 h 406"/>
              <a:gd name="T14" fmla="*/ 251 w 265"/>
              <a:gd name="T15" fmla="*/ 406 h 406"/>
              <a:gd name="T16" fmla="*/ 265 w 265"/>
              <a:gd name="T17" fmla="*/ 388 h 406"/>
              <a:gd name="T18" fmla="*/ 265 w 265"/>
              <a:gd name="T19" fmla="*/ 150 h 406"/>
              <a:gd name="T20" fmla="*/ 241 w 265"/>
              <a:gd name="T21" fmla="*/ 111 h 406"/>
              <a:gd name="T22" fmla="*/ 185 w 265"/>
              <a:gd name="T23" fmla="*/ 282 h 406"/>
              <a:gd name="T24" fmla="*/ 159 w 265"/>
              <a:gd name="T25" fmla="*/ 242 h 406"/>
              <a:gd name="T26" fmla="*/ 185 w 265"/>
              <a:gd name="T27" fmla="*/ 203 h 406"/>
              <a:gd name="T28" fmla="*/ 212 w 265"/>
              <a:gd name="T29" fmla="*/ 242 h 406"/>
              <a:gd name="T30" fmla="*/ 185 w 265"/>
              <a:gd name="T31" fmla="*/ 282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65" h="406">
                <a:moveTo>
                  <a:pt x="241" y="111"/>
                </a:moveTo>
                <a:cubicBezTo>
                  <a:pt x="23" y="2"/>
                  <a:pt x="23" y="2"/>
                  <a:pt x="23" y="2"/>
                </a:cubicBezTo>
                <a:cubicBezTo>
                  <a:pt x="20" y="1"/>
                  <a:pt x="17" y="0"/>
                  <a:pt x="14" y="0"/>
                </a:cubicBezTo>
                <a:cubicBezTo>
                  <a:pt x="5" y="0"/>
                  <a:pt x="0" y="6"/>
                  <a:pt x="0" y="17"/>
                </a:cubicBezTo>
                <a:cubicBezTo>
                  <a:pt x="0" y="256"/>
                  <a:pt x="0" y="256"/>
                  <a:pt x="0" y="256"/>
                </a:cubicBezTo>
                <a:cubicBezTo>
                  <a:pt x="0" y="270"/>
                  <a:pt x="10" y="288"/>
                  <a:pt x="23" y="294"/>
                </a:cubicBezTo>
                <a:cubicBezTo>
                  <a:pt x="241" y="403"/>
                  <a:pt x="241" y="403"/>
                  <a:pt x="241" y="403"/>
                </a:cubicBezTo>
                <a:cubicBezTo>
                  <a:pt x="244" y="405"/>
                  <a:pt x="248" y="406"/>
                  <a:pt x="251" y="406"/>
                </a:cubicBezTo>
                <a:cubicBezTo>
                  <a:pt x="259" y="406"/>
                  <a:pt x="265" y="399"/>
                  <a:pt x="265" y="388"/>
                </a:cubicBezTo>
                <a:cubicBezTo>
                  <a:pt x="265" y="150"/>
                  <a:pt x="265" y="150"/>
                  <a:pt x="265" y="150"/>
                </a:cubicBezTo>
                <a:cubicBezTo>
                  <a:pt x="265" y="135"/>
                  <a:pt x="254" y="118"/>
                  <a:pt x="241" y="111"/>
                </a:cubicBezTo>
                <a:close/>
                <a:moveTo>
                  <a:pt x="185" y="282"/>
                </a:moveTo>
                <a:cubicBezTo>
                  <a:pt x="171" y="282"/>
                  <a:pt x="159" y="264"/>
                  <a:pt x="159" y="242"/>
                </a:cubicBezTo>
                <a:cubicBezTo>
                  <a:pt x="159" y="220"/>
                  <a:pt x="171" y="203"/>
                  <a:pt x="185" y="203"/>
                </a:cubicBezTo>
                <a:cubicBezTo>
                  <a:pt x="200" y="203"/>
                  <a:pt x="212" y="220"/>
                  <a:pt x="212" y="242"/>
                </a:cubicBezTo>
                <a:cubicBezTo>
                  <a:pt x="212" y="264"/>
                  <a:pt x="200" y="282"/>
                  <a:pt x="185" y="2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11" name="Oval 23"/>
          <p:cNvSpPr/>
          <p:nvPr/>
        </p:nvSpPr>
        <p:spPr>
          <a:xfrm>
            <a:off x="4748213" y="2176463"/>
            <a:ext cx="1328738" cy="1330325"/>
          </a:xfrm>
          <a:prstGeom prst="ellipse">
            <a:avLst/>
          </a:prstGeom>
          <a:solidFill>
            <a:srgbClr val="FCFCFC">
              <a:alpha val="5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32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09" name="Freeform 7"/>
          <p:cNvSpPr/>
          <p:nvPr/>
        </p:nvSpPr>
        <p:spPr bwMode="auto">
          <a:xfrm>
            <a:off x="5157788" y="2470150"/>
            <a:ext cx="509588" cy="628650"/>
          </a:xfrm>
          <a:custGeom>
            <a:avLst/>
            <a:gdLst>
              <a:gd name="T0" fmla="*/ 1 w 329"/>
              <a:gd name="T1" fmla="*/ 248 h 408"/>
              <a:gd name="T2" fmla="*/ 32 w 329"/>
              <a:gd name="T3" fmla="*/ 223 h 408"/>
              <a:gd name="T4" fmla="*/ 75 w 329"/>
              <a:gd name="T5" fmla="*/ 227 h 408"/>
              <a:gd name="T6" fmla="*/ 75 w 329"/>
              <a:gd name="T7" fmla="*/ 226 h 408"/>
              <a:gd name="T8" fmla="*/ 41 w 329"/>
              <a:gd name="T9" fmla="*/ 222 h 408"/>
              <a:gd name="T10" fmla="*/ 19 w 329"/>
              <a:gd name="T11" fmla="*/ 191 h 408"/>
              <a:gd name="T12" fmla="*/ 47 w 329"/>
              <a:gd name="T13" fmla="*/ 166 h 408"/>
              <a:gd name="T14" fmla="*/ 160 w 329"/>
              <a:gd name="T15" fmla="*/ 177 h 408"/>
              <a:gd name="T16" fmla="*/ 176 w 329"/>
              <a:gd name="T17" fmla="*/ 177 h 408"/>
              <a:gd name="T18" fmla="*/ 170 w 329"/>
              <a:gd name="T19" fmla="*/ 83 h 408"/>
              <a:gd name="T20" fmla="*/ 235 w 329"/>
              <a:gd name="T21" fmla="*/ 31 h 408"/>
              <a:gd name="T22" fmla="*/ 238 w 329"/>
              <a:gd name="T23" fmla="*/ 113 h 408"/>
              <a:gd name="T24" fmla="*/ 295 w 329"/>
              <a:gd name="T25" fmla="*/ 230 h 408"/>
              <a:gd name="T26" fmla="*/ 329 w 329"/>
              <a:gd name="T27" fmla="*/ 247 h 408"/>
              <a:gd name="T28" fmla="*/ 329 w 329"/>
              <a:gd name="T29" fmla="*/ 389 h 408"/>
              <a:gd name="T30" fmla="*/ 195 w 329"/>
              <a:gd name="T31" fmla="*/ 408 h 408"/>
              <a:gd name="T32" fmla="*/ 111 w 329"/>
              <a:gd name="T33" fmla="*/ 399 h 408"/>
              <a:gd name="T34" fmla="*/ 41 w 329"/>
              <a:gd name="T35" fmla="*/ 392 h 408"/>
              <a:gd name="T36" fmla="*/ 22 w 329"/>
              <a:gd name="T37" fmla="*/ 361 h 408"/>
              <a:gd name="T38" fmla="*/ 39 w 329"/>
              <a:gd name="T39" fmla="*/ 336 h 408"/>
              <a:gd name="T40" fmla="*/ 30 w 329"/>
              <a:gd name="T41" fmla="*/ 336 h 408"/>
              <a:gd name="T42" fmla="*/ 8 w 329"/>
              <a:gd name="T43" fmla="*/ 305 h 408"/>
              <a:gd name="T44" fmla="*/ 30 w 329"/>
              <a:gd name="T45" fmla="*/ 280 h 408"/>
              <a:gd name="T46" fmla="*/ 27 w 329"/>
              <a:gd name="T47" fmla="*/ 279 h 408"/>
              <a:gd name="T48" fmla="*/ 1 w 329"/>
              <a:gd name="T49" fmla="*/ 248 h 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29" h="408">
                <a:moveTo>
                  <a:pt x="1" y="248"/>
                </a:moveTo>
                <a:cubicBezTo>
                  <a:pt x="3" y="232"/>
                  <a:pt x="17" y="221"/>
                  <a:pt x="32" y="223"/>
                </a:cubicBezTo>
                <a:cubicBezTo>
                  <a:pt x="75" y="227"/>
                  <a:pt x="75" y="227"/>
                  <a:pt x="75" y="227"/>
                </a:cubicBezTo>
                <a:cubicBezTo>
                  <a:pt x="75" y="226"/>
                  <a:pt x="75" y="226"/>
                  <a:pt x="75" y="226"/>
                </a:cubicBezTo>
                <a:cubicBezTo>
                  <a:pt x="41" y="222"/>
                  <a:pt x="41" y="222"/>
                  <a:pt x="41" y="222"/>
                </a:cubicBezTo>
                <a:cubicBezTo>
                  <a:pt x="28" y="221"/>
                  <a:pt x="18" y="207"/>
                  <a:pt x="19" y="191"/>
                </a:cubicBezTo>
                <a:cubicBezTo>
                  <a:pt x="21" y="176"/>
                  <a:pt x="33" y="164"/>
                  <a:pt x="47" y="166"/>
                </a:cubicBezTo>
                <a:cubicBezTo>
                  <a:pt x="160" y="177"/>
                  <a:pt x="160" y="177"/>
                  <a:pt x="160" y="177"/>
                </a:cubicBezTo>
                <a:cubicBezTo>
                  <a:pt x="176" y="177"/>
                  <a:pt x="176" y="177"/>
                  <a:pt x="176" y="177"/>
                </a:cubicBezTo>
                <a:cubicBezTo>
                  <a:pt x="176" y="177"/>
                  <a:pt x="152" y="167"/>
                  <a:pt x="170" y="83"/>
                </a:cubicBezTo>
                <a:cubicBezTo>
                  <a:pt x="188" y="0"/>
                  <a:pt x="235" y="31"/>
                  <a:pt x="235" y="31"/>
                </a:cubicBezTo>
                <a:cubicBezTo>
                  <a:pt x="235" y="31"/>
                  <a:pt x="235" y="102"/>
                  <a:pt x="238" y="113"/>
                </a:cubicBezTo>
                <a:cubicBezTo>
                  <a:pt x="240" y="123"/>
                  <a:pt x="295" y="230"/>
                  <a:pt x="295" y="230"/>
                </a:cubicBezTo>
                <a:cubicBezTo>
                  <a:pt x="295" y="235"/>
                  <a:pt x="329" y="241"/>
                  <a:pt x="329" y="247"/>
                </a:cubicBezTo>
                <a:cubicBezTo>
                  <a:pt x="329" y="296"/>
                  <a:pt x="329" y="338"/>
                  <a:pt x="329" y="389"/>
                </a:cubicBezTo>
                <a:cubicBezTo>
                  <a:pt x="293" y="379"/>
                  <a:pt x="273" y="408"/>
                  <a:pt x="195" y="408"/>
                </a:cubicBezTo>
                <a:cubicBezTo>
                  <a:pt x="170" y="408"/>
                  <a:pt x="138" y="403"/>
                  <a:pt x="111" y="399"/>
                </a:cubicBezTo>
                <a:cubicBezTo>
                  <a:pt x="41" y="392"/>
                  <a:pt x="41" y="392"/>
                  <a:pt x="41" y="392"/>
                </a:cubicBezTo>
                <a:cubicBezTo>
                  <a:pt x="29" y="391"/>
                  <a:pt x="20" y="377"/>
                  <a:pt x="22" y="361"/>
                </a:cubicBezTo>
                <a:cubicBezTo>
                  <a:pt x="23" y="349"/>
                  <a:pt x="30" y="340"/>
                  <a:pt x="39" y="336"/>
                </a:cubicBezTo>
                <a:cubicBezTo>
                  <a:pt x="30" y="336"/>
                  <a:pt x="30" y="336"/>
                  <a:pt x="30" y="336"/>
                </a:cubicBezTo>
                <a:cubicBezTo>
                  <a:pt x="16" y="334"/>
                  <a:pt x="6" y="320"/>
                  <a:pt x="8" y="305"/>
                </a:cubicBezTo>
                <a:cubicBezTo>
                  <a:pt x="9" y="291"/>
                  <a:pt x="19" y="281"/>
                  <a:pt x="30" y="280"/>
                </a:cubicBezTo>
                <a:cubicBezTo>
                  <a:pt x="27" y="279"/>
                  <a:pt x="27" y="279"/>
                  <a:pt x="27" y="279"/>
                </a:cubicBezTo>
                <a:cubicBezTo>
                  <a:pt x="11" y="278"/>
                  <a:pt x="0" y="264"/>
                  <a:pt x="1" y="24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07" name="Oval 26"/>
          <p:cNvSpPr/>
          <p:nvPr/>
        </p:nvSpPr>
        <p:spPr>
          <a:xfrm>
            <a:off x="6038850" y="2652713"/>
            <a:ext cx="1330325" cy="1330325"/>
          </a:xfrm>
          <a:prstGeom prst="ellipse">
            <a:avLst/>
          </a:prstGeom>
          <a:solidFill>
            <a:srgbClr val="FCFCFC">
              <a:alpha val="5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32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04" name="Freeform 11"/>
          <p:cNvSpPr>
            <a:spLocks noEditPoints="1"/>
          </p:cNvSpPr>
          <p:nvPr/>
        </p:nvSpPr>
        <p:spPr bwMode="auto">
          <a:xfrm>
            <a:off x="6551613" y="2990850"/>
            <a:ext cx="304800" cy="150813"/>
          </a:xfrm>
          <a:custGeom>
            <a:avLst/>
            <a:gdLst>
              <a:gd name="T0" fmla="*/ 212 w 212"/>
              <a:gd name="T1" fmla="*/ 53 h 106"/>
              <a:gd name="T2" fmla="*/ 159 w 212"/>
              <a:gd name="T3" fmla="*/ 53 h 106"/>
              <a:gd name="T4" fmla="*/ 106 w 212"/>
              <a:gd name="T5" fmla="*/ 0 h 106"/>
              <a:gd name="T6" fmla="*/ 53 w 212"/>
              <a:gd name="T7" fmla="*/ 53 h 106"/>
              <a:gd name="T8" fmla="*/ 0 w 212"/>
              <a:gd name="T9" fmla="*/ 53 h 106"/>
              <a:gd name="T10" fmla="*/ 0 w 212"/>
              <a:gd name="T11" fmla="*/ 106 h 106"/>
              <a:gd name="T12" fmla="*/ 212 w 212"/>
              <a:gd name="T13" fmla="*/ 106 h 106"/>
              <a:gd name="T14" fmla="*/ 212 w 212"/>
              <a:gd name="T15" fmla="*/ 53 h 106"/>
              <a:gd name="T16" fmla="*/ 106 w 212"/>
              <a:gd name="T17" fmla="*/ 80 h 106"/>
              <a:gd name="T18" fmla="*/ 79 w 212"/>
              <a:gd name="T19" fmla="*/ 53 h 106"/>
              <a:gd name="T20" fmla="*/ 106 w 212"/>
              <a:gd name="T21" fmla="*/ 27 h 106"/>
              <a:gd name="T22" fmla="*/ 132 w 212"/>
              <a:gd name="T23" fmla="*/ 53 h 106"/>
              <a:gd name="T24" fmla="*/ 106 w 212"/>
              <a:gd name="T25" fmla="*/ 8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12" h="106">
                <a:moveTo>
                  <a:pt x="212" y="53"/>
                </a:moveTo>
                <a:cubicBezTo>
                  <a:pt x="159" y="53"/>
                  <a:pt x="159" y="53"/>
                  <a:pt x="159" y="53"/>
                </a:cubicBezTo>
                <a:cubicBezTo>
                  <a:pt x="159" y="24"/>
                  <a:pt x="135" y="0"/>
                  <a:pt x="106" y="0"/>
                </a:cubicBezTo>
                <a:cubicBezTo>
                  <a:pt x="76" y="0"/>
                  <a:pt x="53" y="24"/>
                  <a:pt x="53" y="53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106"/>
                  <a:pt x="0" y="106"/>
                  <a:pt x="0" y="106"/>
                </a:cubicBezTo>
                <a:cubicBezTo>
                  <a:pt x="212" y="106"/>
                  <a:pt x="212" y="106"/>
                  <a:pt x="212" y="106"/>
                </a:cubicBezTo>
                <a:lnTo>
                  <a:pt x="212" y="53"/>
                </a:lnTo>
                <a:close/>
                <a:moveTo>
                  <a:pt x="106" y="80"/>
                </a:moveTo>
                <a:cubicBezTo>
                  <a:pt x="91" y="80"/>
                  <a:pt x="79" y="68"/>
                  <a:pt x="79" y="53"/>
                </a:cubicBezTo>
                <a:cubicBezTo>
                  <a:pt x="79" y="39"/>
                  <a:pt x="91" y="27"/>
                  <a:pt x="106" y="27"/>
                </a:cubicBezTo>
                <a:cubicBezTo>
                  <a:pt x="120" y="27"/>
                  <a:pt x="132" y="39"/>
                  <a:pt x="132" y="53"/>
                </a:cubicBezTo>
                <a:cubicBezTo>
                  <a:pt x="132" y="68"/>
                  <a:pt x="120" y="80"/>
                  <a:pt x="106" y="8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05" name="Freeform 12"/>
          <p:cNvSpPr>
            <a:spLocks noEditPoints="1"/>
          </p:cNvSpPr>
          <p:nvPr/>
        </p:nvSpPr>
        <p:spPr bwMode="auto">
          <a:xfrm>
            <a:off x="6438900" y="3065463"/>
            <a:ext cx="530225" cy="531813"/>
          </a:xfrm>
          <a:custGeom>
            <a:avLst/>
            <a:gdLst>
              <a:gd name="T0" fmla="*/ 752 w 878"/>
              <a:gd name="T1" fmla="*/ 0 h 880"/>
              <a:gd name="T2" fmla="*/ 752 w 878"/>
              <a:gd name="T3" fmla="*/ 189 h 880"/>
              <a:gd name="T4" fmla="*/ 125 w 878"/>
              <a:gd name="T5" fmla="*/ 189 h 880"/>
              <a:gd name="T6" fmla="*/ 125 w 878"/>
              <a:gd name="T7" fmla="*/ 0 h 880"/>
              <a:gd name="T8" fmla="*/ 0 w 878"/>
              <a:gd name="T9" fmla="*/ 0 h 880"/>
              <a:gd name="T10" fmla="*/ 0 w 878"/>
              <a:gd name="T11" fmla="*/ 880 h 880"/>
              <a:gd name="T12" fmla="*/ 878 w 878"/>
              <a:gd name="T13" fmla="*/ 880 h 880"/>
              <a:gd name="T14" fmla="*/ 878 w 878"/>
              <a:gd name="T15" fmla="*/ 0 h 880"/>
              <a:gd name="T16" fmla="*/ 752 w 878"/>
              <a:gd name="T17" fmla="*/ 0 h 880"/>
              <a:gd name="T18" fmla="*/ 409 w 878"/>
              <a:gd name="T19" fmla="*/ 745 h 880"/>
              <a:gd name="T20" fmla="*/ 366 w 878"/>
              <a:gd name="T21" fmla="*/ 700 h 880"/>
              <a:gd name="T22" fmla="*/ 189 w 878"/>
              <a:gd name="T23" fmla="*/ 523 h 880"/>
              <a:gd name="T24" fmla="*/ 276 w 878"/>
              <a:gd name="T25" fmla="*/ 435 h 880"/>
              <a:gd name="T26" fmla="*/ 409 w 878"/>
              <a:gd name="T27" fmla="*/ 568 h 880"/>
              <a:gd name="T28" fmla="*/ 662 w 878"/>
              <a:gd name="T29" fmla="*/ 315 h 880"/>
              <a:gd name="T30" fmla="*/ 752 w 878"/>
              <a:gd name="T31" fmla="*/ 402 h 880"/>
              <a:gd name="T32" fmla="*/ 409 w 878"/>
              <a:gd name="T33" fmla="*/ 745 h 8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78" h="880">
                <a:moveTo>
                  <a:pt x="752" y="0"/>
                </a:moveTo>
                <a:lnTo>
                  <a:pt x="752" y="189"/>
                </a:lnTo>
                <a:lnTo>
                  <a:pt x="125" y="189"/>
                </a:lnTo>
                <a:lnTo>
                  <a:pt x="125" y="0"/>
                </a:lnTo>
                <a:lnTo>
                  <a:pt x="0" y="0"/>
                </a:lnTo>
                <a:lnTo>
                  <a:pt x="0" y="880"/>
                </a:lnTo>
                <a:lnTo>
                  <a:pt x="878" y="880"/>
                </a:lnTo>
                <a:lnTo>
                  <a:pt x="878" y="0"/>
                </a:lnTo>
                <a:lnTo>
                  <a:pt x="752" y="0"/>
                </a:lnTo>
                <a:close/>
                <a:moveTo>
                  <a:pt x="409" y="745"/>
                </a:moveTo>
                <a:lnTo>
                  <a:pt x="366" y="700"/>
                </a:lnTo>
                <a:lnTo>
                  <a:pt x="189" y="523"/>
                </a:lnTo>
                <a:lnTo>
                  <a:pt x="276" y="435"/>
                </a:lnTo>
                <a:lnTo>
                  <a:pt x="409" y="568"/>
                </a:lnTo>
                <a:lnTo>
                  <a:pt x="662" y="315"/>
                </a:lnTo>
                <a:lnTo>
                  <a:pt x="752" y="402"/>
                </a:lnTo>
                <a:lnTo>
                  <a:pt x="409" y="74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01" name="Oval 29"/>
          <p:cNvSpPr/>
          <p:nvPr/>
        </p:nvSpPr>
        <p:spPr>
          <a:xfrm>
            <a:off x="7305675" y="2176463"/>
            <a:ext cx="1330325" cy="1330325"/>
          </a:xfrm>
          <a:prstGeom prst="ellipse">
            <a:avLst/>
          </a:prstGeom>
          <a:solidFill>
            <a:srgbClr val="FCFCFC">
              <a:alpha val="5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32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97" name="Freeform 15"/>
          <p:cNvSpPr>
            <a:spLocks noEditPoints="1"/>
          </p:cNvSpPr>
          <p:nvPr/>
        </p:nvSpPr>
        <p:spPr bwMode="auto">
          <a:xfrm>
            <a:off x="7747000" y="2598738"/>
            <a:ext cx="454025" cy="485775"/>
          </a:xfrm>
          <a:custGeom>
            <a:avLst/>
            <a:gdLst>
              <a:gd name="T0" fmla="*/ 372 w 398"/>
              <a:gd name="T1" fmla="*/ 0 h 425"/>
              <a:gd name="T2" fmla="*/ 27 w 398"/>
              <a:gd name="T3" fmla="*/ 0 h 425"/>
              <a:gd name="T4" fmla="*/ 0 w 398"/>
              <a:gd name="T5" fmla="*/ 27 h 425"/>
              <a:gd name="T6" fmla="*/ 0 w 398"/>
              <a:gd name="T7" fmla="*/ 372 h 425"/>
              <a:gd name="T8" fmla="*/ 27 w 398"/>
              <a:gd name="T9" fmla="*/ 398 h 425"/>
              <a:gd name="T10" fmla="*/ 53 w 398"/>
              <a:gd name="T11" fmla="*/ 398 h 425"/>
              <a:gd name="T12" fmla="*/ 80 w 398"/>
              <a:gd name="T13" fmla="*/ 425 h 425"/>
              <a:gd name="T14" fmla="*/ 106 w 398"/>
              <a:gd name="T15" fmla="*/ 398 h 425"/>
              <a:gd name="T16" fmla="*/ 292 w 398"/>
              <a:gd name="T17" fmla="*/ 398 h 425"/>
              <a:gd name="T18" fmla="*/ 319 w 398"/>
              <a:gd name="T19" fmla="*/ 425 h 425"/>
              <a:gd name="T20" fmla="*/ 345 w 398"/>
              <a:gd name="T21" fmla="*/ 398 h 425"/>
              <a:gd name="T22" fmla="*/ 372 w 398"/>
              <a:gd name="T23" fmla="*/ 398 h 425"/>
              <a:gd name="T24" fmla="*/ 398 w 398"/>
              <a:gd name="T25" fmla="*/ 372 h 425"/>
              <a:gd name="T26" fmla="*/ 398 w 398"/>
              <a:gd name="T27" fmla="*/ 27 h 425"/>
              <a:gd name="T28" fmla="*/ 372 w 398"/>
              <a:gd name="T29" fmla="*/ 0 h 425"/>
              <a:gd name="T30" fmla="*/ 345 w 398"/>
              <a:gd name="T31" fmla="*/ 345 h 425"/>
              <a:gd name="T32" fmla="*/ 53 w 398"/>
              <a:gd name="T33" fmla="*/ 345 h 425"/>
              <a:gd name="T34" fmla="*/ 53 w 398"/>
              <a:gd name="T35" fmla="*/ 213 h 425"/>
              <a:gd name="T36" fmla="*/ 345 w 398"/>
              <a:gd name="T37" fmla="*/ 213 h 425"/>
              <a:gd name="T38" fmla="*/ 345 w 398"/>
              <a:gd name="T39" fmla="*/ 345 h 425"/>
              <a:gd name="T40" fmla="*/ 345 w 398"/>
              <a:gd name="T41" fmla="*/ 186 h 425"/>
              <a:gd name="T42" fmla="*/ 53 w 398"/>
              <a:gd name="T43" fmla="*/ 186 h 425"/>
              <a:gd name="T44" fmla="*/ 53 w 398"/>
              <a:gd name="T45" fmla="*/ 53 h 425"/>
              <a:gd name="T46" fmla="*/ 345 w 398"/>
              <a:gd name="T47" fmla="*/ 53 h 425"/>
              <a:gd name="T48" fmla="*/ 345 w 398"/>
              <a:gd name="T49" fmla="*/ 186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98" h="425">
                <a:moveTo>
                  <a:pt x="372" y="0"/>
                </a:moveTo>
                <a:cubicBezTo>
                  <a:pt x="27" y="0"/>
                  <a:pt x="27" y="0"/>
                  <a:pt x="27" y="0"/>
                </a:cubicBezTo>
                <a:cubicBezTo>
                  <a:pt x="12" y="0"/>
                  <a:pt x="0" y="12"/>
                  <a:pt x="0" y="27"/>
                </a:cubicBezTo>
                <a:cubicBezTo>
                  <a:pt x="0" y="372"/>
                  <a:pt x="0" y="372"/>
                  <a:pt x="0" y="372"/>
                </a:cubicBezTo>
                <a:cubicBezTo>
                  <a:pt x="0" y="386"/>
                  <a:pt x="12" y="398"/>
                  <a:pt x="27" y="398"/>
                </a:cubicBezTo>
                <a:cubicBezTo>
                  <a:pt x="53" y="398"/>
                  <a:pt x="53" y="398"/>
                  <a:pt x="53" y="398"/>
                </a:cubicBezTo>
                <a:cubicBezTo>
                  <a:pt x="53" y="413"/>
                  <a:pt x="65" y="425"/>
                  <a:pt x="80" y="425"/>
                </a:cubicBezTo>
                <a:cubicBezTo>
                  <a:pt x="94" y="425"/>
                  <a:pt x="106" y="413"/>
                  <a:pt x="106" y="398"/>
                </a:cubicBezTo>
                <a:cubicBezTo>
                  <a:pt x="292" y="398"/>
                  <a:pt x="292" y="398"/>
                  <a:pt x="292" y="398"/>
                </a:cubicBezTo>
                <a:cubicBezTo>
                  <a:pt x="292" y="413"/>
                  <a:pt x="304" y="425"/>
                  <a:pt x="319" y="425"/>
                </a:cubicBezTo>
                <a:cubicBezTo>
                  <a:pt x="333" y="425"/>
                  <a:pt x="345" y="413"/>
                  <a:pt x="345" y="398"/>
                </a:cubicBezTo>
                <a:cubicBezTo>
                  <a:pt x="372" y="398"/>
                  <a:pt x="372" y="398"/>
                  <a:pt x="372" y="398"/>
                </a:cubicBezTo>
                <a:cubicBezTo>
                  <a:pt x="386" y="398"/>
                  <a:pt x="398" y="386"/>
                  <a:pt x="398" y="372"/>
                </a:cubicBezTo>
                <a:cubicBezTo>
                  <a:pt x="398" y="27"/>
                  <a:pt x="398" y="27"/>
                  <a:pt x="398" y="27"/>
                </a:cubicBezTo>
                <a:cubicBezTo>
                  <a:pt x="398" y="12"/>
                  <a:pt x="386" y="0"/>
                  <a:pt x="372" y="0"/>
                </a:cubicBezTo>
                <a:close/>
                <a:moveTo>
                  <a:pt x="345" y="345"/>
                </a:moveTo>
                <a:cubicBezTo>
                  <a:pt x="53" y="345"/>
                  <a:pt x="53" y="345"/>
                  <a:pt x="53" y="345"/>
                </a:cubicBezTo>
                <a:cubicBezTo>
                  <a:pt x="53" y="213"/>
                  <a:pt x="53" y="213"/>
                  <a:pt x="53" y="213"/>
                </a:cubicBezTo>
                <a:cubicBezTo>
                  <a:pt x="345" y="213"/>
                  <a:pt x="345" y="213"/>
                  <a:pt x="345" y="213"/>
                </a:cubicBezTo>
                <a:lnTo>
                  <a:pt x="345" y="345"/>
                </a:lnTo>
                <a:close/>
                <a:moveTo>
                  <a:pt x="345" y="186"/>
                </a:moveTo>
                <a:cubicBezTo>
                  <a:pt x="53" y="186"/>
                  <a:pt x="53" y="186"/>
                  <a:pt x="53" y="186"/>
                </a:cubicBezTo>
                <a:cubicBezTo>
                  <a:pt x="53" y="53"/>
                  <a:pt x="53" y="53"/>
                  <a:pt x="53" y="53"/>
                </a:cubicBezTo>
                <a:cubicBezTo>
                  <a:pt x="345" y="53"/>
                  <a:pt x="345" y="53"/>
                  <a:pt x="345" y="53"/>
                </a:cubicBezTo>
                <a:lnTo>
                  <a:pt x="345" y="18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98" name="Freeform 16"/>
          <p:cNvSpPr>
            <a:spLocks noEditPoints="1"/>
          </p:cNvSpPr>
          <p:nvPr/>
        </p:nvSpPr>
        <p:spPr bwMode="auto">
          <a:xfrm>
            <a:off x="7839075" y="2871788"/>
            <a:ext cx="273050" cy="90488"/>
          </a:xfrm>
          <a:custGeom>
            <a:avLst/>
            <a:gdLst>
              <a:gd name="T0" fmla="*/ 566 w 566"/>
              <a:gd name="T1" fmla="*/ 0 h 189"/>
              <a:gd name="T2" fmla="*/ 0 w 566"/>
              <a:gd name="T3" fmla="*/ 0 h 189"/>
              <a:gd name="T4" fmla="*/ 0 w 566"/>
              <a:gd name="T5" fmla="*/ 189 h 189"/>
              <a:gd name="T6" fmla="*/ 566 w 566"/>
              <a:gd name="T7" fmla="*/ 189 h 189"/>
              <a:gd name="T8" fmla="*/ 566 w 566"/>
              <a:gd name="T9" fmla="*/ 0 h 189"/>
              <a:gd name="T10" fmla="*/ 376 w 566"/>
              <a:gd name="T11" fmla="*/ 125 h 189"/>
              <a:gd name="T12" fmla="*/ 187 w 566"/>
              <a:gd name="T13" fmla="*/ 125 h 189"/>
              <a:gd name="T14" fmla="*/ 187 w 566"/>
              <a:gd name="T15" fmla="*/ 64 h 189"/>
              <a:gd name="T16" fmla="*/ 376 w 566"/>
              <a:gd name="T17" fmla="*/ 64 h 189"/>
              <a:gd name="T18" fmla="*/ 376 w 566"/>
              <a:gd name="T19" fmla="*/ 125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66" h="189">
                <a:moveTo>
                  <a:pt x="566" y="0"/>
                </a:moveTo>
                <a:lnTo>
                  <a:pt x="0" y="0"/>
                </a:lnTo>
                <a:lnTo>
                  <a:pt x="0" y="189"/>
                </a:lnTo>
                <a:lnTo>
                  <a:pt x="566" y="189"/>
                </a:lnTo>
                <a:lnTo>
                  <a:pt x="566" y="0"/>
                </a:lnTo>
                <a:close/>
                <a:moveTo>
                  <a:pt x="376" y="125"/>
                </a:moveTo>
                <a:lnTo>
                  <a:pt x="187" y="125"/>
                </a:lnTo>
                <a:lnTo>
                  <a:pt x="187" y="64"/>
                </a:lnTo>
                <a:lnTo>
                  <a:pt x="376" y="64"/>
                </a:lnTo>
                <a:lnTo>
                  <a:pt x="376" y="12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99" name="Freeform 17"/>
          <p:cNvSpPr>
            <a:spLocks noEditPoints="1"/>
          </p:cNvSpPr>
          <p:nvPr/>
        </p:nvSpPr>
        <p:spPr bwMode="auto">
          <a:xfrm>
            <a:off x="7839075" y="2690813"/>
            <a:ext cx="273050" cy="90488"/>
          </a:xfrm>
          <a:custGeom>
            <a:avLst/>
            <a:gdLst>
              <a:gd name="T0" fmla="*/ 566 w 566"/>
              <a:gd name="T1" fmla="*/ 0 h 190"/>
              <a:gd name="T2" fmla="*/ 0 w 566"/>
              <a:gd name="T3" fmla="*/ 0 h 190"/>
              <a:gd name="T4" fmla="*/ 0 w 566"/>
              <a:gd name="T5" fmla="*/ 190 h 190"/>
              <a:gd name="T6" fmla="*/ 566 w 566"/>
              <a:gd name="T7" fmla="*/ 190 h 190"/>
              <a:gd name="T8" fmla="*/ 566 w 566"/>
              <a:gd name="T9" fmla="*/ 0 h 190"/>
              <a:gd name="T10" fmla="*/ 376 w 566"/>
              <a:gd name="T11" fmla="*/ 126 h 190"/>
              <a:gd name="T12" fmla="*/ 187 w 566"/>
              <a:gd name="T13" fmla="*/ 126 h 190"/>
              <a:gd name="T14" fmla="*/ 187 w 566"/>
              <a:gd name="T15" fmla="*/ 62 h 190"/>
              <a:gd name="T16" fmla="*/ 376 w 566"/>
              <a:gd name="T17" fmla="*/ 62 h 190"/>
              <a:gd name="T18" fmla="*/ 376 w 566"/>
              <a:gd name="T19" fmla="*/ 126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66" h="190">
                <a:moveTo>
                  <a:pt x="566" y="0"/>
                </a:moveTo>
                <a:lnTo>
                  <a:pt x="0" y="0"/>
                </a:lnTo>
                <a:lnTo>
                  <a:pt x="0" y="190"/>
                </a:lnTo>
                <a:lnTo>
                  <a:pt x="566" y="190"/>
                </a:lnTo>
                <a:lnTo>
                  <a:pt x="566" y="0"/>
                </a:lnTo>
                <a:close/>
                <a:moveTo>
                  <a:pt x="376" y="126"/>
                </a:moveTo>
                <a:lnTo>
                  <a:pt x="187" y="126"/>
                </a:lnTo>
                <a:lnTo>
                  <a:pt x="187" y="62"/>
                </a:lnTo>
                <a:lnTo>
                  <a:pt x="376" y="62"/>
                </a:lnTo>
                <a:lnTo>
                  <a:pt x="376" y="1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94" name="Oval 37"/>
          <p:cNvSpPr/>
          <p:nvPr/>
        </p:nvSpPr>
        <p:spPr>
          <a:xfrm>
            <a:off x="8601075" y="2651125"/>
            <a:ext cx="1330325" cy="1330325"/>
          </a:xfrm>
          <a:prstGeom prst="ellipse">
            <a:avLst/>
          </a:prstGeom>
          <a:solidFill>
            <a:srgbClr val="FCFCFC">
              <a:alpha val="5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32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92" name="Freeform 14"/>
          <p:cNvSpPr>
            <a:spLocks noEditPoints="1"/>
          </p:cNvSpPr>
          <p:nvPr/>
        </p:nvSpPr>
        <p:spPr bwMode="auto">
          <a:xfrm>
            <a:off x="9020175" y="3054350"/>
            <a:ext cx="492125" cy="523875"/>
          </a:xfrm>
          <a:custGeom>
            <a:avLst/>
            <a:gdLst>
              <a:gd name="T0" fmla="*/ 371 w 398"/>
              <a:gd name="T1" fmla="*/ 0 h 424"/>
              <a:gd name="T2" fmla="*/ 53 w 398"/>
              <a:gd name="T3" fmla="*/ 0 h 424"/>
              <a:gd name="T4" fmla="*/ 26 w 398"/>
              <a:gd name="T5" fmla="*/ 26 h 424"/>
              <a:gd name="T6" fmla="*/ 26 w 398"/>
              <a:gd name="T7" fmla="*/ 79 h 424"/>
              <a:gd name="T8" fmla="*/ 66 w 398"/>
              <a:gd name="T9" fmla="*/ 79 h 424"/>
              <a:gd name="T10" fmla="*/ 79 w 398"/>
              <a:gd name="T11" fmla="*/ 93 h 424"/>
              <a:gd name="T12" fmla="*/ 66 w 398"/>
              <a:gd name="T13" fmla="*/ 106 h 424"/>
              <a:gd name="T14" fmla="*/ 13 w 398"/>
              <a:gd name="T15" fmla="*/ 106 h 424"/>
              <a:gd name="T16" fmla="*/ 0 w 398"/>
              <a:gd name="T17" fmla="*/ 119 h 424"/>
              <a:gd name="T18" fmla="*/ 13 w 398"/>
              <a:gd name="T19" fmla="*/ 133 h 424"/>
              <a:gd name="T20" fmla="*/ 26 w 398"/>
              <a:gd name="T21" fmla="*/ 133 h 424"/>
              <a:gd name="T22" fmla="*/ 26 w 398"/>
              <a:gd name="T23" fmla="*/ 186 h 424"/>
              <a:gd name="T24" fmla="*/ 66 w 398"/>
              <a:gd name="T25" fmla="*/ 186 h 424"/>
              <a:gd name="T26" fmla="*/ 79 w 398"/>
              <a:gd name="T27" fmla="*/ 199 h 424"/>
              <a:gd name="T28" fmla="*/ 66 w 398"/>
              <a:gd name="T29" fmla="*/ 212 h 424"/>
              <a:gd name="T30" fmla="*/ 13 w 398"/>
              <a:gd name="T31" fmla="*/ 212 h 424"/>
              <a:gd name="T32" fmla="*/ 0 w 398"/>
              <a:gd name="T33" fmla="*/ 225 h 424"/>
              <a:gd name="T34" fmla="*/ 13 w 398"/>
              <a:gd name="T35" fmla="*/ 239 h 424"/>
              <a:gd name="T36" fmla="*/ 26 w 398"/>
              <a:gd name="T37" fmla="*/ 239 h 424"/>
              <a:gd name="T38" fmla="*/ 26 w 398"/>
              <a:gd name="T39" fmla="*/ 292 h 424"/>
              <a:gd name="T40" fmla="*/ 66 w 398"/>
              <a:gd name="T41" fmla="*/ 292 h 424"/>
              <a:gd name="T42" fmla="*/ 79 w 398"/>
              <a:gd name="T43" fmla="*/ 305 h 424"/>
              <a:gd name="T44" fmla="*/ 66 w 398"/>
              <a:gd name="T45" fmla="*/ 318 h 424"/>
              <a:gd name="T46" fmla="*/ 13 w 398"/>
              <a:gd name="T47" fmla="*/ 318 h 424"/>
              <a:gd name="T48" fmla="*/ 0 w 398"/>
              <a:gd name="T49" fmla="*/ 331 h 424"/>
              <a:gd name="T50" fmla="*/ 13 w 398"/>
              <a:gd name="T51" fmla="*/ 345 h 424"/>
              <a:gd name="T52" fmla="*/ 26 w 398"/>
              <a:gd name="T53" fmla="*/ 345 h 424"/>
              <a:gd name="T54" fmla="*/ 26 w 398"/>
              <a:gd name="T55" fmla="*/ 398 h 424"/>
              <a:gd name="T56" fmla="*/ 53 w 398"/>
              <a:gd name="T57" fmla="*/ 424 h 424"/>
              <a:gd name="T58" fmla="*/ 371 w 398"/>
              <a:gd name="T59" fmla="*/ 424 h 424"/>
              <a:gd name="T60" fmla="*/ 398 w 398"/>
              <a:gd name="T61" fmla="*/ 398 h 424"/>
              <a:gd name="T62" fmla="*/ 398 w 398"/>
              <a:gd name="T63" fmla="*/ 26 h 424"/>
              <a:gd name="T64" fmla="*/ 371 w 398"/>
              <a:gd name="T65" fmla="*/ 0 h 424"/>
              <a:gd name="T66" fmla="*/ 318 w 398"/>
              <a:gd name="T67" fmla="*/ 186 h 424"/>
              <a:gd name="T68" fmla="*/ 159 w 398"/>
              <a:gd name="T69" fmla="*/ 186 h 424"/>
              <a:gd name="T70" fmla="*/ 159 w 398"/>
              <a:gd name="T71" fmla="*/ 79 h 424"/>
              <a:gd name="T72" fmla="*/ 318 w 398"/>
              <a:gd name="T73" fmla="*/ 79 h 424"/>
              <a:gd name="T74" fmla="*/ 318 w 398"/>
              <a:gd name="T75" fmla="*/ 186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98" h="424">
                <a:moveTo>
                  <a:pt x="371" y="0"/>
                </a:moveTo>
                <a:cubicBezTo>
                  <a:pt x="53" y="0"/>
                  <a:pt x="53" y="0"/>
                  <a:pt x="53" y="0"/>
                </a:cubicBezTo>
                <a:cubicBezTo>
                  <a:pt x="38" y="0"/>
                  <a:pt x="26" y="12"/>
                  <a:pt x="26" y="26"/>
                </a:cubicBezTo>
                <a:cubicBezTo>
                  <a:pt x="26" y="79"/>
                  <a:pt x="26" y="79"/>
                  <a:pt x="26" y="79"/>
                </a:cubicBezTo>
                <a:cubicBezTo>
                  <a:pt x="66" y="79"/>
                  <a:pt x="66" y="79"/>
                  <a:pt x="66" y="79"/>
                </a:cubicBezTo>
                <a:cubicBezTo>
                  <a:pt x="74" y="79"/>
                  <a:pt x="79" y="85"/>
                  <a:pt x="79" y="93"/>
                </a:cubicBezTo>
                <a:cubicBezTo>
                  <a:pt x="79" y="100"/>
                  <a:pt x="74" y="106"/>
                  <a:pt x="66" y="106"/>
                </a:cubicBezTo>
                <a:cubicBezTo>
                  <a:pt x="13" y="106"/>
                  <a:pt x="13" y="106"/>
                  <a:pt x="13" y="106"/>
                </a:cubicBezTo>
                <a:cubicBezTo>
                  <a:pt x="6" y="106"/>
                  <a:pt x="0" y="112"/>
                  <a:pt x="0" y="119"/>
                </a:cubicBezTo>
                <a:cubicBezTo>
                  <a:pt x="0" y="127"/>
                  <a:pt x="6" y="133"/>
                  <a:pt x="13" y="133"/>
                </a:cubicBezTo>
                <a:cubicBezTo>
                  <a:pt x="26" y="133"/>
                  <a:pt x="26" y="133"/>
                  <a:pt x="26" y="133"/>
                </a:cubicBezTo>
                <a:cubicBezTo>
                  <a:pt x="26" y="186"/>
                  <a:pt x="26" y="186"/>
                  <a:pt x="26" y="186"/>
                </a:cubicBezTo>
                <a:cubicBezTo>
                  <a:pt x="66" y="186"/>
                  <a:pt x="66" y="186"/>
                  <a:pt x="66" y="186"/>
                </a:cubicBezTo>
                <a:cubicBezTo>
                  <a:pt x="74" y="186"/>
                  <a:pt x="79" y="192"/>
                  <a:pt x="79" y="199"/>
                </a:cubicBezTo>
                <a:cubicBezTo>
                  <a:pt x="79" y="206"/>
                  <a:pt x="74" y="212"/>
                  <a:pt x="66" y="212"/>
                </a:cubicBezTo>
                <a:cubicBezTo>
                  <a:pt x="13" y="212"/>
                  <a:pt x="13" y="212"/>
                  <a:pt x="13" y="212"/>
                </a:cubicBezTo>
                <a:cubicBezTo>
                  <a:pt x="6" y="212"/>
                  <a:pt x="0" y="218"/>
                  <a:pt x="0" y="225"/>
                </a:cubicBezTo>
                <a:cubicBezTo>
                  <a:pt x="0" y="233"/>
                  <a:pt x="6" y="239"/>
                  <a:pt x="13" y="239"/>
                </a:cubicBezTo>
                <a:cubicBezTo>
                  <a:pt x="26" y="239"/>
                  <a:pt x="26" y="239"/>
                  <a:pt x="26" y="239"/>
                </a:cubicBezTo>
                <a:cubicBezTo>
                  <a:pt x="26" y="292"/>
                  <a:pt x="26" y="292"/>
                  <a:pt x="26" y="292"/>
                </a:cubicBezTo>
                <a:cubicBezTo>
                  <a:pt x="66" y="292"/>
                  <a:pt x="66" y="292"/>
                  <a:pt x="66" y="292"/>
                </a:cubicBezTo>
                <a:cubicBezTo>
                  <a:pt x="74" y="292"/>
                  <a:pt x="79" y="298"/>
                  <a:pt x="79" y="305"/>
                </a:cubicBezTo>
                <a:cubicBezTo>
                  <a:pt x="79" y="312"/>
                  <a:pt x="74" y="318"/>
                  <a:pt x="66" y="318"/>
                </a:cubicBezTo>
                <a:cubicBezTo>
                  <a:pt x="13" y="318"/>
                  <a:pt x="13" y="318"/>
                  <a:pt x="13" y="318"/>
                </a:cubicBezTo>
                <a:cubicBezTo>
                  <a:pt x="6" y="318"/>
                  <a:pt x="0" y="324"/>
                  <a:pt x="0" y="331"/>
                </a:cubicBezTo>
                <a:cubicBezTo>
                  <a:pt x="0" y="339"/>
                  <a:pt x="6" y="345"/>
                  <a:pt x="13" y="345"/>
                </a:cubicBezTo>
                <a:cubicBezTo>
                  <a:pt x="26" y="345"/>
                  <a:pt x="26" y="345"/>
                  <a:pt x="26" y="345"/>
                </a:cubicBezTo>
                <a:cubicBezTo>
                  <a:pt x="26" y="398"/>
                  <a:pt x="26" y="398"/>
                  <a:pt x="26" y="398"/>
                </a:cubicBezTo>
                <a:cubicBezTo>
                  <a:pt x="26" y="412"/>
                  <a:pt x="38" y="424"/>
                  <a:pt x="53" y="424"/>
                </a:cubicBezTo>
                <a:cubicBezTo>
                  <a:pt x="371" y="424"/>
                  <a:pt x="371" y="424"/>
                  <a:pt x="371" y="424"/>
                </a:cubicBezTo>
                <a:cubicBezTo>
                  <a:pt x="386" y="424"/>
                  <a:pt x="398" y="412"/>
                  <a:pt x="398" y="398"/>
                </a:cubicBezTo>
                <a:cubicBezTo>
                  <a:pt x="398" y="26"/>
                  <a:pt x="398" y="26"/>
                  <a:pt x="398" y="26"/>
                </a:cubicBezTo>
                <a:cubicBezTo>
                  <a:pt x="398" y="12"/>
                  <a:pt x="386" y="0"/>
                  <a:pt x="371" y="0"/>
                </a:cubicBezTo>
                <a:close/>
                <a:moveTo>
                  <a:pt x="318" y="186"/>
                </a:moveTo>
                <a:cubicBezTo>
                  <a:pt x="159" y="186"/>
                  <a:pt x="159" y="186"/>
                  <a:pt x="159" y="186"/>
                </a:cubicBezTo>
                <a:cubicBezTo>
                  <a:pt x="159" y="79"/>
                  <a:pt x="159" y="79"/>
                  <a:pt x="159" y="79"/>
                </a:cubicBezTo>
                <a:cubicBezTo>
                  <a:pt x="318" y="79"/>
                  <a:pt x="318" y="79"/>
                  <a:pt x="318" y="79"/>
                </a:cubicBezTo>
                <a:lnTo>
                  <a:pt x="318" y="18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59411" name="矩形 29"/>
          <p:cNvSpPr/>
          <p:nvPr/>
        </p:nvSpPr>
        <p:spPr>
          <a:xfrm>
            <a:off x="2087563" y="4826000"/>
            <a:ext cx="7843837" cy="51706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蓝素材为</a:t>
            </a:r>
            <a:r>
              <a:rPr lang="zh-CN" altLang="en-US" sz="1400" dirty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您效劳，专业</a:t>
            </a:r>
            <a:r>
              <a:rPr lang="en-US" altLang="zh-CN" sz="1400" dirty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 dirty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模板设计、个性</a:t>
            </a:r>
            <a:r>
              <a:rPr lang="en-US" altLang="zh-CN" sz="1400" dirty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 dirty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定制美化，打造您的演示专场秀。忧你所忧，思你所思</a:t>
            </a:r>
            <a:r>
              <a:rPr lang="en-US" altLang="zh-CN" sz="1400" dirty="0" smtClean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——</a:t>
            </a:r>
            <a:r>
              <a:rPr lang="zh-CN" altLang="en-US" sz="1400" dirty="0" smtClean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蓝素材：</a:t>
            </a:r>
            <a:r>
              <a:rPr lang="zh-CN" altLang="en-US" sz="1400" dirty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囚心钻研，诚心不贰。更多优质作品，更多优质作品请</a:t>
            </a:r>
            <a:r>
              <a:rPr lang="zh-CN" altLang="en-US" sz="1400" dirty="0" smtClean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400" dirty="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412" name="文本框 128"/>
          <p:cNvSpPr txBox="1"/>
          <p:nvPr/>
        </p:nvSpPr>
        <p:spPr>
          <a:xfrm>
            <a:off x="307975" y="249238"/>
            <a:ext cx="206692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</a:p>
        </p:txBody>
      </p:sp>
    </p:spTree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4"/>
          <p:cNvSpPr/>
          <p:nvPr/>
        </p:nvSpPr>
        <p:spPr>
          <a:xfrm>
            <a:off x="1533525" y="2389188"/>
            <a:ext cx="2574925" cy="2578100"/>
          </a:xfrm>
          <a:prstGeom prst="ellipse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" name="Oval 5"/>
          <p:cNvSpPr/>
          <p:nvPr/>
        </p:nvSpPr>
        <p:spPr>
          <a:xfrm>
            <a:off x="3713163" y="2389188"/>
            <a:ext cx="2574925" cy="2578100"/>
          </a:xfrm>
          <a:prstGeom prst="ellipse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5" name="Oval 6"/>
          <p:cNvSpPr/>
          <p:nvPr/>
        </p:nvSpPr>
        <p:spPr>
          <a:xfrm>
            <a:off x="5908675" y="2389188"/>
            <a:ext cx="2574925" cy="2578100"/>
          </a:xfrm>
          <a:prstGeom prst="ellipse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6" name="Oval 7"/>
          <p:cNvSpPr/>
          <p:nvPr/>
        </p:nvSpPr>
        <p:spPr>
          <a:xfrm>
            <a:off x="8059738" y="2389188"/>
            <a:ext cx="2576513" cy="2578100"/>
          </a:xfrm>
          <a:prstGeom prst="ellipse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7" name="AutoShape 64"/>
          <p:cNvSpPr/>
          <p:nvPr/>
        </p:nvSpPr>
        <p:spPr bwMode="auto">
          <a:xfrm>
            <a:off x="2452688" y="2809875"/>
            <a:ext cx="676275" cy="5429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0" y="0"/>
                  <a:pt x="20946" y="161"/>
                  <a:pt x="21208" y="481"/>
                </a:cubicBezTo>
                <a:cubicBezTo>
                  <a:pt x="21470" y="798"/>
                  <a:pt x="21599" y="1177"/>
                  <a:pt x="21599" y="1618"/>
                </a:cubicBezTo>
                <a:lnTo>
                  <a:pt x="21599" y="19981"/>
                </a:lnTo>
                <a:cubicBezTo>
                  <a:pt x="21599" y="20422"/>
                  <a:pt x="21470" y="20801"/>
                  <a:pt x="21208" y="21121"/>
                </a:cubicBezTo>
                <a:cubicBezTo>
                  <a:pt x="20946" y="21441"/>
                  <a:pt x="20630" y="21599"/>
                  <a:pt x="20263" y="21599"/>
                </a:cubicBezTo>
                <a:lnTo>
                  <a:pt x="1346" y="21599"/>
                </a:lnTo>
                <a:cubicBezTo>
                  <a:pt x="979" y="21599"/>
                  <a:pt x="663" y="21441"/>
                  <a:pt x="399" y="21121"/>
                </a:cubicBezTo>
                <a:cubicBezTo>
                  <a:pt x="132" y="20801"/>
                  <a:pt x="0" y="20422"/>
                  <a:pt x="0" y="19981"/>
                </a:cubicBezTo>
                <a:lnTo>
                  <a:pt x="0" y="1618"/>
                </a:lnTo>
                <a:cubicBezTo>
                  <a:pt x="0" y="1177"/>
                  <a:pt x="132" y="798"/>
                  <a:pt x="399" y="481"/>
                </a:cubicBezTo>
                <a:cubicBezTo>
                  <a:pt x="663" y="161"/>
                  <a:pt x="979" y="0"/>
                  <a:pt x="1346" y="0"/>
                </a:cubicBezTo>
                <a:lnTo>
                  <a:pt x="20263" y="0"/>
                </a:lnTo>
                <a:close/>
                <a:moveTo>
                  <a:pt x="19805" y="2252"/>
                </a:moveTo>
                <a:lnTo>
                  <a:pt x="8590" y="2252"/>
                </a:lnTo>
                <a:lnTo>
                  <a:pt x="8426" y="3545"/>
                </a:lnTo>
                <a:lnTo>
                  <a:pt x="1804" y="3545"/>
                </a:lnTo>
                <a:lnTo>
                  <a:pt x="1804" y="5501"/>
                </a:lnTo>
                <a:lnTo>
                  <a:pt x="19805" y="5501"/>
                </a:lnTo>
                <a:lnTo>
                  <a:pt x="19805" y="2252"/>
                </a:lnTo>
                <a:close/>
                <a:moveTo>
                  <a:pt x="19805" y="17746"/>
                </a:moveTo>
                <a:lnTo>
                  <a:pt x="1804" y="17746"/>
                </a:lnTo>
                <a:lnTo>
                  <a:pt x="1804" y="19350"/>
                </a:lnTo>
                <a:lnTo>
                  <a:pt x="19805" y="19350"/>
                </a:lnTo>
                <a:lnTo>
                  <a:pt x="19805" y="17746"/>
                </a:lnTo>
                <a:close/>
                <a:moveTo>
                  <a:pt x="3116" y="2743"/>
                </a:moveTo>
                <a:lnTo>
                  <a:pt x="6820" y="2743"/>
                </a:lnTo>
                <a:lnTo>
                  <a:pt x="6820" y="1436"/>
                </a:lnTo>
                <a:lnTo>
                  <a:pt x="3116" y="1436"/>
                </a:lnTo>
                <a:lnTo>
                  <a:pt x="3116" y="2743"/>
                </a:lnTo>
                <a:close/>
                <a:moveTo>
                  <a:pt x="6529" y="11631"/>
                </a:moveTo>
                <a:cubicBezTo>
                  <a:pt x="6529" y="12342"/>
                  <a:pt x="6639" y="13011"/>
                  <a:pt x="6862" y="13634"/>
                </a:cubicBezTo>
                <a:cubicBezTo>
                  <a:pt x="7084" y="14257"/>
                  <a:pt x="7388" y="14800"/>
                  <a:pt x="7775" y="15264"/>
                </a:cubicBezTo>
                <a:cubicBezTo>
                  <a:pt x="8162" y="15731"/>
                  <a:pt x="8617" y="16095"/>
                  <a:pt x="9134" y="16359"/>
                </a:cubicBezTo>
                <a:cubicBezTo>
                  <a:pt x="9655" y="16630"/>
                  <a:pt x="10211" y="16762"/>
                  <a:pt x="10806" y="16762"/>
                </a:cubicBezTo>
                <a:cubicBezTo>
                  <a:pt x="11398" y="16762"/>
                  <a:pt x="11954" y="16630"/>
                  <a:pt x="12470" y="16359"/>
                </a:cubicBezTo>
                <a:cubicBezTo>
                  <a:pt x="12984" y="16095"/>
                  <a:pt x="13435" y="15731"/>
                  <a:pt x="13824" y="15264"/>
                </a:cubicBezTo>
                <a:cubicBezTo>
                  <a:pt x="14211" y="14800"/>
                  <a:pt x="14515" y="14257"/>
                  <a:pt x="14737" y="13634"/>
                </a:cubicBezTo>
                <a:cubicBezTo>
                  <a:pt x="14960" y="13011"/>
                  <a:pt x="15070" y="12342"/>
                  <a:pt x="15070" y="11631"/>
                </a:cubicBezTo>
                <a:cubicBezTo>
                  <a:pt x="15070" y="10917"/>
                  <a:pt x="14960" y="10250"/>
                  <a:pt x="14737" y="9625"/>
                </a:cubicBezTo>
                <a:cubicBezTo>
                  <a:pt x="14515" y="9002"/>
                  <a:pt x="14211" y="8461"/>
                  <a:pt x="13824" y="8003"/>
                </a:cubicBezTo>
                <a:cubicBezTo>
                  <a:pt x="13435" y="7542"/>
                  <a:pt x="12982" y="7178"/>
                  <a:pt x="12463" y="6914"/>
                </a:cubicBezTo>
                <a:cubicBezTo>
                  <a:pt x="11944" y="6646"/>
                  <a:pt x="11391" y="6511"/>
                  <a:pt x="10806" y="6511"/>
                </a:cubicBezTo>
                <a:cubicBezTo>
                  <a:pt x="10211" y="6511"/>
                  <a:pt x="9655" y="6646"/>
                  <a:pt x="9134" y="6914"/>
                </a:cubicBezTo>
                <a:cubicBezTo>
                  <a:pt x="8617" y="7178"/>
                  <a:pt x="8162" y="7542"/>
                  <a:pt x="7775" y="8003"/>
                </a:cubicBezTo>
                <a:cubicBezTo>
                  <a:pt x="7388" y="8461"/>
                  <a:pt x="7084" y="9002"/>
                  <a:pt x="6862" y="9625"/>
                </a:cubicBezTo>
                <a:cubicBezTo>
                  <a:pt x="6639" y="10250"/>
                  <a:pt x="6529" y="10917"/>
                  <a:pt x="6529" y="11631"/>
                </a:cubicBezTo>
                <a:moveTo>
                  <a:pt x="13724" y="11631"/>
                </a:moveTo>
                <a:cubicBezTo>
                  <a:pt x="13724" y="12109"/>
                  <a:pt x="13648" y="12565"/>
                  <a:pt x="13501" y="12999"/>
                </a:cubicBezTo>
                <a:cubicBezTo>
                  <a:pt x="13352" y="13434"/>
                  <a:pt x="13146" y="13813"/>
                  <a:pt x="12879" y="14127"/>
                </a:cubicBezTo>
                <a:cubicBezTo>
                  <a:pt x="12612" y="14439"/>
                  <a:pt x="12301" y="14688"/>
                  <a:pt x="11942" y="14870"/>
                </a:cubicBezTo>
                <a:cubicBezTo>
                  <a:pt x="11582" y="15052"/>
                  <a:pt x="11205" y="15144"/>
                  <a:pt x="10806" y="15144"/>
                </a:cubicBezTo>
                <a:cubicBezTo>
                  <a:pt x="10407" y="15144"/>
                  <a:pt x="10025" y="15052"/>
                  <a:pt x="9662" y="14870"/>
                </a:cubicBezTo>
                <a:cubicBezTo>
                  <a:pt x="9300" y="14688"/>
                  <a:pt x="8987" y="14439"/>
                  <a:pt x="8725" y="14127"/>
                </a:cubicBezTo>
                <a:cubicBezTo>
                  <a:pt x="8463" y="13813"/>
                  <a:pt x="8257" y="13440"/>
                  <a:pt x="8103" y="13008"/>
                </a:cubicBezTo>
                <a:cubicBezTo>
                  <a:pt x="7951" y="12579"/>
                  <a:pt x="7875" y="12118"/>
                  <a:pt x="7875" y="11631"/>
                </a:cubicBezTo>
                <a:cubicBezTo>
                  <a:pt x="7875" y="11152"/>
                  <a:pt x="7951" y="10700"/>
                  <a:pt x="8103" y="10265"/>
                </a:cubicBezTo>
                <a:cubicBezTo>
                  <a:pt x="8257" y="9836"/>
                  <a:pt x="8463" y="9460"/>
                  <a:pt x="8725" y="9140"/>
                </a:cubicBezTo>
                <a:cubicBezTo>
                  <a:pt x="8987" y="8823"/>
                  <a:pt x="9298" y="8576"/>
                  <a:pt x="9657" y="8394"/>
                </a:cubicBezTo>
                <a:cubicBezTo>
                  <a:pt x="10015" y="8218"/>
                  <a:pt x="10399" y="8130"/>
                  <a:pt x="10806" y="8130"/>
                </a:cubicBezTo>
                <a:cubicBezTo>
                  <a:pt x="11205" y="8130"/>
                  <a:pt x="11582" y="8218"/>
                  <a:pt x="11942" y="8394"/>
                </a:cubicBezTo>
                <a:cubicBezTo>
                  <a:pt x="12301" y="8576"/>
                  <a:pt x="12612" y="8823"/>
                  <a:pt x="12879" y="9140"/>
                </a:cubicBezTo>
                <a:cubicBezTo>
                  <a:pt x="13146" y="9460"/>
                  <a:pt x="13352" y="9836"/>
                  <a:pt x="13501" y="10265"/>
                </a:cubicBezTo>
                <a:cubicBezTo>
                  <a:pt x="13648" y="10700"/>
                  <a:pt x="13724" y="11152"/>
                  <a:pt x="13724" y="11631"/>
                </a:cubicBezTo>
                <a:moveTo>
                  <a:pt x="9692" y="11631"/>
                </a:moveTo>
                <a:cubicBezTo>
                  <a:pt x="9692" y="11246"/>
                  <a:pt x="9799" y="10929"/>
                  <a:pt x="10020" y="10682"/>
                </a:cubicBezTo>
                <a:cubicBezTo>
                  <a:pt x="10238" y="10432"/>
                  <a:pt x="10500" y="10309"/>
                  <a:pt x="10806" y="10309"/>
                </a:cubicBezTo>
                <a:lnTo>
                  <a:pt x="10806" y="10280"/>
                </a:lnTo>
                <a:cubicBezTo>
                  <a:pt x="10945" y="10280"/>
                  <a:pt x="11065" y="10224"/>
                  <a:pt x="11163" y="10109"/>
                </a:cubicBezTo>
                <a:cubicBezTo>
                  <a:pt x="11261" y="9998"/>
                  <a:pt x="11310" y="9862"/>
                  <a:pt x="11310" y="9704"/>
                </a:cubicBezTo>
                <a:cubicBezTo>
                  <a:pt x="11310" y="9533"/>
                  <a:pt x="11261" y="9392"/>
                  <a:pt x="11163" y="9275"/>
                </a:cubicBezTo>
                <a:cubicBezTo>
                  <a:pt x="11065" y="9157"/>
                  <a:pt x="10945" y="9096"/>
                  <a:pt x="10806" y="9096"/>
                </a:cubicBezTo>
                <a:cubicBezTo>
                  <a:pt x="10228" y="9096"/>
                  <a:pt x="9733" y="9348"/>
                  <a:pt x="9322" y="9848"/>
                </a:cubicBezTo>
                <a:cubicBezTo>
                  <a:pt x="8913" y="10350"/>
                  <a:pt x="8708" y="10943"/>
                  <a:pt x="8708" y="11628"/>
                </a:cubicBezTo>
                <a:cubicBezTo>
                  <a:pt x="8708" y="11777"/>
                  <a:pt x="8757" y="11913"/>
                  <a:pt x="8854" y="12027"/>
                </a:cubicBezTo>
                <a:cubicBezTo>
                  <a:pt x="8952" y="12147"/>
                  <a:pt x="9063" y="12206"/>
                  <a:pt x="9187" y="12206"/>
                </a:cubicBezTo>
                <a:cubicBezTo>
                  <a:pt x="9329" y="12206"/>
                  <a:pt x="9447" y="12148"/>
                  <a:pt x="9545" y="12027"/>
                </a:cubicBezTo>
                <a:cubicBezTo>
                  <a:pt x="9643" y="11916"/>
                  <a:pt x="9692" y="11780"/>
                  <a:pt x="9692" y="11631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48" tIns="19048" rIns="19048" bIns="19048" anchor="ctr"/>
          <a:lstStyle/>
          <a:p>
            <a:pPr marL="0" marR="0" lvl="0" indent="0" algn="l" defTabSz="17081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1100" b="0" i="0" u="none" strike="noStrike" kern="0" cap="none" spc="0" normalizeH="0" baseline="0" noProof="0">
              <a:ln>
                <a:noFill/>
              </a:ln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8" name="Freeform 82"/>
          <p:cNvSpPr>
            <a:spLocks noChangeArrowheads="1"/>
          </p:cNvSpPr>
          <p:nvPr/>
        </p:nvSpPr>
        <p:spPr bwMode="auto">
          <a:xfrm>
            <a:off x="4597400" y="2814638"/>
            <a:ext cx="779463" cy="631825"/>
          </a:xfrm>
          <a:custGeom>
            <a:avLst/>
            <a:gdLst>
              <a:gd name="T0" fmla="*/ 443 w 497"/>
              <a:gd name="T1" fmla="*/ 0 h 444"/>
              <a:gd name="T2" fmla="*/ 443 w 497"/>
              <a:gd name="T3" fmla="*/ 0 h 444"/>
              <a:gd name="T4" fmla="*/ 53 w 497"/>
              <a:gd name="T5" fmla="*/ 0 h 444"/>
              <a:gd name="T6" fmla="*/ 0 w 497"/>
              <a:gd name="T7" fmla="*/ 53 h 444"/>
              <a:gd name="T8" fmla="*/ 0 w 497"/>
              <a:gd name="T9" fmla="*/ 345 h 444"/>
              <a:gd name="T10" fmla="*/ 53 w 497"/>
              <a:gd name="T11" fmla="*/ 399 h 444"/>
              <a:gd name="T12" fmla="*/ 151 w 497"/>
              <a:gd name="T13" fmla="*/ 399 h 444"/>
              <a:gd name="T14" fmla="*/ 151 w 497"/>
              <a:gd name="T15" fmla="*/ 345 h 444"/>
              <a:gd name="T16" fmla="*/ 44 w 497"/>
              <a:gd name="T17" fmla="*/ 345 h 444"/>
              <a:gd name="T18" fmla="*/ 44 w 497"/>
              <a:gd name="T19" fmla="*/ 124 h 444"/>
              <a:gd name="T20" fmla="*/ 443 w 497"/>
              <a:gd name="T21" fmla="*/ 124 h 444"/>
              <a:gd name="T22" fmla="*/ 443 w 497"/>
              <a:gd name="T23" fmla="*/ 345 h 444"/>
              <a:gd name="T24" fmla="*/ 345 w 497"/>
              <a:gd name="T25" fmla="*/ 345 h 444"/>
              <a:gd name="T26" fmla="*/ 345 w 497"/>
              <a:gd name="T27" fmla="*/ 399 h 444"/>
              <a:gd name="T28" fmla="*/ 443 w 497"/>
              <a:gd name="T29" fmla="*/ 399 h 444"/>
              <a:gd name="T30" fmla="*/ 496 w 497"/>
              <a:gd name="T31" fmla="*/ 345 h 444"/>
              <a:gd name="T32" fmla="*/ 496 w 497"/>
              <a:gd name="T33" fmla="*/ 53 h 444"/>
              <a:gd name="T34" fmla="*/ 443 w 497"/>
              <a:gd name="T35" fmla="*/ 0 h 444"/>
              <a:gd name="T36" fmla="*/ 62 w 497"/>
              <a:gd name="T37" fmla="*/ 80 h 444"/>
              <a:gd name="T38" fmla="*/ 62 w 497"/>
              <a:gd name="T39" fmla="*/ 80 h 444"/>
              <a:gd name="T40" fmla="*/ 44 w 497"/>
              <a:gd name="T41" fmla="*/ 62 h 444"/>
              <a:gd name="T42" fmla="*/ 62 w 497"/>
              <a:gd name="T43" fmla="*/ 45 h 444"/>
              <a:gd name="T44" fmla="*/ 79 w 497"/>
              <a:gd name="T45" fmla="*/ 62 h 444"/>
              <a:gd name="T46" fmla="*/ 62 w 497"/>
              <a:gd name="T47" fmla="*/ 80 h 444"/>
              <a:gd name="T48" fmla="*/ 116 w 497"/>
              <a:gd name="T49" fmla="*/ 80 h 444"/>
              <a:gd name="T50" fmla="*/ 116 w 497"/>
              <a:gd name="T51" fmla="*/ 80 h 444"/>
              <a:gd name="T52" fmla="*/ 97 w 497"/>
              <a:gd name="T53" fmla="*/ 62 h 444"/>
              <a:gd name="T54" fmla="*/ 116 w 497"/>
              <a:gd name="T55" fmla="*/ 45 h 444"/>
              <a:gd name="T56" fmla="*/ 132 w 497"/>
              <a:gd name="T57" fmla="*/ 62 h 444"/>
              <a:gd name="T58" fmla="*/ 116 w 497"/>
              <a:gd name="T59" fmla="*/ 80 h 444"/>
              <a:gd name="T60" fmla="*/ 443 w 497"/>
              <a:gd name="T61" fmla="*/ 80 h 444"/>
              <a:gd name="T62" fmla="*/ 443 w 497"/>
              <a:gd name="T63" fmla="*/ 80 h 444"/>
              <a:gd name="T64" fmla="*/ 151 w 497"/>
              <a:gd name="T65" fmla="*/ 80 h 444"/>
              <a:gd name="T66" fmla="*/ 151 w 497"/>
              <a:gd name="T67" fmla="*/ 53 h 444"/>
              <a:gd name="T68" fmla="*/ 443 w 497"/>
              <a:gd name="T69" fmla="*/ 53 h 444"/>
              <a:gd name="T70" fmla="*/ 443 w 497"/>
              <a:gd name="T71" fmla="*/ 80 h 444"/>
              <a:gd name="T72" fmla="*/ 248 w 497"/>
              <a:gd name="T73" fmla="*/ 177 h 444"/>
              <a:gd name="T74" fmla="*/ 248 w 497"/>
              <a:gd name="T75" fmla="*/ 177 h 444"/>
              <a:gd name="T76" fmla="*/ 124 w 497"/>
              <a:gd name="T77" fmla="*/ 301 h 444"/>
              <a:gd name="T78" fmla="*/ 204 w 497"/>
              <a:gd name="T79" fmla="*/ 301 h 444"/>
              <a:gd name="T80" fmla="*/ 204 w 497"/>
              <a:gd name="T81" fmla="*/ 443 h 444"/>
              <a:gd name="T82" fmla="*/ 292 w 497"/>
              <a:gd name="T83" fmla="*/ 443 h 444"/>
              <a:gd name="T84" fmla="*/ 292 w 497"/>
              <a:gd name="T85" fmla="*/ 301 h 444"/>
              <a:gd name="T86" fmla="*/ 363 w 497"/>
              <a:gd name="T87" fmla="*/ 301 h 444"/>
              <a:gd name="T88" fmla="*/ 248 w 497"/>
              <a:gd name="T89" fmla="*/ 177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97" h="444">
                <a:moveTo>
                  <a:pt x="443" y="0"/>
                </a:moveTo>
                <a:lnTo>
                  <a:pt x="443" y="0"/>
                </a:lnTo>
                <a:cubicBezTo>
                  <a:pt x="53" y="0"/>
                  <a:pt x="53" y="0"/>
                  <a:pt x="53" y="0"/>
                </a:cubicBezTo>
                <a:cubicBezTo>
                  <a:pt x="17" y="0"/>
                  <a:pt x="0" y="26"/>
                  <a:pt x="0" y="53"/>
                </a:cubicBezTo>
                <a:cubicBezTo>
                  <a:pt x="0" y="345"/>
                  <a:pt x="0" y="345"/>
                  <a:pt x="0" y="345"/>
                </a:cubicBezTo>
                <a:cubicBezTo>
                  <a:pt x="0" y="373"/>
                  <a:pt x="17" y="399"/>
                  <a:pt x="53" y="399"/>
                </a:cubicBezTo>
                <a:cubicBezTo>
                  <a:pt x="151" y="399"/>
                  <a:pt x="151" y="399"/>
                  <a:pt x="151" y="399"/>
                </a:cubicBezTo>
                <a:cubicBezTo>
                  <a:pt x="151" y="345"/>
                  <a:pt x="151" y="345"/>
                  <a:pt x="151" y="345"/>
                </a:cubicBezTo>
                <a:cubicBezTo>
                  <a:pt x="44" y="345"/>
                  <a:pt x="44" y="345"/>
                  <a:pt x="44" y="345"/>
                </a:cubicBezTo>
                <a:cubicBezTo>
                  <a:pt x="44" y="124"/>
                  <a:pt x="44" y="124"/>
                  <a:pt x="44" y="124"/>
                </a:cubicBezTo>
                <a:cubicBezTo>
                  <a:pt x="443" y="124"/>
                  <a:pt x="443" y="124"/>
                  <a:pt x="443" y="124"/>
                </a:cubicBezTo>
                <a:cubicBezTo>
                  <a:pt x="443" y="345"/>
                  <a:pt x="443" y="345"/>
                  <a:pt x="443" y="345"/>
                </a:cubicBezTo>
                <a:cubicBezTo>
                  <a:pt x="345" y="345"/>
                  <a:pt x="345" y="345"/>
                  <a:pt x="345" y="345"/>
                </a:cubicBezTo>
                <a:cubicBezTo>
                  <a:pt x="345" y="399"/>
                  <a:pt x="345" y="399"/>
                  <a:pt x="345" y="399"/>
                </a:cubicBezTo>
                <a:cubicBezTo>
                  <a:pt x="443" y="399"/>
                  <a:pt x="443" y="399"/>
                  <a:pt x="443" y="399"/>
                </a:cubicBezTo>
                <a:cubicBezTo>
                  <a:pt x="470" y="399"/>
                  <a:pt x="496" y="373"/>
                  <a:pt x="496" y="345"/>
                </a:cubicBezTo>
                <a:cubicBezTo>
                  <a:pt x="496" y="53"/>
                  <a:pt x="496" y="53"/>
                  <a:pt x="496" y="53"/>
                </a:cubicBezTo>
                <a:cubicBezTo>
                  <a:pt x="496" y="26"/>
                  <a:pt x="470" y="0"/>
                  <a:pt x="443" y="0"/>
                </a:cubicBezTo>
                <a:close/>
                <a:moveTo>
                  <a:pt x="62" y="80"/>
                </a:moveTo>
                <a:lnTo>
                  <a:pt x="62" y="80"/>
                </a:lnTo>
                <a:cubicBezTo>
                  <a:pt x="53" y="80"/>
                  <a:pt x="44" y="71"/>
                  <a:pt x="44" y="62"/>
                </a:cubicBezTo>
                <a:cubicBezTo>
                  <a:pt x="44" y="53"/>
                  <a:pt x="53" y="45"/>
                  <a:pt x="62" y="45"/>
                </a:cubicBezTo>
                <a:cubicBezTo>
                  <a:pt x="71" y="45"/>
                  <a:pt x="79" y="53"/>
                  <a:pt x="79" y="62"/>
                </a:cubicBezTo>
                <a:cubicBezTo>
                  <a:pt x="79" y="71"/>
                  <a:pt x="71" y="80"/>
                  <a:pt x="62" y="80"/>
                </a:cubicBezTo>
                <a:close/>
                <a:moveTo>
                  <a:pt x="116" y="80"/>
                </a:moveTo>
                <a:lnTo>
                  <a:pt x="116" y="80"/>
                </a:lnTo>
                <a:cubicBezTo>
                  <a:pt x="107" y="80"/>
                  <a:pt x="97" y="71"/>
                  <a:pt x="97" y="62"/>
                </a:cubicBezTo>
                <a:cubicBezTo>
                  <a:pt x="97" y="53"/>
                  <a:pt x="107" y="45"/>
                  <a:pt x="116" y="45"/>
                </a:cubicBezTo>
                <a:cubicBezTo>
                  <a:pt x="124" y="45"/>
                  <a:pt x="132" y="53"/>
                  <a:pt x="132" y="62"/>
                </a:cubicBezTo>
                <a:cubicBezTo>
                  <a:pt x="132" y="71"/>
                  <a:pt x="124" y="80"/>
                  <a:pt x="116" y="80"/>
                </a:cubicBezTo>
                <a:close/>
                <a:moveTo>
                  <a:pt x="443" y="80"/>
                </a:moveTo>
                <a:lnTo>
                  <a:pt x="443" y="80"/>
                </a:lnTo>
                <a:cubicBezTo>
                  <a:pt x="151" y="80"/>
                  <a:pt x="151" y="80"/>
                  <a:pt x="151" y="80"/>
                </a:cubicBezTo>
                <a:cubicBezTo>
                  <a:pt x="151" y="53"/>
                  <a:pt x="151" y="53"/>
                  <a:pt x="151" y="53"/>
                </a:cubicBezTo>
                <a:cubicBezTo>
                  <a:pt x="443" y="53"/>
                  <a:pt x="443" y="53"/>
                  <a:pt x="443" y="53"/>
                </a:cubicBezTo>
                <a:lnTo>
                  <a:pt x="443" y="80"/>
                </a:lnTo>
                <a:close/>
                <a:moveTo>
                  <a:pt x="248" y="177"/>
                </a:moveTo>
                <a:lnTo>
                  <a:pt x="248" y="177"/>
                </a:lnTo>
                <a:cubicBezTo>
                  <a:pt x="124" y="301"/>
                  <a:pt x="124" y="301"/>
                  <a:pt x="124" y="301"/>
                </a:cubicBezTo>
                <a:cubicBezTo>
                  <a:pt x="204" y="301"/>
                  <a:pt x="204" y="301"/>
                  <a:pt x="204" y="301"/>
                </a:cubicBezTo>
                <a:cubicBezTo>
                  <a:pt x="204" y="443"/>
                  <a:pt x="204" y="443"/>
                  <a:pt x="204" y="443"/>
                </a:cubicBezTo>
                <a:cubicBezTo>
                  <a:pt x="292" y="443"/>
                  <a:pt x="292" y="443"/>
                  <a:pt x="292" y="443"/>
                </a:cubicBezTo>
                <a:cubicBezTo>
                  <a:pt x="292" y="301"/>
                  <a:pt x="292" y="301"/>
                  <a:pt x="292" y="301"/>
                </a:cubicBezTo>
                <a:cubicBezTo>
                  <a:pt x="363" y="301"/>
                  <a:pt x="363" y="301"/>
                  <a:pt x="363" y="301"/>
                </a:cubicBezTo>
                <a:lnTo>
                  <a:pt x="248" y="177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9" name="Freeform 102"/>
          <p:cNvSpPr>
            <a:spLocks noChangeArrowheads="1"/>
          </p:cNvSpPr>
          <p:nvPr/>
        </p:nvSpPr>
        <p:spPr bwMode="auto">
          <a:xfrm>
            <a:off x="6756400" y="2773363"/>
            <a:ext cx="777875" cy="693738"/>
          </a:xfrm>
          <a:custGeom>
            <a:avLst/>
            <a:gdLst>
              <a:gd name="T0" fmla="*/ 80 w 498"/>
              <a:gd name="T1" fmla="*/ 151 h 445"/>
              <a:gd name="T2" fmla="*/ 80 w 498"/>
              <a:gd name="T3" fmla="*/ 151 h 445"/>
              <a:gd name="T4" fmla="*/ 142 w 498"/>
              <a:gd name="T5" fmla="*/ 169 h 445"/>
              <a:gd name="T6" fmla="*/ 151 w 498"/>
              <a:gd name="T7" fmla="*/ 169 h 445"/>
              <a:gd name="T8" fmla="*/ 195 w 498"/>
              <a:gd name="T9" fmla="*/ 134 h 445"/>
              <a:gd name="T10" fmla="*/ 195 w 498"/>
              <a:gd name="T11" fmla="*/ 125 h 445"/>
              <a:gd name="T12" fmla="*/ 178 w 498"/>
              <a:gd name="T13" fmla="*/ 107 h 445"/>
              <a:gd name="T14" fmla="*/ 275 w 498"/>
              <a:gd name="T15" fmla="*/ 10 h 445"/>
              <a:gd name="T16" fmla="*/ 195 w 498"/>
              <a:gd name="T17" fmla="*/ 0 h 445"/>
              <a:gd name="T18" fmla="*/ 107 w 498"/>
              <a:gd name="T19" fmla="*/ 54 h 445"/>
              <a:gd name="T20" fmla="*/ 72 w 498"/>
              <a:gd name="T21" fmla="*/ 81 h 445"/>
              <a:gd name="T22" fmla="*/ 53 w 498"/>
              <a:gd name="T23" fmla="*/ 116 h 445"/>
              <a:gd name="T24" fmla="*/ 18 w 498"/>
              <a:gd name="T25" fmla="*/ 125 h 445"/>
              <a:gd name="T26" fmla="*/ 0 w 498"/>
              <a:gd name="T27" fmla="*/ 143 h 445"/>
              <a:gd name="T28" fmla="*/ 0 w 498"/>
              <a:gd name="T29" fmla="*/ 151 h 445"/>
              <a:gd name="T30" fmla="*/ 36 w 498"/>
              <a:gd name="T31" fmla="*/ 187 h 445"/>
              <a:gd name="T32" fmla="*/ 53 w 498"/>
              <a:gd name="T33" fmla="*/ 196 h 445"/>
              <a:gd name="T34" fmla="*/ 72 w 498"/>
              <a:gd name="T35" fmla="*/ 178 h 445"/>
              <a:gd name="T36" fmla="*/ 80 w 498"/>
              <a:gd name="T37" fmla="*/ 151 h 445"/>
              <a:gd name="T38" fmla="*/ 222 w 498"/>
              <a:gd name="T39" fmla="*/ 160 h 445"/>
              <a:gd name="T40" fmla="*/ 222 w 498"/>
              <a:gd name="T41" fmla="*/ 160 h 445"/>
              <a:gd name="T42" fmla="*/ 213 w 498"/>
              <a:gd name="T43" fmla="*/ 160 h 445"/>
              <a:gd name="T44" fmla="*/ 178 w 498"/>
              <a:gd name="T45" fmla="*/ 187 h 445"/>
              <a:gd name="T46" fmla="*/ 169 w 498"/>
              <a:gd name="T47" fmla="*/ 204 h 445"/>
              <a:gd name="T48" fmla="*/ 381 w 498"/>
              <a:gd name="T49" fmla="*/ 435 h 445"/>
              <a:gd name="T50" fmla="*/ 399 w 498"/>
              <a:gd name="T51" fmla="*/ 435 h 445"/>
              <a:gd name="T52" fmla="*/ 426 w 498"/>
              <a:gd name="T53" fmla="*/ 417 h 445"/>
              <a:gd name="T54" fmla="*/ 426 w 498"/>
              <a:gd name="T55" fmla="*/ 400 h 445"/>
              <a:gd name="T56" fmla="*/ 222 w 498"/>
              <a:gd name="T57" fmla="*/ 160 h 445"/>
              <a:gd name="T58" fmla="*/ 497 w 498"/>
              <a:gd name="T59" fmla="*/ 63 h 445"/>
              <a:gd name="T60" fmla="*/ 497 w 498"/>
              <a:gd name="T61" fmla="*/ 63 h 445"/>
              <a:gd name="T62" fmla="*/ 479 w 498"/>
              <a:gd name="T63" fmla="*/ 54 h 445"/>
              <a:gd name="T64" fmla="*/ 461 w 498"/>
              <a:gd name="T65" fmla="*/ 89 h 445"/>
              <a:gd name="T66" fmla="*/ 408 w 498"/>
              <a:gd name="T67" fmla="*/ 107 h 445"/>
              <a:gd name="T68" fmla="*/ 399 w 498"/>
              <a:gd name="T69" fmla="*/ 63 h 445"/>
              <a:gd name="T70" fmla="*/ 417 w 498"/>
              <a:gd name="T71" fmla="*/ 19 h 445"/>
              <a:gd name="T72" fmla="*/ 408 w 498"/>
              <a:gd name="T73" fmla="*/ 10 h 445"/>
              <a:gd name="T74" fmla="*/ 337 w 498"/>
              <a:gd name="T75" fmla="*/ 72 h 445"/>
              <a:gd name="T76" fmla="*/ 319 w 498"/>
              <a:gd name="T77" fmla="*/ 151 h 445"/>
              <a:gd name="T78" fmla="*/ 284 w 498"/>
              <a:gd name="T79" fmla="*/ 187 h 445"/>
              <a:gd name="T80" fmla="*/ 319 w 498"/>
              <a:gd name="T81" fmla="*/ 231 h 445"/>
              <a:gd name="T82" fmla="*/ 364 w 498"/>
              <a:gd name="T83" fmla="*/ 187 h 445"/>
              <a:gd name="T84" fmla="*/ 408 w 498"/>
              <a:gd name="T85" fmla="*/ 178 h 445"/>
              <a:gd name="T86" fmla="*/ 488 w 498"/>
              <a:gd name="T87" fmla="*/ 143 h 445"/>
              <a:gd name="T88" fmla="*/ 497 w 498"/>
              <a:gd name="T89" fmla="*/ 63 h 445"/>
              <a:gd name="T90" fmla="*/ 72 w 498"/>
              <a:gd name="T91" fmla="*/ 400 h 445"/>
              <a:gd name="T92" fmla="*/ 72 w 498"/>
              <a:gd name="T93" fmla="*/ 400 h 445"/>
              <a:gd name="T94" fmla="*/ 72 w 498"/>
              <a:gd name="T95" fmla="*/ 417 h 445"/>
              <a:gd name="T96" fmla="*/ 89 w 498"/>
              <a:gd name="T97" fmla="*/ 444 h 445"/>
              <a:gd name="T98" fmla="*/ 107 w 498"/>
              <a:gd name="T99" fmla="*/ 435 h 445"/>
              <a:gd name="T100" fmla="*/ 231 w 498"/>
              <a:gd name="T101" fmla="*/ 320 h 445"/>
              <a:gd name="T102" fmla="*/ 195 w 498"/>
              <a:gd name="T103" fmla="*/ 275 h 445"/>
              <a:gd name="T104" fmla="*/ 72 w 498"/>
              <a:gd name="T105" fmla="*/ 400 h 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98" h="445">
                <a:moveTo>
                  <a:pt x="80" y="151"/>
                </a:moveTo>
                <a:lnTo>
                  <a:pt x="80" y="151"/>
                </a:lnTo>
                <a:cubicBezTo>
                  <a:pt x="97" y="134"/>
                  <a:pt x="116" y="143"/>
                  <a:pt x="142" y="169"/>
                </a:cubicBezTo>
                <a:cubicBezTo>
                  <a:pt x="151" y="178"/>
                  <a:pt x="151" y="169"/>
                  <a:pt x="151" y="169"/>
                </a:cubicBezTo>
                <a:cubicBezTo>
                  <a:pt x="160" y="169"/>
                  <a:pt x="186" y="134"/>
                  <a:pt x="195" y="134"/>
                </a:cubicBezTo>
                <a:cubicBezTo>
                  <a:pt x="195" y="134"/>
                  <a:pt x="195" y="134"/>
                  <a:pt x="195" y="125"/>
                </a:cubicBezTo>
                <a:cubicBezTo>
                  <a:pt x="186" y="125"/>
                  <a:pt x="178" y="116"/>
                  <a:pt x="178" y="107"/>
                </a:cubicBezTo>
                <a:cubicBezTo>
                  <a:pt x="133" y="45"/>
                  <a:pt x="301" y="10"/>
                  <a:pt x="275" y="10"/>
                </a:cubicBezTo>
                <a:cubicBezTo>
                  <a:pt x="257" y="0"/>
                  <a:pt x="204" y="0"/>
                  <a:pt x="195" y="0"/>
                </a:cubicBezTo>
                <a:cubicBezTo>
                  <a:pt x="169" y="10"/>
                  <a:pt x="125" y="36"/>
                  <a:pt x="107" y="54"/>
                </a:cubicBezTo>
                <a:cubicBezTo>
                  <a:pt x="80" y="72"/>
                  <a:pt x="72" y="81"/>
                  <a:pt x="72" y="81"/>
                </a:cubicBezTo>
                <a:cubicBezTo>
                  <a:pt x="62" y="89"/>
                  <a:pt x="72" y="107"/>
                  <a:pt x="53" y="116"/>
                </a:cubicBezTo>
                <a:cubicBezTo>
                  <a:pt x="36" y="125"/>
                  <a:pt x="27" y="116"/>
                  <a:pt x="18" y="125"/>
                </a:cubicBezTo>
                <a:cubicBezTo>
                  <a:pt x="18" y="134"/>
                  <a:pt x="9" y="134"/>
                  <a:pt x="0" y="143"/>
                </a:cubicBezTo>
                <a:lnTo>
                  <a:pt x="0" y="151"/>
                </a:lnTo>
                <a:lnTo>
                  <a:pt x="36" y="187"/>
                </a:lnTo>
                <a:cubicBezTo>
                  <a:pt x="36" y="196"/>
                  <a:pt x="44" y="196"/>
                  <a:pt x="53" y="196"/>
                </a:cubicBezTo>
                <a:cubicBezTo>
                  <a:pt x="53" y="187"/>
                  <a:pt x="62" y="178"/>
                  <a:pt x="72" y="178"/>
                </a:cubicBezTo>
                <a:cubicBezTo>
                  <a:pt x="72" y="178"/>
                  <a:pt x="72" y="151"/>
                  <a:pt x="80" y="151"/>
                </a:cubicBezTo>
                <a:close/>
                <a:moveTo>
                  <a:pt x="222" y="160"/>
                </a:moveTo>
                <a:lnTo>
                  <a:pt x="222" y="160"/>
                </a:lnTo>
                <a:cubicBezTo>
                  <a:pt x="213" y="160"/>
                  <a:pt x="213" y="160"/>
                  <a:pt x="213" y="160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169" y="196"/>
                  <a:pt x="169" y="196"/>
                  <a:pt x="169" y="204"/>
                </a:cubicBezTo>
                <a:cubicBezTo>
                  <a:pt x="381" y="435"/>
                  <a:pt x="381" y="435"/>
                  <a:pt x="381" y="435"/>
                </a:cubicBezTo>
                <a:cubicBezTo>
                  <a:pt x="381" y="444"/>
                  <a:pt x="391" y="444"/>
                  <a:pt x="399" y="435"/>
                </a:cubicBezTo>
                <a:cubicBezTo>
                  <a:pt x="426" y="417"/>
                  <a:pt x="426" y="417"/>
                  <a:pt x="426" y="417"/>
                </a:cubicBezTo>
                <a:cubicBezTo>
                  <a:pt x="426" y="408"/>
                  <a:pt x="426" y="400"/>
                  <a:pt x="426" y="400"/>
                </a:cubicBezTo>
                <a:lnTo>
                  <a:pt x="222" y="160"/>
                </a:lnTo>
                <a:close/>
                <a:moveTo>
                  <a:pt x="497" y="63"/>
                </a:moveTo>
                <a:lnTo>
                  <a:pt x="497" y="63"/>
                </a:lnTo>
                <a:cubicBezTo>
                  <a:pt x="488" y="45"/>
                  <a:pt x="488" y="54"/>
                  <a:pt x="479" y="54"/>
                </a:cubicBezTo>
                <a:cubicBezTo>
                  <a:pt x="479" y="63"/>
                  <a:pt x="461" y="81"/>
                  <a:pt x="461" y="89"/>
                </a:cubicBezTo>
                <a:cubicBezTo>
                  <a:pt x="452" y="107"/>
                  <a:pt x="435" y="125"/>
                  <a:pt x="408" y="107"/>
                </a:cubicBezTo>
                <a:cubicBezTo>
                  <a:pt x="381" y="81"/>
                  <a:pt x="391" y="72"/>
                  <a:pt x="399" y="63"/>
                </a:cubicBezTo>
                <a:cubicBezTo>
                  <a:pt x="399" y="54"/>
                  <a:pt x="417" y="28"/>
                  <a:pt x="417" y="19"/>
                </a:cubicBezTo>
                <a:cubicBezTo>
                  <a:pt x="426" y="19"/>
                  <a:pt x="417" y="10"/>
                  <a:pt x="408" y="10"/>
                </a:cubicBezTo>
                <a:cubicBezTo>
                  <a:pt x="399" y="19"/>
                  <a:pt x="346" y="36"/>
                  <a:pt x="337" y="72"/>
                </a:cubicBezTo>
                <a:cubicBezTo>
                  <a:pt x="328" y="98"/>
                  <a:pt x="346" y="125"/>
                  <a:pt x="319" y="151"/>
                </a:cubicBezTo>
                <a:cubicBezTo>
                  <a:pt x="284" y="187"/>
                  <a:pt x="284" y="187"/>
                  <a:pt x="284" y="187"/>
                </a:cubicBezTo>
                <a:cubicBezTo>
                  <a:pt x="319" y="231"/>
                  <a:pt x="319" y="231"/>
                  <a:pt x="319" y="231"/>
                </a:cubicBezTo>
                <a:cubicBezTo>
                  <a:pt x="364" y="187"/>
                  <a:pt x="364" y="187"/>
                  <a:pt x="364" y="187"/>
                </a:cubicBezTo>
                <a:cubicBezTo>
                  <a:pt x="372" y="178"/>
                  <a:pt x="391" y="169"/>
                  <a:pt x="408" y="178"/>
                </a:cubicBezTo>
                <a:cubicBezTo>
                  <a:pt x="452" y="187"/>
                  <a:pt x="470" y="169"/>
                  <a:pt x="488" y="143"/>
                </a:cubicBezTo>
                <a:cubicBezTo>
                  <a:pt x="497" y="116"/>
                  <a:pt x="497" y="72"/>
                  <a:pt x="497" y="63"/>
                </a:cubicBezTo>
                <a:close/>
                <a:moveTo>
                  <a:pt x="72" y="400"/>
                </a:moveTo>
                <a:lnTo>
                  <a:pt x="72" y="400"/>
                </a:lnTo>
                <a:cubicBezTo>
                  <a:pt x="62" y="408"/>
                  <a:pt x="62" y="417"/>
                  <a:pt x="72" y="417"/>
                </a:cubicBezTo>
                <a:cubicBezTo>
                  <a:pt x="89" y="444"/>
                  <a:pt x="89" y="444"/>
                  <a:pt x="89" y="444"/>
                </a:cubicBezTo>
                <a:cubicBezTo>
                  <a:pt x="97" y="444"/>
                  <a:pt x="107" y="444"/>
                  <a:pt x="107" y="435"/>
                </a:cubicBezTo>
                <a:cubicBezTo>
                  <a:pt x="231" y="320"/>
                  <a:pt x="231" y="320"/>
                  <a:pt x="231" y="320"/>
                </a:cubicBezTo>
                <a:cubicBezTo>
                  <a:pt x="195" y="275"/>
                  <a:pt x="195" y="275"/>
                  <a:pt x="195" y="275"/>
                </a:cubicBezTo>
                <a:lnTo>
                  <a:pt x="72" y="400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0" name="Freeform 116"/>
          <p:cNvSpPr>
            <a:spLocks noChangeArrowheads="1"/>
          </p:cNvSpPr>
          <p:nvPr/>
        </p:nvSpPr>
        <p:spPr bwMode="auto">
          <a:xfrm>
            <a:off x="8986838" y="2668588"/>
            <a:ext cx="695325" cy="723900"/>
          </a:xfrm>
          <a:custGeom>
            <a:avLst/>
            <a:gdLst>
              <a:gd name="T0" fmla="*/ 400 w 445"/>
              <a:gd name="T1" fmla="*/ 159 h 462"/>
              <a:gd name="T2" fmla="*/ 400 w 445"/>
              <a:gd name="T3" fmla="*/ 159 h 462"/>
              <a:gd name="T4" fmla="*/ 266 w 445"/>
              <a:gd name="T5" fmla="*/ 8 h 462"/>
              <a:gd name="T6" fmla="*/ 36 w 445"/>
              <a:gd name="T7" fmla="*/ 248 h 462"/>
              <a:gd name="T8" fmla="*/ 9 w 445"/>
              <a:gd name="T9" fmla="*/ 319 h 462"/>
              <a:gd name="T10" fmla="*/ 81 w 445"/>
              <a:gd name="T11" fmla="*/ 355 h 462"/>
              <a:gd name="T12" fmla="*/ 98 w 445"/>
              <a:gd name="T13" fmla="*/ 346 h 462"/>
              <a:gd name="T14" fmla="*/ 134 w 445"/>
              <a:gd name="T15" fmla="*/ 372 h 462"/>
              <a:gd name="T16" fmla="*/ 160 w 445"/>
              <a:gd name="T17" fmla="*/ 434 h 462"/>
              <a:gd name="T18" fmla="*/ 187 w 445"/>
              <a:gd name="T19" fmla="*/ 452 h 462"/>
              <a:gd name="T20" fmla="*/ 240 w 445"/>
              <a:gd name="T21" fmla="*/ 434 h 462"/>
              <a:gd name="T22" fmla="*/ 249 w 445"/>
              <a:gd name="T23" fmla="*/ 416 h 462"/>
              <a:gd name="T24" fmla="*/ 231 w 445"/>
              <a:gd name="T25" fmla="*/ 390 h 462"/>
              <a:gd name="T26" fmla="*/ 204 w 445"/>
              <a:gd name="T27" fmla="*/ 337 h 462"/>
              <a:gd name="T28" fmla="*/ 231 w 445"/>
              <a:gd name="T29" fmla="*/ 310 h 462"/>
              <a:gd name="T30" fmla="*/ 417 w 445"/>
              <a:gd name="T31" fmla="*/ 355 h 462"/>
              <a:gd name="T32" fmla="*/ 400 w 445"/>
              <a:gd name="T33" fmla="*/ 159 h 462"/>
              <a:gd name="T34" fmla="*/ 390 w 445"/>
              <a:gd name="T35" fmla="*/ 310 h 462"/>
              <a:gd name="T36" fmla="*/ 390 w 445"/>
              <a:gd name="T37" fmla="*/ 310 h 462"/>
              <a:gd name="T38" fmla="*/ 302 w 445"/>
              <a:gd name="T39" fmla="*/ 204 h 462"/>
              <a:gd name="T40" fmla="*/ 284 w 445"/>
              <a:gd name="T41" fmla="*/ 62 h 462"/>
              <a:gd name="T42" fmla="*/ 364 w 445"/>
              <a:gd name="T43" fmla="*/ 177 h 462"/>
              <a:gd name="T44" fmla="*/ 390 w 445"/>
              <a:gd name="T45" fmla="*/ 310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45" h="462">
                <a:moveTo>
                  <a:pt x="400" y="159"/>
                </a:moveTo>
                <a:lnTo>
                  <a:pt x="400" y="159"/>
                </a:lnTo>
                <a:cubicBezTo>
                  <a:pt x="364" y="71"/>
                  <a:pt x="302" y="0"/>
                  <a:pt x="266" y="8"/>
                </a:cubicBezTo>
                <a:cubicBezTo>
                  <a:pt x="213" y="36"/>
                  <a:pt x="302" y="142"/>
                  <a:pt x="36" y="248"/>
                </a:cubicBezTo>
                <a:cubicBezTo>
                  <a:pt x="9" y="257"/>
                  <a:pt x="0" y="292"/>
                  <a:pt x="9" y="319"/>
                </a:cubicBezTo>
                <a:cubicBezTo>
                  <a:pt x="18" y="337"/>
                  <a:pt x="53" y="363"/>
                  <a:pt x="81" y="355"/>
                </a:cubicBezTo>
                <a:lnTo>
                  <a:pt x="98" y="346"/>
                </a:lnTo>
                <a:cubicBezTo>
                  <a:pt x="116" y="372"/>
                  <a:pt x="134" y="355"/>
                  <a:pt x="134" y="372"/>
                </a:cubicBezTo>
                <a:cubicBezTo>
                  <a:pt x="143" y="390"/>
                  <a:pt x="160" y="425"/>
                  <a:pt x="160" y="434"/>
                </a:cubicBezTo>
                <a:cubicBezTo>
                  <a:pt x="169" y="443"/>
                  <a:pt x="178" y="461"/>
                  <a:pt x="187" y="452"/>
                </a:cubicBezTo>
                <a:cubicBezTo>
                  <a:pt x="196" y="452"/>
                  <a:pt x="231" y="443"/>
                  <a:pt x="240" y="434"/>
                </a:cubicBezTo>
                <a:cubicBezTo>
                  <a:pt x="257" y="434"/>
                  <a:pt x="257" y="425"/>
                  <a:pt x="249" y="416"/>
                </a:cubicBezTo>
                <a:cubicBezTo>
                  <a:pt x="249" y="408"/>
                  <a:pt x="231" y="399"/>
                  <a:pt x="231" y="390"/>
                </a:cubicBezTo>
                <a:cubicBezTo>
                  <a:pt x="222" y="381"/>
                  <a:pt x="213" y="346"/>
                  <a:pt x="204" y="337"/>
                </a:cubicBezTo>
                <a:cubicBezTo>
                  <a:pt x="196" y="328"/>
                  <a:pt x="213" y="310"/>
                  <a:pt x="231" y="310"/>
                </a:cubicBezTo>
                <a:cubicBezTo>
                  <a:pt x="355" y="302"/>
                  <a:pt x="373" y="372"/>
                  <a:pt x="417" y="355"/>
                </a:cubicBezTo>
                <a:cubicBezTo>
                  <a:pt x="444" y="346"/>
                  <a:pt x="444" y="248"/>
                  <a:pt x="400" y="159"/>
                </a:cubicBezTo>
                <a:close/>
                <a:moveTo>
                  <a:pt x="390" y="310"/>
                </a:moveTo>
                <a:lnTo>
                  <a:pt x="390" y="310"/>
                </a:lnTo>
                <a:cubicBezTo>
                  <a:pt x="381" y="310"/>
                  <a:pt x="328" y="275"/>
                  <a:pt x="302" y="204"/>
                </a:cubicBezTo>
                <a:cubicBezTo>
                  <a:pt x="275" y="133"/>
                  <a:pt x="275" y="62"/>
                  <a:pt x="284" y="62"/>
                </a:cubicBezTo>
                <a:cubicBezTo>
                  <a:pt x="293" y="62"/>
                  <a:pt x="337" y="106"/>
                  <a:pt x="364" y="177"/>
                </a:cubicBezTo>
                <a:cubicBezTo>
                  <a:pt x="400" y="248"/>
                  <a:pt x="390" y="302"/>
                  <a:pt x="390" y="31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61450" name="TextBox 13"/>
          <p:cNvSpPr txBox="1"/>
          <p:nvPr/>
        </p:nvSpPr>
        <p:spPr>
          <a:xfrm>
            <a:off x="2124075" y="3771900"/>
            <a:ext cx="1406525" cy="56134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451" name="TextBox 13"/>
          <p:cNvSpPr txBox="1"/>
          <p:nvPr/>
        </p:nvSpPr>
        <p:spPr>
          <a:xfrm>
            <a:off x="4283075" y="3771900"/>
            <a:ext cx="1408113" cy="56134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452" name="TextBox 13"/>
          <p:cNvSpPr txBox="1"/>
          <p:nvPr/>
        </p:nvSpPr>
        <p:spPr>
          <a:xfrm>
            <a:off x="6470650" y="3771900"/>
            <a:ext cx="1408113" cy="56134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453" name="TextBox 13"/>
          <p:cNvSpPr txBox="1"/>
          <p:nvPr/>
        </p:nvSpPr>
        <p:spPr>
          <a:xfrm>
            <a:off x="8629650" y="3771900"/>
            <a:ext cx="1408113" cy="56134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454" name="文本框 128"/>
          <p:cNvSpPr txBox="1"/>
          <p:nvPr/>
        </p:nvSpPr>
        <p:spPr>
          <a:xfrm>
            <a:off x="307975" y="249238"/>
            <a:ext cx="206692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</a:p>
        </p:txBody>
      </p:sp>
    </p:spTree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3"/>
          <a:srcRect l="13824" t="27" r="7923"/>
          <a:stretch>
            <a:fillRect/>
          </a:stretch>
        </p:blipFill>
        <p:spPr>
          <a:xfrm>
            <a:off x="-7228" y="1021359"/>
            <a:ext cx="4378494" cy="3145121"/>
          </a:xfrm>
          <a:custGeom>
            <a:avLst/>
            <a:gdLst>
              <a:gd name="connsiteX0" fmla="*/ 0 w 4378495"/>
              <a:gd name="connsiteY0" fmla="*/ 0 h 3145121"/>
              <a:gd name="connsiteX1" fmla="*/ 4378495 w 4378495"/>
              <a:gd name="connsiteY1" fmla="*/ 0 h 3145121"/>
              <a:gd name="connsiteX2" fmla="*/ 4378495 w 4378495"/>
              <a:gd name="connsiteY2" fmla="*/ 3145121 h 3145121"/>
              <a:gd name="connsiteX3" fmla="*/ 0 w 4378495"/>
              <a:gd name="connsiteY3" fmla="*/ 3145121 h 3145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78495" h="3145121">
                <a:moveTo>
                  <a:pt x="0" y="0"/>
                </a:moveTo>
                <a:lnTo>
                  <a:pt x="4378495" y="0"/>
                </a:lnTo>
                <a:lnTo>
                  <a:pt x="4378495" y="3145121"/>
                </a:lnTo>
                <a:lnTo>
                  <a:pt x="0" y="3145121"/>
                </a:lnTo>
                <a:close/>
              </a:path>
            </a:pathLst>
          </a:cu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/>
          <a:srcRect t="1370" r="8633"/>
          <a:stretch>
            <a:fillRect/>
          </a:stretch>
        </p:blipFill>
        <p:spPr>
          <a:xfrm>
            <a:off x="7820729" y="1020498"/>
            <a:ext cx="4374884" cy="3145981"/>
          </a:xfrm>
          <a:custGeom>
            <a:avLst/>
            <a:gdLst>
              <a:gd name="connsiteX0" fmla="*/ 0 w 4374884"/>
              <a:gd name="connsiteY0" fmla="*/ 0 h 3145981"/>
              <a:gd name="connsiteX1" fmla="*/ 4374884 w 4374884"/>
              <a:gd name="connsiteY1" fmla="*/ 0 h 3145981"/>
              <a:gd name="connsiteX2" fmla="*/ 4374884 w 4374884"/>
              <a:gd name="connsiteY2" fmla="*/ 3145981 h 3145981"/>
              <a:gd name="connsiteX3" fmla="*/ 0 w 4374884"/>
              <a:gd name="connsiteY3" fmla="*/ 3145981 h 3145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74884" h="3145981">
                <a:moveTo>
                  <a:pt x="0" y="0"/>
                </a:moveTo>
                <a:lnTo>
                  <a:pt x="4374884" y="0"/>
                </a:lnTo>
                <a:lnTo>
                  <a:pt x="4374884" y="3145981"/>
                </a:lnTo>
                <a:lnTo>
                  <a:pt x="0" y="3145981"/>
                </a:lnTo>
                <a:close/>
              </a:path>
            </a:pathLst>
          </a:custGeom>
        </p:spPr>
      </p:pic>
      <p:sp>
        <p:nvSpPr>
          <p:cNvPr id="63492" name="矩形 19"/>
          <p:cNvSpPr/>
          <p:nvPr/>
        </p:nvSpPr>
        <p:spPr>
          <a:xfrm>
            <a:off x="1211263" y="5002213"/>
            <a:ext cx="2206625" cy="110807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 smtClean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蓝素材为</a:t>
            </a:r>
            <a:r>
              <a:rPr lang="zh-CN" altLang="en-US" sz="1200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您效劳，专业</a:t>
            </a:r>
            <a:r>
              <a:rPr lang="en-US" altLang="zh-CN" sz="1200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200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模板设计、个性</a:t>
            </a:r>
            <a:r>
              <a:rPr lang="en-US" altLang="zh-CN" sz="1200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200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定制美化，打造您的演示专场秀。忧你所忧，思你所思</a:t>
            </a:r>
            <a:r>
              <a:rPr lang="en-US" altLang="zh-CN" sz="1200" dirty="0" smtClean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——</a:t>
            </a:r>
            <a:r>
              <a:rPr lang="zh-CN" altLang="en-US" sz="1200" dirty="0" smtClean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蓝素材：</a:t>
            </a:r>
            <a:r>
              <a:rPr lang="zh-CN" altLang="en-US" sz="1200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囚心钻研，诚心不贰。</a:t>
            </a:r>
            <a:endParaRPr lang="en-US" altLang="zh-CN" sz="1200" dirty="0">
              <a:solidFill>
                <a:srgbClr val="FDFDF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493" name="TextBox 13"/>
          <p:cNvSpPr txBox="1"/>
          <p:nvPr/>
        </p:nvSpPr>
        <p:spPr>
          <a:xfrm>
            <a:off x="1079500" y="4641850"/>
            <a:ext cx="2338388" cy="2460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x-none" sz="1600" b="1" dirty="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494" name="矩形 21"/>
          <p:cNvSpPr/>
          <p:nvPr/>
        </p:nvSpPr>
        <p:spPr>
          <a:xfrm>
            <a:off x="5113338" y="5002213"/>
            <a:ext cx="2206625" cy="110807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 smtClean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蓝素材为</a:t>
            </a:r>
            <a:r>
              <a:rPr lang="zh-CN" altLang="en-US" sz="1200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您效劳，专业</a:t>
            </a:r>
            <a:r>
              <a:rPr lang="en-US" altLang="zh-CN" sz="1200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200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模板设计、个性</a:t>
            </a:r>
            <a:r>
              <a:rPr lang="en-US" altLang="zh-CN" sz="1200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200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定制美化，打造您的演示专场秀。忧你所忧，思你所思</a:t>
            </a:r>
            <a:r>
              <a:rPr lang="en-US" altLang="zh-CN" sz="1200" dirty="0" smtClean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——</a:t>
            </a:r>
            <a:r>
              <a:rPr lang="zh-CN" altLang="en-US" sz="1200" dirty="0" smtClean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蓝素材：</a:t>
            </a:r>
            <a:r>
              <a:rPr lang="zh-CN" altLang="en-US" sz="1200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囚心钻研，诚心不贰。</a:t>
            </a:r>
            <a:endParaRPr lang="en-US" altLang="zh-CN" sz="1200" dirty="0">
              <a:solidFill>
                <a:srgbClr val="FDFDF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495" name="TextBox 13"/>
          <p:cNvSpPr txBox="1"/>
          <p:nvPr/>
        </p:nvSpPr>
        <p:spPr>
          <a:xfrm>
            <a:off x="4983163" y="4641850"/>
            <a:ext cx="2336800" cy="2460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x-none" sz="1600" b="1" dirty="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496" name="矩形 23"/>
          <p:cNvSpPr/>
          <p:nvPr/>
        </p:nvSpPr>
        <p:spPr>
          <a:xfrm>
            <a:off x="8885238" y="5002213"/>
            <a:ext cx="2206625" cy="110807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 smtClean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蓝素材为</a:t>
            </a:r>
            <a:r>
              <a:rPr lang="zh-CN" altLang="en-US" sz="1200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您效劳，专业</a:t>
            </a:r>
            <a:r>
              <a:rPr lang="en-US" altLang="zh-CN" sz="1200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200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模板设计、个性</a:t>
            </a:r>
            <a:r>
              <a:rPr lang="en-US" altLang="zh-CN" sz="1200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200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定制美化，打造您的演示专场秀。忧你所忧，思你所思</a:t>
            </a:r>
            <a:r>
              <a:rPr lang="en-US" altLang="zh-CN" sz="1200" dirty="0" smtClean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——</a:t>
            </a:r>
            <a:r>
              <a:rPr lang="zh-CN" altLang="en-US" sz="1200" dirty="0" smtClean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蓝素材：</a:t>
            </a:r>
            <a:r>
              <a:rPr lang="zh-CN" altLang="en-US" sz="1200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囚心钻研，诚心不贰。</a:t>
            </a:r>
            <a:endParaRPr lang="en-US" altLang="zh-CN" sz="1200" dirty="0">
              <a:solidFill>
                <a:srgbClr val="FDFDF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497" name="TextBox 13"/>
          <p:cNvSpPr txBox="1"/>
          <p:nvPr/>
        </p:nvSpPr>
        <p:spPr>
          <a:xfrm>
            <a:off x="8753475" y="4641850"/>
            <a:ext cx="2338388" cy="2460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x-none" sz="1600" b="1" dirty="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Rectangle 37"/>
          <p:cNvSpPr/>
          <p:nvPr/>
        </p:nvSpPr>
        <p:spPr>
          <a:xfrm>
            <a:off x="4371975" y="1020763"/>
            <a:ext cx="3448050" cy="3148013"/>
          </a:xfrm>
          <a:prstGeom prst="rect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3499" name="矩形 17"/>
          <p:cNvSpPr/>
          <p:nvPr/>
        </p:nvSpPr>
        <p:spPr>
          <a:xfrm>
            <a:off x="4983163" y="2060575"/>
            <a:ext cx="2420937" cy="1809726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蓝素材为</a:t>
            </a:r>
            <a:r>
              <a:rPr lang="zh-CN" altLang="en-US" sz="1400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您效劳，专业</a:t>
            </a:r>
            <a:r>
              <a:rPr lang="en-US" altLang="zh-CN" sz="1400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模板设计、个性</a:t>
            </a:r>
            <a:r>
              <a:rPr lang="en-US" altLang="zh-CN" sz="1400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定制美化，打造您的演示专场秀。忧你所忧，思你所思</a:t>
            </a:r>
            <a:r>
              <a:rPr lang="en-US" altLang="zh-CN" sz="1400" dirty="0" smtClean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——</a:t>
            </a:r>
            <a:r>
              <a:rPr lang="zh-CN" altLang="en-US" sz="1400" dirty="0" smtClean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蓝素材：</a:t>
            </a:r>
            <a:r>
              <a:rPr lang="zh-CN" altLang="en-US" sz="1400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囚心钻研，诚心不贰。更多优质作品，更多优质作品请</a:t>
            </a:r>
            <a:r>
              <a:rPr lang="zh-CN" altLang="en-US" sz="1400" dirty="0" smtClean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400" dirty="0">
              <a:solidFill>
                <a:srgbClr val="FDFDF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500" name="TextBox 13"/>
          <p:cNvSpPr txBox="1"/>
          <p:nvPr/>
        </p:nvSpPr>
        <p:spPr>
          <a:xfrm>
            <a:off x="5500688" y="1636713"/>
            <a:ext cx="1495425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x-none" sz="1600" b="1" dirty="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501" name="文本框 128"/>
          <p:cNvSpPr txBox="1"/>
          <p:nvPr/>
        </p:nvSpPr>
        <p:spPr>
          <a:xfrm>
            <a:off x="307975" y="249238"/>
            <a:ext cx="206692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</a:p>
        </p:txBody>
      </p:sp>
    </p:spTree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TextBox 13"/>
          <p:cNvSpPr txBox="1"/>
          <p:nvPr/>
        </p:nvSpPr>
        <p:spPr>
          <a:xfrm>
            <a:off x="871538" y="4881563"/>
            <a:ext cx="2338387" cy="2476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x-none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539" name="TextBox 13"/>
          <p:cNvSpPr txBox="1"/>
          <p:nvPr/>
        </p:nvSpPr>
        <p:spPr>
          <a:xfrm>
            <a:off x="1422400" y="5232400"/>
            <a:ext cx="1384300" cy="56134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540" name="TextBox 13"/>
          <p:cNvSpPr txBox="1"/>
          <p:nvPr/>
        </p:nvSpPr>
        <p:spPr>
          <a:xfrm>
            <a:off x="4551363" y="4881563"/>
            <a:ext cx="2338387" cy="2476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x-none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541" name="TextBox 13"/>
          <p:cNvSpPr txBox="1"/>
          <p:nvPr/>
        </p:nvSpPr>
        <p:spPr>
          <a:xfrm>
            <a:off x="5102225" y="5232400"/>
            <a:ext cx="1384300" cy="56134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542" name="TextBox 13"/>
          <p:cNvSpPr txBox="1"/>
          <p:nvPr/>
        </p:nvSpPr>
        <p:spPr>
          <a:xfrm>
            <a:off x="6392863" y="4881563"/>
            <a:ext cx="2336800" cy="2476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x-none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543" name="TextBox 13"/>
          <p:cNvSpPr txBox="1"/>
          <p:nvPr/>
        </p:nvSpPr>
        <p:spPr>
          <a:xfrm>
            <a:off x="6942138" y="5232400"/>
            <a:ext cx="1384300" cy="56134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544" name="TextBox 13"/>
          <p:cNvSpPr txBox="1"/>
          <p:nvPr/>
        </p:nvSpPr>
        <p:spPr>
          <a:xfrm>
            <a:off x="8232775" y="4881563"/>
            <a:ext cx="2338388" cy="2476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x-none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545" name="TextBox 13"/>
          <p:cNvSpPr txBox="1"/>
          <p:nvPr/>
        </p:nvSpPr>
        <p:spPr>
          <a:xfrm>
            <a:off x="8782050" y="5232400"/>
            <a:ext cx="1384300" cy="56134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Oval 17"/>
          <p:cNvSpPr/>
          <p:nvPr/>
        </p:nvSpPr>
        <p:spPr>
          <a:xfrm>
            <a:off x="1562100" y="2620963"/>
            <a:ext cx="1360488" cy="1360488"/>
          </a:xfrm>
          <a:prstGeom prst="ellipse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" name="Oval 18"/>
          <p:cNvSpPr/>
          <p:nvPr/>
        </p:nvSpPr>
        <p:spPr>
          <a:xfrm>
            <a:off x="2578100" y="2686050"/>
            <a:ext cx="1665288" cy="1665288"/>
          </a:xfrm>
          <a:prstGeom prst="ellipse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" name="Oval 19"/>
          <p:cNvSpPr/>
          <p:nvPr/>
        </p:nvSpPr>
        <p:spPr>
          <a:xfrm>
            <a:off x="3940175" y="2452688"/>
            <a:ext cx="2132013" cy="2132013"/>
          </a:xfrm>
          <a:prstGeom prst="ellipse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5" name="Oval 20"/>
          <p:cNvSpPr/>
          <p:nvPr/>
        </p:nvSpPr>
        <p:spPr>
          <a:xfrm flipH="1">
            <a:off x="5603875" y="2127250"/>
            <a:ext cx="2347913" cy="2347913"/>
          </a:xfrm>
          <a:prstGeom prst="ellipse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6" name="Oval 21"/>
          <p:cNvSpPr/>
          <p:nvPr/>
        </p:nvSpPr>
        <p:spPr>
          <a:xfrm flipH="1">
            <a:off x="7507288" y="1368425"/>
            <a:ext cx="2982913" cy="2982913"/>
          </a:xfrm>
          <a:prstGeom prst="ellipse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65551" name="Freeform 270"/>
          <p:cNvSpPr>
            <a:spLocks noEditPoints="1"/>
          </p:cNvSpPr>
          <p:nvPr/>
        </p:nvSpPr>
        <p:spPr>
          <a:xfrm>
            <a:off x="1970088" y="3197225"/>
            <a:ext cx="404812" cy="312738"/>
          </a:xfrm>
          <a:custGeom>
            <a:avLst/>
            <a:gdLst/>
            <a:ahLst/>
            <a:cxnLst>
              <a:cxn ang="0">
                <a:pos x="46518" y="0"/>
              </a:cxn>
              <a:cxn ang="0">
                <a:pos x="9304" y="0"/>
              </a:cxn>
              <a:cxn ang="0">
                <a:pos x="0" y="4660"/>
              </a:cxn>
              <a:cxn ang="0">
                <a:pos x="0" y="223701"/>
              </a:cxn>
              <a:cxn ang="0">
                <a:pos x="9304" y="228362"/>
              </a:cxn>
              <a:cxn ang="0">
                <a:pos x="46518" y="228362"/>
              </a:cxn>
              <a:cxn ang="0">
                <a:pos x="51169" y="223701"/>
              </a:cxn>
              <a:cxn ang="0">
                <a:pos x="51169" y="4660"/>
              </a:cxn>
              <a:cxn ang="0">
                <a:pos x="46518" y="0"/>
              </a:cxn>
              <a:cxn ang="0">
                <a:pos x="106990" y="242343"/>
              </a:cxn>
              <a:cxn ang="0">
                <a:pos x="88383" y="242343"/>
              </a:cxn>
              <a:cxn ang="0">
                <a:pos x="83732" y="251664"/>
              </a:cxn>
              <a:cxn ang="0">
                <a:pos x="83732" y="298269"/>
              </a:cxn>
              <a:cxn ang="0">
                <a:pos x="88383" y="312250"/>
              </a:cxn>
              <a:cxn ang="0">
                <a:pos x="106990" y="312250"/>
              </a:cxn>
              <a:cxn ang="0">
                <a:pos x="116294" y="298269"/>
              </a:cxn>
              <a:cxn ang="0">
                <a:pos x="116294" y="251664"/>
              </a:cxn>
              <a:cxn ang="0">
                <a:pos x="106990" y="242343"/>
              </a:cxn>
              <a:cxn ang="0">
                <a:pos x="376792" y="242343"/>
              </a:cxn>
              <a:cxn ang="0">
                <a:pos x="358185" y="242343"/>
              </a:cxn>
              <a:cxn ang="0">
                <a:pos x="348882" y="251664"/>
              </a:cxn>
              <a:cxn ang="0">
                <a:pos x="348882" y="298269"/>
              </a:cxn>
              <a:cxn ang="0">
                <a:pos x="358185" y="312250"/>
              </a:cxn>
              <a:cxn ang="0">
                <a:pos x="376792" y="312250"/>
              </a:cxn>
              <a:cxn ang="0">
                <a:pos x="381444" y="298269"/>
              </a:cxn>
              <a:cxn ang="0">
                <a:pos x="381444" y="251664"/>
              </a:cxn>
              <a:cxn ang="0">
                <a:pos x="376792" y="242343"/>
              </a:cxn>
              <a:cxn ang="0">
                <a:pos x="376792" y="116511"/>
              </a:cxn>
              <a:cxn ang="0">
                <a:pos x="88383" y="116511"/>
              </a:cxn>
              <a:cxn ang="0">
                <a:pos x="60473" y="144474"/>
              </a:cxn>
              <a:cxn ang="0">
                <a:pos x="60473" y="209720"/>
              </a:cxn>
              <a:cxn ang="0">
                <a:pos x="88383" y="237683"/>
              </a:cxn>
              <a:cxn ang="0">
                <a:pos x="376792" y="237683"/>
              </a:cxn>
              <a:cxn ang="0">
                <a:pos x="404703" y="209720"/>
              </a:cxn>
              <a:cxn ang="0">
                <a:pos x="404703" y="144474"/>
              </a:cxn>
              <a:cxn ang="0">
                <a:pos x="376792" y="116511"/>
              </a:cxn>
              <a:cxn ang="0">
                <a:pos x="111642" y="111851"/>
              </a:cxn>
              <a:cxn ang="0">
                <a:pos x="167463" y="88549"/>
              </a:cxn>
              <a:cxn ang="0">
                <a:pos x="111642" y="65246"/>
              </a:cxn>
              <a:cxn ang="0">
                <a:pos x="60473" y="88549"/>
              </a:cxn>
              <a:cxn ang="0">
                <a:pos x="111642" y="111851"/>
              </a:cxn>
            </a:cxnLst>
            <a:rect l="0" t="0" r="0" b="0"/>
            <a:pathLst>
              <a:path w="87" h="67">
                <a:moveTo>
                  <a:pt x="10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9"/>
                  <a:pt x="1" y="49"/>
                  <a:pt x="2" y="49"/>
                </a:cubicBezTo>
                <a:cubicBezTo>
                  <a:pt x="10" y="49"/>
                  <a:pt x="10" y="49"/>
                  <a:pt x="10" y="49"/>
                </a:cubicBezTo>
                <a:cubicBezTo>
                  <a:pt x="10" y="49"/>
                  <a:pt x="11" y="49"/>
                  <a:pt x="11" y="48"/>
                </a:cubicBezTo>
                <a:cubicBezTo>
                  <a:pt x="11" y="1"/>
                  <a:pt x="11" y="1"/>
                  <a:pt x="11" y="1"/>
                </a:cubicBezTo>
                <a:cubicBezTo>
                  <a:pt x="11" y="0"/>
                  <a:pt x="10" y="0"/>
                  <a:pt x="10" y="0"/>
                </a:cubicBezTo>
                <a:close/>
                <a:moveTo>
                  <a:pt x="23" y="52"/>
                </a:moveTo>
                <a:cubicBezTo>
                  <a:pt x="19" y="52"/>
                  <a:pt x="19" y="52"/>
                  <a:pt x="19" y="52"/>
                </a:cubicBezTo>
                <a:cubicBezTo>
                  <a:pt x="18" y="52"/>
                  <a:pt x="18" y="53"/>
                  <a:pt x="18" y="54"/>
                </a:cubicBezTo>
                <a:cubicBezTo>
                  <a:pt x="18" y="64"/>
                  <a:pt x="18" y="64"/>
                  <a:pt x="18" y="64"/>
                </a:cubicBezTo>
                <a:cubicBezTo>
                  <a:pt x="18" y="66"/>
                  <a:pt x="18" y="67"/>
                  <a:pt x="19" y="67"/>
                </a:cubicBezTo>
                <a:cubicBezTo>
                  <a:pt x="23" y="67"/>
                  <a:pt x="23" y="67"/>
                  <a:pt x="23" y="67"/>
                </a:cubicBezTo>
                <a:cubicBezTo>
                  <a:pt x="24" y="67"/>
                  <a:pt x="25" y="66"/>
                  <a:pt x="25" y="6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3"/>
                  <a:pt x="24" y="52"/>
                  <a:pt x="23" y="52"/>
                </a:cubicBezTo>
                <a:close/>
                <a:moveTo>
                  <a:pt x="81" y="52"/>
                </a:moveTo>
                <a:cubicBezTo>
                  <a:pt x="77" y="52"/>
                  <a:pt x="77" y="52"/>
                  <a:pt x="77" y="52"/>
                </a:cubicBezTo>
                <a:cubicBezTo>
                  <a:pt x="76" y="52"/>
                  <a:pt x="75" y="53"/>
                  <a:pt x="75" y="54"/>
                </a:cubicBezTo>
                <a:cubicBezTo>
                  <a:pt x="75" y="64"/>
                  <a:pt x="75" y="64"/>
                  <a:pt x="75" y="64"/>
                </a:cubicBezTo>
                <a:cubicBezTo>
                  <a:pt x="75" y="66"/>
                  <a:pt x="76" y="67"/>
                  <a:pt x="77" y="67"/>
                </a:cubicBezTo>
                <a:cubicBezTo>
                  <a:pt x="81" y="67"/>
                  <a:pt x="81" y="67"/>
                  <a:pt x="81" y="67"/>
                </a:cubicBezTo>
                <a:cubicBezTo>
                  <a:pt x="82" y="67"/>
                  <a:pt x="82" y="66"/>
                  <a:pt x="82" y="6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53"/>
                  <a:pt x="82" y="52"/>
                  <a:pt x="81" y="52"/>
                </a:cubicBezTo>
                <a:close/>
                <a:moveTo>
                  <a:pt x="81" y="25"/>
                </a:moveTo>
                <a:cubicBezTo>
                  <a:pt x="19" y="25"/>
                  <a:pt x="19" y="25"/>
                  <a:pt x="19" y="25"/>
                </a:cubicBezTo>
                <a:cubicBezTo>
                  <a:pt x="16" y="25"/>
                  <a:pt x="13" y="27"/>
                  <a:pt x="13" y="31"/>
                </a:cubicBezTo>
                <a:cubicBezTo>
                  <a:pt x="13" y="45"/>
                  <a:pt x="13" y="45"/>
                  <a:pt x="13" y="45"/>
                </a:cubicBezTo>
                <a:cubicBezTo>
                  <a:pt x="13" y="48"/>
                  <a:pt x="16" y="51"/>
                  <a:pt x="19" y="51"/>
                </a:cubicBezTo>
                <a:cubicBezTo>
                  <a:pt x="81" y="51"/>
                  <a:pt x="81" y="51"/>
                  <a:pt x="81" y="51"/>
                </a:cubicBezTo>
                <a:cubicBezTo>
                  <a:pt x="84" y="51"/>
                  <a:pt x="87" y="48"/>
                  <a:pt x="87" y="45"/>
                </a:cubicBezTo>
                <a:cubicBezTo>
                  <a:pt x="87" y="31"/>
                  <a:pt x="87" y="31"/>
                  <a:pt x="87" y="31"/>
                </a:cubicBezTo>
                <a:cubicBezTo>
                  <a:pt x="87" y="27"/>
                  <a:pt x="84" y="25"/>
                  <a:pt x="81" y="25"/>
                </a:cubicBezTo>
                <a:close/>
                <a:moveTo>
                  <a:pt x="24" y="24"/>
                </a:moveTo>
                <a:cubicBezTo>
                  <a:pt x="31" y="24"/>
                  <a:pt x="36" y="22"/>
                  <a:pt x="36" y="19"/>
                </a:cubicBezTo>
                <a:cubicBezTo>
                  <a:pt x="36" y="17"/>
                  <a:pt x="31" y="14"/>
                  <a:pt x="24" y="14"/>
                </a:cubicBezTo>
                <a:cubicBezTo>
                  <a:pt x="18" y="14"/>
                  <a:pt x="13" y="17"/>
                  <a:pt x="13" y="19"/>
                </a:cubicBezTo>
                <a:cubicBezTo>
                  <a:pt x="13" y="22"/>
                  <a:pt x="18" y="24"/>
                  <a:pt x="24" y="24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5552" name="Freeform 271"/>
          <p:cNvSpPr/>
          <p:nvPr/>
        </p:nvSpPr>
        <p:spPr>
          <a:xfrm>
            <a:off x="3181350" y="3359150"/>
            <a:ext cx="438150" cy="495300"/>
          </a:xfrm>
          <a:custGeom>
            <a:avLst/>
            <a:gdLst/>
            <a:ahLst/>
            <a:cxnLst>
              <a:cxn ang="0">
                <a:pos x="419102" y="44423"/>
              </a:cxn>
              <a:cxn ang="0">
                <a:pos x="260351" y="44423"/>
              </a:cxn>
              <a:cxn ang="0">
                <a:pos x="260351" y="6346"/>
              </a:cxn>
              <a:cxn ang="0">
                <a:pos x="254001" y="0"/>
              </a:cxn>
              <a:cxn ang="0">
                <a:pos x="184151" y="0"/>
              </a:cxn>
              <a:cxn ang="0">
                <a:pos x="171451" y="6346"/>
              </a:cxn>
              <a:cxn ang="0">
                <a:pos x="171451" y="44423"/>
              </a:cxn>
              <a:cxn ang="0">
                <a:pos x="12700" y="44423"/>
              </a:cxn>
              <a:cxn ang="0">
                <a:pos x="0" y="57115"/>
              </a:cxn>
              <a:cxn ang="0">
                <a:pos x="0" y="177690"/>
              </a:cxn>
              <a:cxn ang="0">
                <a:pos x="12700" y="196728"/>
              </a:cxn>
              <a:cxn ang="0">
                <a:pos x="171451" y="196728"/>
              </a:cxn>
              <a:cxn ang="0">
                <a:pos x="171451" y="488648"/>
              </a:cxn>
              <a:cxn ang="0">
                <a:pos x="184151" y="494994"/>
              </a:cxn>
              <a:cxn ang="0">
                <a:pos x="254001" y="494994"/>
              </a:cxn>
              <a:cxn ang="0">
                <a:pos x="260351" y="488648"/>
              </a:cxn>
              <a:cxn ang="0">
                <a:pos x="260351" y="196728"/>
              </a:cxn>
              <a:cxn ang="0">
                <a:pos x="419102" y="196728"/>
              </a:cxn>
              <a:cxn ang="0">
                <a:pos x="438152" y="177690"/>
              </a:cxn>
              <a:cxn ang="0">
                <a:pos x="438152" y="57115"/>
              </a:cxn>
              <a:cxn ang="0">
                <a:pos x="419102" y="44423"/>
              </a:cxn>
            </a:cxnLst>
            <a:rect l="0" t="0" r="0" b="0"/>
            <a:pathLst>
              <a:path w="69" h="78">
                <a:moveTo>
                  <a:pt x="66" y="7"/>
                </a:moveTo>
                <a:cubicBezTo>
                  <a:pt x="41" y="7"/>
                  <a:pt x="41" y="7"/>
                  <a:pt x="41" y="7"/>
                </a:cubicBezTo>
                <a:cubicBezTo>
                  <a:pt x="41" y="1"/>
                  <a:pt x="41" y="1"/>
                  <a:pt x="41" y="1"/>
                </a:cubicBezTo>
                <a:cubicBezTo>
                  <a:pt x="41" y="0"/>
                  <a:pt x="40" y="0"/>
                  <a:pt x="40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28" y="0"/>
                  <a:pt x="27" y="0"/>
                  <a:pt x="27" y="1"/>
                </a:cubicBezTo>
                <a:cubicBezTo>
                  <a:pt x="27" y="7"/>
                  <a:pt x="27" y="7"/>
                  <a:pt x="27" y="7"/>
                </a:cubicBezTo>
                <a:cubicBezTo>
                  <a:pt x="2" y="7"/>
                  <a:pt x="2" y="7"/>
                  <a:pt x="2" y="7"/>
                </a:cubicBezTo>
                <a:cubicBezTo>
                  <a:pt x="1" y="7"/>
                  <a:pt x="0" y="8"/>
                  <a:pt x="0" y="9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30"/>
                  <a:pt x="1" y="31"/>
                  <a:pt x="2" y="31"/>
                </a:cubicBezTo>
                <a:cubicBezTo>
                  <a:pt x="27" y="31"/>
                  <a:pt x="27" y="31"/>
                  <a:pt x="27" y="31"/>
                </a:cubicBezTo>
                <a:cubicBezTo>
                  <a:pt x="27" y="77"/>
                  <a:pt x="27" y="77"/>
                  <a:pt x="27" y="77"/>
                </a:cubicBezTo>
                <a:cubicBezTo>
                  <a:pt x="27" y="77"/>
                  <a:pt x="28" y="78"/>
                  <a:pt x="29" y="78"/>
                </a:cubicBezTo>
                <a:cubicBezTo>
                  <a:pt x="40" y="78"/>
                  <a:pt x="40" y="78"/>
                  <a:pt x="40" y="78"/>
                </a:cubicBezTo>
                <a:cubicBezTo>
                  <a:pt x="40" y="78"/>
                  <a:pt x="41" y="77"/>
                  <a:pt x="41" y="77"/>
                </a:cubicBezTo>
                <a:cubicBezTo>
                  <a:pt x="41" y="31"/>
                  <a:pt x="41" y="31"/>
                  <a:pt x="41" y="31"/>
                </a:cubicBezTo>
                <a:cubicBezTo>
                  <a:pt x="66" y="31"/>
                  <a:pt x="66" y="31"/>
                  <a:pt x="66" y="31"/>
                </a:cubicBezTo>
                <a:cubicBezTo>
                  <a:pt x="67" y="31"/>
                  <a:pt x="69" y="30"/>
                  <a:pt x="69" y="28"/>
                </a:cubicBezTo>
                <a:cubicBezTo>
                  <a:pt x="69" y="9"/>
                  <a:pt x="69" y="9"/>
                  <a:pt x="69" y="9"/>
                </a:cubicBezTo>
                <a:cubicBezTo>
                  <a:pt x="69" y="8"/>
                  <a:pt x="67" y="7"/>
                  <a:pt x="66" y="7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5553" name="Freeform 272"/>
          <p:cNvSpPr>
            <a:spLocks noEditPoints="1"/>
          </p:cNvSpPr>
          <p:nvPr/>
        </p:nvSpPr>
        <p:spPr>
          <a:xfrm>
            <a:off x="4754563" y="3302000"/>
            <a:ext cx="504825" cy="522288"/>
          </a:xfrm>
          <a:custGeom>
            <a:avLst/>
            <a:gdLst/>
            <a:ahLst/>
            <a:cxnLst>
              <a:cxn ang="0">
                <a:pos x="149073" y="177475"/>
              </a:cxn>
              <a:cxn ang="0">
                <a:pos x="197162" y="167882"/>
              </a:cxn>
              <a:cxn ang="0">
                <a:pos x="144265" y="191865"/>
              </a:cxn>
              <a:cxn ang="0">
                <a:pos x="134647" y="211051"/>
              </a:cxn>
              <a:cxn ang="0">
                <a:pos x="144265" y="225441"/>
              </a:cxn>
              <a:cxn ang="0">
                <a:pos x="192353" y="235035"/>
              </a:cxn>
              <a:cxn ang="0">
                <a:pos x="187544" y="239831"/>
              </a:cxn>
              <a:cxn ang="0">
                <a:pos x="129838" y="259018"/>
              </a:cxn>
              <a:cxn ang="0">
                <a:pos x="134647" y="278204"/>
              </a:cxn>
              <a:cxn ang="0">
                <a:pos x="201970" y="254221"/>
              </a:cxn>
              <a:cxn ang="0">
                <a:pos x="221206" y="235035"/>
              </a:cxn>
              <a:cxn ang="0">
                <a:pos x="221206" y="230238"/>
              </a:cxn>
              <a:cxn ang="0">
                <a:pos x="211588" y="220645"/>
              </a:cxn>
              <a:cxn ang="0">
                <a:pos x="163500" y="211051"/>
              </a:cxn>
              <a:cxn ang="0">
                <a:pos x="153882" y="211051"/>
              </a:cxn>
              <a:cxn ang="0">
                <a:pos x="206779" y="182272"/>
              </a:cxn>
              <a:cxn ang="0">
                <a:pos x="221206" y="167882"/>
              </a:cxn>
              <a:cxn ang="0">
                <a:pos x="211588" y="148695"/>
              </a:cxn>
              <a:cxn ang="0">
                <a:pos x="173117" y="153492"/>
              </a:cxn>
              <a:cxn ang="0">
                <a:pos x="144265" y="158289"/>
              </a:cxn>
              <a:cxn ang="0">
                <a:pos x="177926" y="124712"/>
              </a:cxn>
              <a:cxn ang="0">
                <a:pos x="197162" y="110322"/>
              </a:cxn>
              <a:cxn ang="0">
                <a:pos x="158691" y="115119"/>
              </a:cxn>
              <a:cxn ang="0">
                <a:pos x="125029" y="158289"/>
              </a:cxn>
              <a:cxn ang="0">
                <a:pos x="139456" y="177475"/>
              </a:cxn>
              <a:cxn ang="0">
                <a:pos x="0" y="259018"/>
              </a:cxn>
              <a:cxn ang="0">
                <a:pos x="504926" y="259018"/>
              </a:cxn>
              <a:cxn ang="0">
                <a:pos x="86559" y="383730"/>
              </a:cxn>
              <a:cxn ang="0">
                <a:pos x="110603" y="110322"/>
              </a:cxn>
              <a:cxn ang="0">
                <a:pos x="370279" y="91136"/>
              </a:cxn>
              <a:cxn ang="0">
                <a:pos x="177926" y="287797"/>
              </a:cxn>
              <a:cxn ang="0">
                <a:pos x="168309" y="302187"/>
              </a:cxn>
              <a:cxn ang="0">
                <a:pos x="168309" y="297391"/>
              </a:cxn>
              <a:cxn ang="0">
                <a:pos x="125029" y="292594"/>
              </a:cxn>
              <a:cxn ang="0">
                <a:pos x="120220" y="345357"/>
              </a:cxn>
              <a:cxn ang="0">
                <a:pos x="86559" y="383730"/>
              </a:cxn>
              <a:cxn ang="0">
                <a:pos x="120220" y="297391"/>
              </a:cxn>
              <a:cxn ang="0">
                <a:pos x="168309" y="292594"/>
              </a:cxn>
              <a:cxn ang="0">
                <a:pos x="163500" y="306984"/>
              </a:cxn>
              <a:cxn ang="0">
                <a:pos x="120220" y="345357"/>
              </a:cxn>
              <a:cxn ang="0">
                <a:pos x="254867" y="470069"/>
              </a:cxn>
              <a:cxn ang="0">
                <a:pos x="206779" y="354950"/>
              </a:cxn>
              <a:cxn ang="0">
                <a:pos x="384706" y="345357"/>
              </a:cxn>
              <a:cxn ang="0">
                <a:pos x="379897" y="287797"/>
              </a:cxn>
              <a:cxn ang="0">
                <a:pos x="418367" y="134305"/>
              </a:cxn>
              <a:cxn ang="0">
                <a:pos x="394323" y="407713"/>
              </a:cxn>
            </a:cxnLst>
            <a:rect l="0" t="0" r="0" b="0"/>
            <a:pathLst>
              <a:path w="105" h="109">
                <a:moveTo>
                  <a:pt x="29" y="37"/>
                </a:moveTo>
                <a:cubicBezTo>
                  <a:pt x="29" y="37"/>
                  <a:pt x="30" y="37"/>
                  <a:pt x="31" y="37"/>
                </a:cubicBezTo>
                <a:cubicBezTo>
                  <a:pt x="33" y="37"/>
                  <a:pt x="35" y="37"/>
                  <a:pt x="37" y="36"/>
                </a:cubicBezTo>
                <a:cubicBezTo>
                  <a:pt x="39" y="35"/>
                  <a:pt x="40" y="35"/>
                  <a:pt x="41" y="35"/>
                </a:cubicBezTo>
                <a:cubicBezTo>
                  <a:pt x="40" y="36"/>
                  <a:pt x="37" y="37"/>
                  <a:pt x="34" y="38"/>
                </a:cubicBezTo>
                <a:cubicBezTo>
                  <a:pt x="33" y="39"/>
                  <a:pt x="32" y="39"/>
                  <a:pt x="30" y="40"/>
                </a:cubicBezTo>
                <a:cubicBezTo>
                  <a:pt x="30" y="41"/>
                  <a:pt x="29" y="41"/>
                  <a:pt x="29" y="42"/>
                </a:cubicBezTo>
                <a:cubicBezTo>
                  <a:pt x="28" y="42"/>
                  <a:pt x="28" y="43"/>
                  <a:pt x="28" y="44"/>
                </a:cubicBezTo>
                <a:cubicBezTo>
                  <a:pt x="28" y="44"/>
                  <a:pt x="28" y="45"/>
                  <a:pt x="28" y="45"/>
                </a:cubicBezTo>
                <a:cubicBezTo>
                  <a:pt x="28" y="46"/>
                  <a:pt x="29" y="47"/>
                  <a:pt x="30" y="47"/>
                </a:cubicBezTo>
                <a:cubicBezTo>
                  <a:pt x="31" y="48"/>
                  <a:pt x="32" y="48"/>
                  <a:pt x="34" y="48"/>
                </a:cubicBezTo>
                <a:cubicBezTo>
                  <a:pt x="36" y="48"/>
                  <a:pt x="38" y="48"/>
                  <a:pt x="40" y="49"/>
                </a:cubicBezTo>
                <a:cubicBezTo>
                  <a:pt x="41" y="49"/>
                  <a:pt x="41" y="49"/>
                  <a:pt x="42" y="49"/>
                </a:cubicBezTo>
                <a:cubicBezTo>
                  <a:pt x="41" y="49"/>
                  <a:pt x="40" y="50"/>
                  <a:pt x="39" y="50"/>
                </a:cubicBezTo>
                <a:cubicBezTo>
                  <a:pt x="37" y="51"/>
                  <a:pt x="34" y="52"/>
                  <a:pt x="32" y="53"/>
                </a:cubicBezTo>
                <a:cubicBezTo>
                  <a:pt x="29" y="53"/>
                  <a:pt x="27" y="54"/>
                  <a:pt x="27" y="54"/>
                </a:cubicBezTo>
                <a:cubicBezTo>
                  <a:pt x="28" y="58"/>
                  <a:pt x="28" y="58"/>
                  <a:pt x="28" y="58"/>
                </a:cubicBezTo>
                <a:cubicBezTo>
                  <a:pt x="28" y="58"/>
                  <a:pt x="28" y="58"/>
                  <a:pt x="28" y="58"/>
                </a:cubicBezTo>
                <a:cubicBezTo>
                  <a:pt x="28" y="58"/>
                  <a:pt x="32" y="57"/>
                  <a:pt x="36" y="56"/>
                </a:cubicBezTo>
                <a:cubicBezTo>
                  <a:pt x="38" y="55"/>
                  <a:pt x="41" y="54"/>
                  <a:pt x="42" y="53"/>
                </a:cubicBezTo>
                <a:cubicBezTo>
                  <a:pt x="43" y="53"/>
                  <a:pt x="44" y="52"/>
                  <a:pt x="45" y="51"/>
                </a:cubicBezTo>
                <a:cubicBezTo>
                  <a:pt x="45" y="51"/>
                  <a:pt x="46" y="50"/>
                  <a:pt x="46" y="49"/>
                </a:cubicBezTo>
                <a:cubicBezTo>
                  <a:pt x="46" y="48"/>
                  <a:pt x="46" y="48"/>
                  <a:pt x="46" y="48"/>
                </a:cubicBezTo>
                <a:cubicBezTo>
                  <a:pt x="46" y="48"/>
                  <a:pt x="46" y="48"/>
                  <a:pt x="46" y="48"/>
                </a:cubicBezTo>
                <a:cubicBezTo>
                  <a:pt x="46" y="48"/>
                  <a:pt x="46" y="48"/>
                  <a:pt x="46" y="48"/>
                </a:cubicBezTo>
                <a:cubicBezTo>
                  <a:pt x="46" y="47"/>
                  <a:pt x="45" y="46"/>
                  <a:pt x="44" y="46"/>
                </a:cubicBezTo>
                <a:cubicBezTo>
                  <a:pt x="43" y="45"/>
                  <a:pt x="42" y="45"/>
                  <a:pt x="40" y="45"/>
                </a:cubicBezTo>
                <a:cubicBezTo>
                  <a:pt x="38" y="44"/>
                  <a:pt x="36" y="44"/>
                  <a:pt x="34" y="44"/>
                </a:cubicBezTo>
                <a:cubicBezTo>
                  <a:pt x="33" y="44"/>
                  <a:pt x="33" y="44"/>
                  <a:pt x="32" y="44"/>
                </a:cubicBezTo>
                <a:cubicBezTo>
                  <a:pt x="32" y="44"/>
                  <a:pt x="32" y="44"/>
                  <a:pt x="32" y="44"/>
                </a:cubicBezTo>
                <a:cubicBezTo>
                  <a:pt x="34" y="43"/>
                  <a:pt x="37" y="42"/>
                  <a:pt x="40" y="40"/>
                </a:cubicBezTo>
                <a:cubicBezTo>
                  <a:pt x="41" y="40"/>
                  <a:pt x="42" y="39"/>
                  <a:pt x="43" y="38"/>
                </a:cubicBezTo>
                <a:cubicBezTo>
                  <a:pt x="44" y="38"/>
                  <a:pt x="45" y="37"/>
                  <a:pt x="45" y="37"/>
                </a:cubicBezTo>
                <a:cubicBezTo>
                  <a:pt x="45" y="36"/>
                  <a:pt x="46" y="35"/>
                  <a:pt x="46" y="35"/>
                </a:cubicBezTo>
                <a:cubicBezTo>
                  <a:pt x="46" y="34"/>
                  <a:pt x="46" y="34"/>
                  <a:pt x="46" y="34"/>
                </a:cubicBezTo>
                <a:cubicBezTo>
                  <a:pt x="45" y="33"/>
                  <a:pt x="45" y="32"/>
                  <a:pt x="44" y="31"/>
                </a:cubicBezTo>
                <a:cubicBezTo>
                  <a:pt x="43" y="31"/>
                  <a:pt x="42" y="31"/>
                  <a:pt x="42" y="31"/>
                </a:cubicBezTo>
                <a:cubicBezTo>
                  <a:pt x="40" y="31"/>
                  <a:pt x="38" y="32"/>
                  <a:pt x="36" y="32"/>
                </a:cubicBezTo>
                <a:cubicBezTo>
                  <a:pt x="34" y="33"/>
                  <a:pt x="32" y="33"/>
                  <a:pt x="31" y="33"/>
                </a:cubicBezTo>
                <a:cubicBezTo>
                  <a:pt x="31" y="33"/>
                  <a:pt x="30" y="33"/>
                  <a:pt x="30" y="33"/>
                </a:cubicBezTo>
                <a:cubicBezTo>
                  <a:pt x="30" y="33"/>
                  <a:pt x="31" y="32"/>
                  <a:pt x="32" y="31"/>
                </a:cubicBezTo>
                <a:cubicBezTo>
                  <a:pt x="33" y="29"/>
                  <a:pt x="35" y="27"/>
                  <a:pt x="37" y="26"/>
                </a:cubicBezTo>
                <a:cubicBezTo>
                  <a:pt x="38" y="25"/>
                  <a:pt x="39" y="24"/>
                  <a:pt x="40" y="24"/>
                </a:cubicBezTo>
                <a:cubicBezTo>
                  <a:pt x="41" y="23"/>
                  <a:pt x="41" y="23"/>
                  <a:pt x="41" y="23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6" y="22"/>
                  <a:pt x="33" y="24"/>
                </a:cubicBezTo>
                <a:cubicBezTo>
                  <a:pt x="31" y="25"/>
                  <a:pt x="30" y="27"/>
                  <a:pt x="29" y="28"/>
                </a:cubicBezTo>
                <a:cubicBezTo>
                  <a:pt x="28" y="30"/>
                  <a:pt x="26" y="31"/>
                  <a:pt x="26" y="33"/>
                </a:cubicBezTo>
                <a:cubicBezTo>
                  <a:pt x="26" y="34"/>
                  <a:pt x="27" y="34"/>
                  <a:pt x="27" y="35"/>
                </a:cubicBezTo>
                <a:cubicBezTo>
                  <a:pt x="27" y="36"/>
                  <a:pt x="28" y="36"/>
                  <a:pt x="29" y="37"/>
                </a:cubicBezTo>
                <a:close/>
                <a:moveTo>
                  <a:pt x="53" y="0"/>
                </a:moveTo>
                <a:cubicBezTo>
                  <a:pt x="24" y="0"/>
                  <a:pt x="0" y="24"/>
                  <a:pt x="0" y="54"/>
                </a:cubicBezTo>
                <a:cubicBezTo>
                  <a:pt x="0" y="84"/>
                  <a:pt x="24" y="109"/>
                  <a:pt x="53" y="109"/>
                </a:cubicBezTo>
                <a:cubicBezTo>
                  <a:pt x="82" y="109"/>
                  <a:pt x="105" y="84"/>
                  <a:pt x="105" y="54"/>
                </a:cubicBezTo>
                <a:cubicBezTo>
                  <a:pt x="105" y="24"/>
                  <a:pt x="82" y="0"/>
                  <a:pt x="53" y="0"/>
                </a:cubicBezTo>
                <a:close/>
                <a:moveTo>
                  <a:pt x="18" y="80"/>
                </a:moveTo>
                <a:cubicBezTo>
                  <a:pt x="13" y="73"/>
                  <a:pt x="10" y="64"/>
                  <a:pt x="10" y="54"/>
                </a:cubicBezTo>
                <a:cubicBezTo>
                  <a:pt x="10" y="42"/>
                  <a:pt x="15" y="31"/>
                  <a:pt x="23" y="23"/>
                </a:cubicBezTo>
                <a:cubicBezTo>
                  <a:pt x="30" y="15"/>
                  <a:pt x="41" y="10"/>
                  <a:pt x="53" y="10"/>
                </a:cubicBezTo>
                <a:cubicBezTo>
                  <a:pt x="62" y="10"/>
                  <a:pt x="70" y="14"/>
                  <a:pt x="77" y="19"/>
                </a:cubicBezTo>
                <a:cubicBezTo>
                  <a:pt x="37" y="60"/>
                  <a:pt x="37" y="60"/>
                  <a:pt x="37" y="60"/>
                </a:cubicBezTo>
                <a:cubicBezTo>
                  <a:pt x="37" y="60"/>
                  <a:pt x="37" y="60"/>
                  <a:pt x="37" y="60"/>
                </a:cubicBezTo>
                <a:cubicBezTo>
                  <a:pt x="36" y="60"/>
                  <a:pt x="35" y="61"/>
                  <a:pt x="35" y="62"/>
                </a:cubicBezTo>
                <a:cubicBezTo>
                  <a:pt x="35" y="63"/>
                  <a:pt x="35" y="63"/>
                  <a:pt x="35" y="63"/>
                </a:cubicBezTo>
                <a:cubicBezTo>
                  <a:pt x="35" y="63"/>
                  <a:pt x="35" y="63"/>
                  <a:pt x="35" y="63"/>
                </a:cubicBezTo>
                <a:cubicBezTo>
                  <a:pt x="35" y="62"/>
                  <a:pt x="35" y="62"/>
                  <a:pt x="35" y="62"/>
                </a:cubicBezTo>
                <a:cubicBezTo>
                  <a:pt x="35" y="62"/>
                  <a:pt x="35" y="61"/>
                  <a:pt x="35" y="61"/>
                </a:cubicBezTo>
                <a:cubicBezTo>
                  <a:pt x="26" y="61"/>
                  <a:pt x="26" y="61"/>
                  <a:pt x="26" y="61"/>
                </a:cubicBezTo>
                <a:cubicBezTo>
                  <a:pt x="25" y="61"/>
                  <a:pt x="25" y="61"/>
                  <a:pt x="25" y="62"/>
                </a:cubicBezTo>
                <a:cubicBezTo>
                  <a:pt x="25" y="72"/>
                  <a:pt x="25" y="72"/>
                  <a:pt x="25" y="72"/>
                </a:cubicBezTo>
                <a:cubicBezTo>
                  <a:pt x="25" y="72"/>
                  <a:pt x="25" y="73"/>
                  <a:pt x="25" y="73"/>
                </a:cubicBezTo>
                <a:lnTo>
                  <a:pt x="18" y="80"/>
                </a:lnTo>
                <a:close/>
                <a:moveTo>
                  <a:pt x="25" y="72"/>
                </a:moveTo>
                <a:cubicBezTo>
                  <a:pt x="25" y="62"/>
                  <a:pt x="25" y="62"/>
                  <a:pt x="25" y="62"/>
                </a:cubicBezTo>
                <a:cubicBezTo>
                  <a:pt x="25" y="62"/>
                  <a:pt x="26" y="61"/>
                  <a:pt x="26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4" y="61"/>
                  <a:pt x="34" y="62"/>
                  <a:pt x="34" y="62"/>
                </a:cubicBezTo>
                <a:cubicBezTo>
                  <a:pt x="34" y="64"/>
                  <a:pt x="34" y="64"/>
                  <a:pt x="34" y="64"/>
                </a:cubicBezTo>
                <a:cubicBezTo>
                  <a:pt x="26" y="73"/>
                  <a:pt x="26" y="73"/>
                  <a:pt x="26" y="73"/>
                </a:cubicBezTo>
                <a:cubicBezTo>
                  <a:pt x="26" y="72"/>
                  <a:pt x="25" y="72"/>
                  <a:pt x="25" y="72"/>
                </a:cubicBezTo>
                <a:close/>
                <a:moveTo>
                  <a:pt x="82" y="85"/>
                </a:moveTo>
                <a:cubicBezTo>
                  <a:pt x="75" y="93"/>
                  <a:pt x="64" y="98"/>
                  <a:pt x="53" y="98"/>
                </a:cubicBezTo>
                <a:cubicBezTo>
                  <a:pt x="43" y="98"/>
                  <a:pt x="35" y="95"/>
                  <a:pt x="28" y="90"/>
                </a:cubicBezTo>
                <a:cubicBezTo>
                  <a:pt x="43" y="74"/>
                  <a:pt x="43" y="74"/>
                  <a:pt x="43" y="74"/>
                </a:cubicBezTo>
                <a:cubicBezTo>
                  <a:pt x="79" y="74"/>
                  <a:pt x="79" y="74"/>
                  <a:pt x="79" y="74"/>
                </a:cubicBezTo>
                <a:cubicBezTo>
                  <a:pt x="79" y="74"/>
                  <a:pt x="80" y="73"/>
                  <a:pt x="80" y="72"/>
                </a:cubicBezTo>
                <a:cubicBezTo>
                  <a:pt x="80" y="62"/>
                  <a:pt x="80" y="62"/>
                  <a:pt x="80" y="62"/>
                </a:cubicBezTo>
                <a:cubicBezTo>
                  <a:pt x="80" y="61"/>
                  <a:pt x="79" y="60"/>
                  <a:pt x="79" y="60"/>
                </a:cubicBezTo>
                <a:cubicBezTo>
                  <a:pt x="56" y="60"/>
                  <a:pt x="56" y="60"/>
                  <a:pt x="56" y="60"/>
                </a:cubicBezTo>
                <a:cubicBezTo>
                  <a:pt x="87" y="28"/>
                  <a:pt x="87" y="28"/>
                  <a:pt x="87" y="28"/>
                </a:cubicBezTo>
                <a:cubicBezTo>
                  <a:pt x="92" y="36"/>
                  <a:pt x="95" y="45"/>
                  <a:pt x="95" y="54"/>
                </a:cubicBezTo>
                <a:cubicBezTo>
                  <a:pt x="95" y="66"/>
                  <a:pt x="90" y="77"/>
                  <a:pt x="82" y="85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5554" name="Freeform 543"/>
          <p:cNvSpPr>
            <a:spLocks noEditPoints="1"/>
          </p:cNvSpPr>
          <p:nvPr/>
        </p:nvSpPr>
        <p:spPr>
          <a:xfrm>
            <a:off x="8542338" y="2530475"/>
            <a:ext cx="981075" cy="733425"/>
          </a:xfrm>
          <a:custGeom>
            <a:avLst/>
            <a:gdLst/>
            <a:ahLst/>
            <a:cxnLst>
              <a:cxn ang="0">
                <a:pos x="0" y="733239"/>
              </a:cxn>
              <a:cxn ang="0">
                <a:pos x="453999" y="733239"/>
              </a:cxn>
              <a:cxn ang="0">
                <a:pos x="226999" y="340801"/>
              </a:cxn>
              <a:cxn ang="0">
                <a:pos x="0" y="733239"/>
              </a:cxn>
              <a:cxn ang="0">
                <a:pos x="226999" y="278837"/>
              </a:cxn>
              <a:cxn ang="0">
                <a:pos x="371454" y="144582"/>
              </a:cxn>
              <a:cxn ang="0">
                <a:pos x="226999" y="0"/>
              </a:cxn>
              <a:cxn ang="0">
                <a:pos x="92863" y="144582"/>
              </a:cxn>
              <a:cxn ang="0">
                <a:pos x="226999" y="278837"/>
              </a:cxn>
              <a:cxn ang="0">
                <a:pos x="526226" y="340801"/>
              </a:cxn>
              <a:cxn ang="0">
                <a:pos x="753226" y="733239"/>
              </a:cxn>
              <a:cxn ang="0">
                <a:pos x="980225" y="340801"/>
              </a:cxn>
              <a:cxn ang="0">
                <a:pos x="526226" y="340801"/>
              </a:cxn>
              <a:cxn ang="0">
                <a:pos x="753226" y="278837"/>
              </a:cxn>
              <a:cxn ang="0">
                <a:pos x="897680" y="144582"/>
              </a:cxn>
              <a:cxn ang="0">
                <a:pos x="753226" y="0"/>
              </a:cxn>
              <a:cxn ang="0">
                <a:pos x="608771" y="144582"/>
              </a:cxn>
              <a:cxn ang="0">
                <a:pos x="753226" y="278837"/>
              </a:cxn>
            </a:cxnLst>
            <a:rect l="0" t="0" r="0" b="0"/>
            <a:pathLst>
              <a:path w="95" h="71">
                <a:moveTo>
                  <a:pt x="0" y="71"/>
                </a:moveTo>
                <a:cubicBezTo>
                  <a:pt x="44" y="71"/>
                  <a:pt x="44" y="71"/>
                  <a:pt x="44" y="71"/>
                </a:cubicBezTo>
                <a:cubicBezTo>
                  <a:pt x="22" y="33"/>
                  <a:pt x="22" y="33"/>
                  <a:pt x="22" y="33"/>
                </a:cubicBezTo>
                <a:lnTo>
                  <a:pt x="0" y="71"/>
                </a:lnTo>
                <a:close/>
                <a:moveTo>
                  <a:pt x="22" y="27"/>
                </a:moveTo>
                <a:cubicBezTo>
                  <a:pt x="30" y="27"/>
                  <a:pt x="36" y="21"/>
                  <a:pt x="36" y="14"/>
                </a:cubicBezTo>
                <a:cubicBezTo>
                  <a:pt x="36" y="6"/>
                  <a:pt x="30" y="0"/>
                  <a:pt x="22" y="0"/>
                </a:cubicBezTo>
                <a:cubicBezTo>
                  <a:pt x="15" y="0"/>
                  <a:pt x="9" y="6"/>
                  <a:pt x="9" y="14"/>
                </a:cubicBezTo>
                <a:cubicBezTo>
                  <a:pt x="9" y="21"/>
                  <a:pt x="15" y="27"/>
                  <a:pt x="22" y="27"/>
                </a:cubicBezTo>
                <a:close/>
                <a:moveTo>
                  <a:pt x="51" y="33"/>
                </a:moveTo>
                <a:cubicBezTo>
                  <a:pt x="73" y="71"/>
                  <a:pt x="73" y="71"/>
                  <a:pt x="73" y="71"/>
                </a:cubicBezTo>
                <a:cubicBezTo>
                  <a:pt x="95" y="33"/>
                  <a:pt x="95" y="33"/>
                  <a:pt x="95" y="33"/>
                </a:cubicBezTo>
                <a:lnTo>
                  <a:pt x="51" y="33"/>
                </a:lnTo>
                <a:close/>
                <a:moveTo>
                  <a:pt x="73" y="27"/>
                </a:moveTo>
                <a:cubicBezTo>
                  <a:pt x="81" y="27"/>
                  <a:pt x="87" y="21"/>
                  <a:pt x="87" y="14"/>
                </a:cubicBezTo>
                <a:cubicBezTo>
                  <a:pt x="87" y="6"/>
                  <a:pt x="81" y="0"/>
                  <a:pt x="73" y="0"/>
                </a:cubicBezTo>
                <a:cubicBezTo>
                  <a:pt x="66" y="0"/>
                  <a:pt x="59" y="6"/>
                  <a:pt x="59" y="14"/>
                </a:cubicBezTo>
                <a:cubicBezTo>
                  <a:pt x="59" y="21"/>
                  <a:pt x="66" y="27"/>
                  <a:pt x="73" y="27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5555" name="Freeform 547"/>
          <p:cNvSpPr>
            <a:spLocks noEditPoints="1"/>
          </p:cNvSpPr>
          <p:nvPr/>
        </p:nvSpPr>
        <p:spPr>
          <a:xfrm>
            <a:off x="6465888" y="3143250"/>
            <a:ext cx="647700" cy="463550"/>
          </a:xfrm>
          <a:custGeom>
            <a:avLst/>
            <a:gdLst/>
            <a:ahLst/>
            <a:cxnLst>
              <a:cxn ang="0">
                <a:pos x="369005" y="298872"/>
              </a:cxn>
              <a:cxn ang="0">
                <a:pos x="356280" y="292513"/>
              </a:cxn>
              <a:cxn ang="0">
                <a:pos x="324470" y="298872"/>
              </a:cxn>
              <a:cxn ang="0">
                <a:pos x="324470" y="298872"/>
              </a:cxn>
              <a:cxn ang="0">
                <a:pos x="292659" y="292513"/>
              </a:cxn>
              <a:cxn ang="0">
                <a:pos x="286297" y="298872"/>
              </a:cxn>
              <a:cxn ang="0">
                <a:pos x="38173" y="464205"/>
              </a:cxn>
              <a:cxn ang="0">
                <a:pos x="31811" y="464205"/>
              </a:cxn>
              <a:cxn ang="0">
                <a:pos x="44535" y="464205"/>
              </a:cxn>
              <a:cxn ang="0">
                <a:pos x="604404" y="464205"/>
              </a:cxn>
              <a:cxn ang="0">
                <a:pos x="617128" y="464205"/>
              </a:cxn>
              <a:cxn ang="0">
                <a:pos x="617128" y="464205"/>
              </a:cxn>
              <a:cxn ang="0">
                <a:pos x="369005" y="298872"/>
              </a:cxn>
              <a:cxn ang="0">
                <a:pos x="604404" y="0"/>
              </a:cxn>
              <a:cxn ang="0">
                <a:pos x="44535" y="0"/>
              </a:cxn>
              <a:cxn ang="0">
                <a:pos x="0" y="44513"/>
              </a:cxn>
              <a:cxn ang="0">
                <a:pos x="0" y="419692"/>
              </a:cxn>
              <a:cxn ang="0">
                <a:pos x="19086" y="457846"/>
              </a:cxn>
              <a:cxn ang="0">
                <a:pos x="25449" y="445128"/>
              </a:cxn>
              <a:cxn ang="0">
                <a:pos x="267210" y="279795"/>
              </a:cxn>
              <a:cxn ang="0">
                <a:pos x="19086" y="82667"/>
              </a:cxn>
              <a:cxn ang="0">
                <a:pos x="19086" y="63590"/>
              </a:cxn>
              <a:cxn ang="0">
                <a:pos x="38173" y="63590"/>
              </a:cxn>
              <a:cxn ang="0">
                <a:pos x="286297" y="260718"/>
              </a:cxn>
              <a:cxn ang="0">
                <a:pos x="292659" y="267077"/>
              </a:cxn>
              <a:cxn ang="0">
                <a:pos x="324470" y="273436"/>
              </a:cxn>
              <a:cxn ang="0">
                <a:pos x="356280" y="267077"/>
              </a:cxn>
              <a:cxn ang="0">
                <a:pos x="362642" y="260718"/>
              </a:cxn>
              <a:cxn ang="0">
                <a:pos x="610766" y="63590"/>
              </a:cxn>
              <a:cxn ang="0">
                <a:pos x="610766" y="63590"/>
              </a:cxn>
              <a:cxn ang="0">
                <a:pos x="629853" y="63590"/>
              </a:cxn>
              <a:cxn ang="0">
                <a:pos x="629853" y="82667"/>
              </a:cxn>
              <a:cxn ang="0">
                <a:pos x="381729" y="279795"/>
              </a:cxn>
              <a:cxn ang="0">
                <a:pos x="629853" y="445128"/>
              </a:cxn>
              <a:cxn ang="0">
                <a:pos x="629853" y="445128"/>
              </a:cxn>
              <a:cxn ang="0">
                <a:pos x="629853" y="457846"/>
              </a:cxn>
              <a:cxn ang="0">
                <a:pos x="648939" y="419692"/>
              </a:cxn>
              <a:cxn ang="0">
                <a:pos x="648939" y="44513"/>
              </a:cxn>
              <a:cxn ang="0">
                <a:pos x="604404" y="0"/>
              </a:cxn>
            </a:cxnLst>
            <a:rect l="0" t="0" r="0" b="0"/>
            <a:pathLst>
              <a:path w="102" h="73">
                <a:moveTo>
                  <a:pt x="58" y="47"/>
                </a:moveTo>
                <a:cubicBezTo>
                  <a:pt x="57" y="47"/>
                  <a:pt x="57" y="46"/>
                  <a:pt x="56" y="46"/>
                </a:cubicBezTo>
                <a:cubicBezTo>
                  <a:pt x="55" y="47"/>
                  <a:pt x="53" y="47"/>
                  <a:pt x="51" y="47"/>
                </a:cubicBezTo>
                <a:cubicBezTo>
                  <a:pt x="51" y="47"/>
                  <a:pt x="51" y="47"/>
                  <a:pt x="51" y="47"/>
                </a:cubicBezTo>
                <a:cubicBezTo>
                  <a:pt x="49" y="47"/>
                  <a:pt x="48" y="47"/>
                  <a:pt x="46" y="46"/>
                </a:cubicBezTo>
                <a:cubicBezTo>
                  <a:pt x="46" y="46"/>
                  <a:pt x="45" y="47"/>
                  <a:pt x="45" y="47"/>
                </a:cubicBezTo>
                <a:cubicBezTo>
                  <a:pt x="6" y="73"/>
                  <a:pt x="6" y="73"/>
                  <a:pt x="6" y="73"/>
                </a:cubicBezTo>
                <a:cubicBezTo>
                  <a:pt x="6" y="73"/>
                  <a:pt x="5" y="73"/>
                  <a:pt x="5" y="73"/>
                </a:cubicBezTo>
                <a:cubicBezTo>
                  <a:pt x="6" y="73"/>
                  <a:pt x="6" y="73"/>
                  <a:pt x="7" y="73"/>
                </a:cubicBezTo>
                <a:cubicBezTo>
                  <a:pt x="95" y="73"/>
                  <a:pt x="95" y="73"/>
                  <a:pt x="95" y="73"/>
                </a:cubicBezTo>
                <a:cubicBezTo>
                  <a:pt x="96" y="73"/>
                  <a:pt x="96" y="73"/>
                  <a:pt x="97" y="73"/>
                </a:cubicBezTo>
                <a:cubicBezTo>
                  <a:pt x="97" y="73"/>
                  <a:pt x="97" y="73"/>
                  <a:pt x="97" y="73"/>
                </a:cubicBezTo>
                <a:lnTo>
                  <a:pt x="58" y="47"/>
                </a:lnTo>
                <a:close/>
                <a:moveTo>
                  <a:pt x="95" y="0"/>
                </a:move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69"/>
                  <a:pt x="1" y="71"/>
                  <a:pt x="3" y="72"/>
                </a:cubicBezTo>
                <a:cubicBezTo>
                  <a:pt x="3" y="71"/>
                  <a:pt x="3" y="70"/>
                  <a:pt x="4" y="70"/>
                </a:cubicBezTo>
                <a:cubicBezTo>
                  <a:pt x="42" y="44"/>
                  <a:pt x="42" y="44"/>
                  <a:pt x="42" y="44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2"/>
                  <a:pt x="3" y="11"/>
                  <a:pt x="3" y="10"/>
                </a:cubicBezTo>
                <a:cubicBezTo>
                  <a:pt x="4" y="9"/>
                  <a:pt x="5" y="9"/>
                  <a:pt x="6" y="10"/>
                </a:cubicBezTo>
                <a:cubicBezTo>
                  <a:pt x="45" y="41"/>
                  <a:pt x="45" y="41"/>
                  <a:pt x="45" y="41"/>
                </a:cubicBezTo>
                <a:cubicBezTo>
                  <a:pt x="45" y="41"/>
                  <a:pt x="46" y="42"/>
                  <a:pt x="46" y="42"/>
                </a:cubicBezTo>
                <a:cubicBezTo>
                  <a:pt x="48" y="43"/>
                  <a:pt x="49" y="43"/>
                  <a:pt x="51" y="43"/>
                </a:cubicBezTo>
                <a:cubicBezTo>
                  <a:pt x="53" y="43"/>
                  <a:pt x="55" y="43"/>
                  <a:pt x="56" y="42"/>
                </a:cubicBezTo>
                <a:cubicBezTo>
                  <a:pt x="57" y="42"/>
                  <a:pt x="57" y="41"/>
                  <a:pt x="57" y="41"/>
                </a:cubicBezTo>
                <a:cubicBezTo>
                  <a:pt x="96" y="10"/>
                  <a:pt x="96" y="10"/>
                  <a:pt x="96" y="10"/>
                </a:cubicBezTo>
                <a:cubicBezTo>
                  <a:pt x="96" y="10"/>
                  <a:pt x="96" y="10"/>
                  <a:pt x="96" y="10"/>
                </a:cubicBezTo>
                <a:cubicBezTo>
                  <a:pt x="97" y="9"/>
                  <a:pt x="98" y="9"/>
                  <a:pt x="99" y="10"/>
                </a:cubicBezTo>
                <a:cubicBezTo>
                  <a:pt x="100" y="11"/>
                  <a:pt x="100" y="12"/>
                  <a:pt x="99" y="13"/>
                </a:cubicBezTo>
                <a:cubicBezTo>
                  <a:pt x="60" y="44"/>
                  <a:pt x="60" y="44"/>
                  <a:pt x="60" y="44"/>
                </a:cubicBezTo>
                <a:cubicBezTo>
                  <a:pt x="99" y="70"/>
                  <a:pt x="99" y="70"/>
                  <a:pt x="99" y="70"/>
                </a:cubicBezTo>
                <a:cubicBezTo>
                  <a:pt x="99" y="70"/>
                  <a:pt x="99" y="70"/>
                  <a:pt x="99" y="70"/>
                </a:cubicBezTo>
                <a:cubicBezTo>
                  <a:pt x="99" y="70"/>
                  <a:pt x="100" y="71"/>
                  <a:pt x="99" y="72"/>
                </a:cubicBezTo>
                <a:cubicBezTo>
                  <a:pt x="101" y="70"/>
                  <a:pt x="102" y="69"/>
                  <a:pt x="102" y="66"/>
                </a:cubicBezTo>
                <a:cubicBezTo>
                  <a:pt x="102" y="7"/>
                  <a:pt x="102" y="7"/>
                  <a:pt x="102" y="7"/>
                </a:cubicBezTo>
                <a:cubicBezTo>
                  <a:pt x="102" y="3"/>
                  <a:pt x="99" y="0"/>
                  <a:pt x="95" y="0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5556" name="TextBox 13"/>
          <p:cNvSpPr txBox="1"/>
          <p:nvPr/>
        </p:nvSpPr>
        <p:spPr>
          <a:xfrm>
            <a:off x="2711450" y="4881563"/>
            <a:ext cx="2338388" cy="2476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x-none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557" name="TextBox 13"/>
          <p:cNvSpPr txBox="1"/>
          <p:nvPr/>
        </p:nvSpPr>
        <p:spPr>
          <a:xfrm>
            <a:off x="3262313" y="5232400"/>
            <a:ext cx="1384300" cy="56134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558" name="文本框 128"/>
          <p:cNvSpPr txBox="1"/>
          <p:nvPr/>
        </p:nvSpPr>
        <p:spPr>
          <a:xfrm>
            <a:off x="307975" y="249238"/>
            <a:ext cx="206692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任意多边形 7"/>
          <p:cNvSpPr/>
          <p:nvPr/>
        </p:nvSpPr>
        <p:spPr>
          <a:xfrm>
            <a:off x="337452" y="2302186"/>
            <a:ext cx="4093889" cy="203202"/>
          </a:xfrm>
          <a:custGeom>
            <a:avLst/>
            <a:gdLst>
              <a:gd name="connsiteX0" fmla="*/ 0 w 4093889"/>
              <a:gd name="connsiteY0" fmla="*/ 0 h 203202"/>
              <a:gd name="connsiteX1" fmla="*/ 3990486 w 4093889"/>
              <a:gd name="connsiteY1" fmla="*/ 0 h 203202"/>
              <a:gd name="connsiteX2" fmla="*/ 4093889 w 4093889"/>
              <a:gd name="connsiteY2" fmla="*/ 203202 h 203202"/>
              <a:gd name="connsiteX3" fmla="*/ 0 w 4093889"/>
              <a:gd name="connsiteY3" fmla="*/ 203202 h 20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93889" h="203202">
                <a:moveTo>
                  <a:pt x="0" y="0"/>
                </a:moveTo>
                <a:lnTo>
                  <a:pt x="3990486" y="0"/>
                </a:lnTo>
                <a:lnTo>
                  <a:pt x="4093889" y="203202"/>
                </a:lnTo>
                <a:lnTo>
                  <a:pt x="0" y="203202"/>
                </a:lnTo>
                <a:close/>
              </a:path>
            </a:pathLst>
          </a:custGeom>
          <a:gradFill flip="none" rotWithShape="1">
            <a:gsLst>
              <a:gs pos="100000">
                <a:schemeClr val="tx1">
                  <a:lumMod val="85000"/>
                  <a:lumOff val="15000"/>
                  <a:alpha val="0"/>
                </a:schemeClr>
              </a:gs>
              <a:gs pos="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337452" y="2665044"/>
            <a:ext cx="4278536" cy="203202"/>
          </a:xfrm>
          <a:custGeom>
            <a:avLst/>
            <a:gdLst>
              <a:gd name="connsiteX0" fmla="*/ 0 w 4278536"/>
              <a:gd name="connsiteY0" fmla="*/ 0 h 203202"/>
              <a:gd name="connsiteX1" fmla="*/ 4175133 w 4278536"/>
              <a:gd name="connsiteY1" fmla="*/ 0 h 203202"/>
              <a:gd name="connsiteX2" fmla="*/ 4278536 w 4278536"/>
              <a:gd name="connsiteY2" fmla="*/ 203202 h 203202"/>
              <a:gd name="connsiteX3" fmla="*/ 0 w 4278536"/>
              <a:gd name="connsiteY3" fmla="*/ 203202 h 20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78536" h="203202">
                <a:moveTo>
                  <a:pt x="0" y="0"/>
                </a:moveTo>
                <a:lnTo>
                  <a:pt x="4175133" y="0"/>
                </a:lnTo>
                <a:lnTo>
                  <a:pt x="4278536" y="203202"/>
                </a:lnTo>
                <a:lnTo>
                  <a:pt x="0" y="203202"/>
                </a:lnTo>
                <a:close/>
              </a:path>
            </a:pathLst>
          </a:custGeom>
          <a:gradFill flip="none" rotWithShape="1">
            <a:gsLst>
              <a:gs pos="100000">
                <a:schemeClr val="tx1">
                  <a:lumMod val="85000"/>
                  <a:lumOff val="15000"/>
                  <a:alpha val="0"/>
                </a:schemeClr>
              </a:gs>
              <a:gs pos="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337452" y="3027902"/>
            <a:ext cx="4455885" cy="203201"/>
          </a:xfrm>
          <a:custGeom>
            <a:avLst/>
            <a:gdLst>
              <a:gd name="connsiteX0" fmla="*/ 0 w 4455885"/>
              <a:gd name="connsiteY0" fmla="*/ 0 h 203202"/>
              <a:gd name="connsiteX1" fmla="*/ 4359780 w 4455885"/>
              <a:gd name="connsiteY1" fmla="*/ 0 h 203202"/>
              <a:gd name="connsiteX2" fmla="*/ 4455885 w 4455885"/>
              <a:gd name="connsiteY2" fmla="*/ 188862 h 203202"/>
              <a:gd name="connsiteX3" fmla="*/ 4455885 w 4455885"/>
              <a:gd name="connsiteY3" fmla="*/ 203202 h 203202"/>
              <a:gd name="connsiteX4" fmla="*/ 0 w 4455885"/>
              <a:gd name="connsiteY4" fmla="*/ 203202 h 20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55885" h="203202">
                <a:moveTo>
                  <a:pt x="0" y="0"/>
                </a:moveTo>
                <a:lnTo>
                  <a:pt x="4359780" y="0"/>
                </a:lnTo>
                <a:lnTo>
                  <a:pt x="4455885" y="188862"/>
                </a:lnTo>
                <a:lnTo>
                  <a:pt x="4455885" y="203202"/>
                </a:lnTo>
                <a:lnTo>
                  <a:pt x="0" y="203202"/>
                </a:lnTo>
                <a:close/>
              </a:path>
            </a:pathLst>
          </a:custGeom>
          <a:gradFill flip="none" rotWithShape="1">
            <a:gsLst>
              <a:gs pos="100000">
                <a:schemeClr val="tx1">
                  <a:lumMod val="85000"/>
                  <a:lumOff val="15000"/>
                  <a:alpha val="0"/>
                </a:schemeClr>
              </a:gs>
              <a:gs pos="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4191000" y="2022475"/>
            <a:ext cx="612775" cy="123825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任意多边形 12"/>
          <p:cNvSpPr/>
          <p:nvPr/>
        </p:nvSpPr>
        <p:spPr>
          <a:xfrm flipH="1">
            <a:off x="7760659" y="2302186"/>
            <a:ext cx="4093889" cy="203202"/>
          </a:xfrm>
          <a:custGeom>
            <a:avLst/>
            <a:gdLst>
              <a:gd name="connsiteX0" fmla="*/ 0 w 4093889"/>
              <a:gd name="connsiteY0" fmla="*/ 0 h 203202"/>
              <a:gd name="connsiteX1" fmla="*/ 3990486 w 4093889"/>
              <a:gd name="connsiteY1" fmla="*/ 0 h 203202"/>
              <a:gd name="connsiteX2" fmla="*/ 4093889 w 4093889"/>
              <a:gd name="connsiteY2" fmla="*/ 203202 h 203202"/>
              <a:gd name="connsiteX3" fmla="*/ 0 w 4093889"/>
              <a:gd name="connsiteY3" fmla="*/ 203202 h 20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93889" h="203202">
                <a:moveTo>
                  <a:pt x="0" y="0"/>
                </a:moveTo>
                <a:lnTo>
                  <a:pt x="3990486" y="0"/>
                </a:lnTo>
                <a:lnTo>
                  <a:pt x="4093889" y="203202"/>
                </a:lnTo>
                <a:lnTo>
                  <a:pt x="0" y="203202"/>
                </a:lnTo>
                <a:close/>
              </a:path>
            </a:pathLst>
          </a:custGeom>
          <a:gradFill flip="none" rotWithShape="1">
            <a:gsLst>
              <a:gs pos="100000">
                <a:schemeClr val="tx1">
                  <a:lumMod val="85000"/>
                  <a:lumOff val="15000"/>
                  <a:alpha val="0"/>
                </a:schemeClr>
              </a:gs>
              <a:gs pos="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任意多边形 13"/>
          <p:cNvSpPr/>
          <p:nvPr/>
        </p:nvSpPr>
        <p:spPr>
          <a:xfrm flipH="1">
            <a:off x="7576012" y="2665044"/>
            <a:ext cx="4278536" cy="203202"/>
          </a:xfrm>
          <a:custGeom>
            <a:avLst/>
            <a:gdLst>
              <a:gd name="connsiteX0" fmla="*/ 0 w 4278536"/>
              <a:gd name="connsiteY0" fmla="*/ 0 h 203202"/>
              <a:gd name="connsiteX1" fmla="*/ 4175133 w 4278536"/>
              <a:gd name="connsiteY1" fmla="*/ 0 h 203202"/>
              <a:gd name="connsiteX2" fmla="*/ 4278536 w 4278536"/>
              <a:gd name="connsiteY2" fmla="*/ 203202 h 203202"/>
              <a:gd name="connsiteX3" fmla="*/ 0 w 4278536"/>
              <a:gd name="connsiteY3" fmla="*/ 203202 h 20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78536" h="203202">
                <a:moveTo>
                  <a:pt x="0" y="0"/>
                </a:moveTo>
                <a:lnTo>
                  <a:pt x="4175133" y="0"/>
                </a:lnTo>
                <a:lnTo>
                  <a:pt x="4278536" y="203202"/>
                </a:lnTo>
                <a:lnTo>
                  <a:pt x="0" y="203202"/>
                </a:lnTo>
                <a:close/>
              </a:path>
            </a:pathLst>
          </a:custGeom>
          <a:gradFill flip="none" rotWithShape="1">
            <a:gsLst>
              <a:gs pos="100000">
                <a:schemeClr val="tx1">
                  <a:lumMod val="85000"/>
                  <a:lumOff val="15000"/>
                  <a:alpha val="0"/>
                </a:schemeClr>
              </a:gs>
              <a:gs pos="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任意多边形 14"/>
          <p:cNvSpPr/>
          <p:nvPr/>
        </p:nvSpPr>
        <p:spPr>
          <a:xfrm flipH="1">
            <a:off x="7398663" y="3027902"/>
            <a:ext cx="4455885" cy="203201"/>
          </a:xfrm>
          <a:custGeom>
            <a:avLst/>
            <a:gdLst>
              <a:gd name="connsiteX0" fmla="*/ 0 w 4455885"/>
              <a:gd name="connsiteY0" fmla="*/ 0 h 203202"/>
              <a:gd name="connsiteX1" fmla="*/ 4359780 w 4455885"/>
              <a:gd name="connsiteY1" fmla="*/ 0 h 203202"/>
              <a:gd name="connsiteX2" fmla="*/ 4455885 w 4455885"/>
              <a:gd name="connsiteY2" fmla="*/ 188862 h 203202"/>
              <a:gd name="connsiteX3" fmla="*/ 4455885 w 4455885"/>
              <a:gd name="connsiteY3" fmla="*/ 203202 h 203202"/>
              <a:gd name="connsiteX4" fmla="*/ 0 w 4455885"/>
              <a:gd name="connsiteY4" fmla="*/ 203202 h 20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55885" h="203202">
                <a:moveTo>
                  <a:pt x="0" y="0"/>
                </a:moveTo>
                <a:lnTo>
                  <a:pt x="4359780" y="0"/>
                </a:lnTo>
                <a:lnTo>
                  <a:pt x="4455885" y="188862"/>
                </a:lnTo>
                <a:lnTo>
                  <a:pt x="4455885" y="203202"/>
                </a:lnTo>
                <a:lnTo>
                  <a:pt x="0" y="203202"/>
                </a:lnTo>
                <a:close/>
              </a:path>
            </a:pathLst>
          </a:custGeom>
          <a:gradFill flip="none" rotWithShape="1">
            <a:gsLst>
              <a:gs pos="100000">
                <a:schemeClr val="tx1">
                  <a:lumMod val="85000"/>
                  <a:lumOff val="15000"/>
                  <a:alpha val="0"/>
                </a:schemeClr>
              </a:gs>
              <a:gs pos="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16" name="直接连接符 15"/>
          <p:cNvCxnSpPr/>
          <p:nvPr/>
        </p:nvCxnSpPr>
        <p:spPr>
          <a:xfrm flipH="1">
            <a:off x="7373938" y="2022475"/>
            <a:ext cx="612775" cy="123825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55" name="文本框 64"/>
          <p:cNvSpPr txBox="1"/>
          <p:nvPr/>
        </p:nvSpPr>
        <p:spPr>
          <a:xfrm>
            <a:off x="3248025" y="3735388"/>
            <a:ext cx="5837238" cy="922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54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星空简约</a:t>
            </a:r>
            <a:r>
              <a:rPr lang="zh-CN" altLang="en-US" sz="5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通用模板</a:t>
            </a:r>
          </a:p>
        </p:txBody>
      </p:sp>
      <p:sp>
        <p:nvSpPr>
          <p:cNvPr id="18456" name="文本框 3"/>
          <p:cNvSpPr txBox="1"/>
          <p:nvPr/>
        </p:nvSpPr>
        <p:spPr>
          <a:xfrm>
            <a:off x="3267075" y="4627563"/>
            <a:ext cx="5594350" cy="2778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dist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PROFESSIONAL POWERPOINT TEMPLATE</a:t>
            </a:r>
            <a:endParaRPr lang="zh-CN" altLang="en-US" sz="12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64"/>
          <p:cNvSpPr txBox="1"/>
          <p:nvPr/>
        </p:nvSpPr>
        <p:spPr>
          <a:xfrm>
            <a:off x="4431341" y="2287085"/>
            <a:ext cx="31774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48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4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79043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组合 5"/>
          <p:cNvGrpSpPr/>
          <p:nvPr/>
        </p:nvGrpSpPr>
        <p:grpSpPr>
          <a:xfrm>
            <a:off x="0" y="2624138"/>
            <a:ext cx="12292013" cy="1482725"/>
            <a:chOff x="-49747" y="2687410"/>
            <a:chExt cx="12291495" cy="1483180"/>
          </a:xfrm>
        </p:grpSpPr>
        <p:grpSp>
          <p:nvGrpSpPr>
            <p:cNvPr id="21507" name="组合 16"/>
            <p:cNvGrpSpPr/>
            <p:nvPr/>
          </p:nvGrpSpPr>
          <p:grpSpPr>
            <a:xfrm>
              <a:off x="-49747" y="2687410"/>
              <a:ext cx="12291495" cy="1483180"/>
              <a:chOff x="-98967" y="2601652"/>
              <a:chExt cx="12291495" cy="1483180"/>
            </a:xfrm>
          </p:grpSpPr>
          <p:grpSp>
            <p:nvGrpSpPr>
              <p:cNvPr id="21511" name="组合 2"/>
              <p:cNvGrpSpPr/>
              <p:nvPr/>
            </p:nvGrpSpPr>
            <p:grpSpPr>
              <a:xfrm>
                <a:off x="-98967" y="2601652"/>
                <a:ext cx="4588571" cy="1483180"/>
                <a:chOff x="337452" y="2022788"/>
                <a:chExt cx="4588571" cy="1483180"/>
              </a:xfrm>
            </p:grpSpPr>
            <p:sp>
              <p:nvSpPr>
                <p:cNvPr id="8" name="任意多边形 7"/>
                <p:cNvSpPr/>
                <p:nvPr/>
              </p:nvSpPr>
              <p:spPr>
                <a:xfrm>
                  <a:off x="337452" y="2302186"/>
                  <a:ext cx="4093889" cy="203202"/>
                </a:xfrm>
                <a:custGeom>
                  <a:avLst/>
                  <a:gdLst>
                    <a:gd name="connsiteX0" fmla="*/ 0 w 4093889"/>
                    <a:gd name="connsiteY0" fmla="*/ 0 h 203202"/>
                    <a:gd name="connsiteX1" fmla="*/ 3990486 w 4093889"/>
                    <a:gd name="connsiteY1" fmla="*/ 0 h 203202"/>
                    <a:gd name="connsiteX2" fmla="*/ 4093889 w 4093889"/>
                    <a:gd name="connsiteY2" fmla="*/ 203202 h 203202"/>
                    <a:gd name="connsiteX3" fmla="*/ 0 w 4093889"/>
                    <a:gd name="connsiteY3" fmla="*/ 203202 h 203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093889" h="203202">
                      <a:moveTo>
                        <a:pt x="0" y="0"/>
                      </a:moveTo>
                      <a:lnTo>
                        <a:pt x="3990486" y="0"/>
                      </a:lnTo>
                      <a:lnTo>
                        <a:pt x="4093889" y="203202"/>
                      </a:lnTo>
                      <a:lnTo>
                        <a:pt x="0" y="203202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tx1">
                        <a:lumMod val="85000"/>
                        <a:lumOff val="15000"/>
                        <a:alpha val="0"/>
                      </a:schemeClr>
                    </a:gs>
                    <a:gs pos="0">
                      <a:schemeClr val="bg1"/>
                    </a:gs>
                  </a:gsLst>
                  <a:lin ang="108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9" name="任意多边形 8"/>
                <p:cNvSpPr/>
                <p:nvPr/>
              </p:nvSpPr>
              <p:spPr>
                <a:xfrm>
                  <a:off x="337452" y="2665044"/>
                  <a:ext cx="4278536" cy="203202"/>
                </a:xfrm>
                <a:custGeom>
                  <a:avLst/>
                  <a:gdLst>
                    <a:gd name="connsiteX0" fmla="*/ 0 w 4278536"/>
                    <a:gd name="connsiteY0" fmla="*/ 0 h 203202"/>
                    <a:gd name="connsiteX1" fmla="*/ 4175133 w 4278536"/>
                    <a:gd name="connsiteY1" fmla="*/ 0 h 203202"/>
                    <a:gd name="connsiteX2" fmla="*/ 4278536 w 4278536"/>
                    <a:gd name="connsiteY2" fmla="*/ 203202 h 203202"/>
                    <a:gd name="connsiteX3" fmla="*/ 0 w 4278536"/>
                    <a:gd name="connsiteY3" fmla="*/ 203202 h 203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78536" h="203202">
                      <a:moveTo>
                        <a:pt x="0" y="0"/>
                      </a:moveTo>
                      <a:lnTo>
                        <a:pt x="4175133" y="0"/>
                      </a:lnTo>
                      <a:lnTo>
                        <a:pt x="4278536" y="203202"/>
                      </a:lnTo>
                      <a:lnTo>
                        <a:pt x="0" y="203202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tx1">
                        <a:lumMod val="85000"/>
                        <a:lumOff val="15000"/>
                        <a:alpha val="0"/>
                      </a:schemeClr>
                    </a:gs>
                    <a:gs pos="0">
                      <a:schemeClr val="bg1"/>
                    </a:gs>
                  </a:gsLst>
                  <a:lin ang="108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" name="任意多边形 9"/>
                <p:cNvSpPr/>
                <p:nvPr/>
              </p:nvSpPr>
              <p:spPr>
                <a:xfrm>
                  <a:off x="337452" y="3027902"/>
                  <a:ext cx="4455885" cy="203202"/>
                </a:xfrm>
                <a:custGeom>
                  <a:avLst/>
                  <a:gdLst>
                    <a:gd name="connsiteX0" fmla="*/ 0 w 4455885"/>
                    <a:gd name="connsiteY0" fmla="*/ 0 h 203202"/>
                    <a:gd name="connsiteX1" fmla="*/ 4359780 w 4455885"/>
                    <a:gd name="connsiteY1" fmla="*/ 0 h 203202"/>
                    <a:gd name="connsiteX2" fmla="*/ 4455885 w 4455885"/>
                    <a:gd name="connsiteY2" fmla="*/ 188862 h 203202"/>
                    <a:gd name="connsiteX3" fmla="*/ 4455885 w 4455885"/>
                    <a:gd name="connsiteY3" fmla="*/ 203202 h 203202"/>
                    <a:gd name="connsiteX4" fmla="*/ 0 w 4455885"/>
                    <a:gd name="connsiteY4" fmla="*/ 203202 h 203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55885" h="203202">
                      <a:moveTo>
                        <a:pt x="0" y="0"/>
                      </a:moveTo>
                      <a:lnTo>
                        <a:pt x="4359780" y="0"/>
                      </a:lnTo>
                      <a:lnTo>
                        <a:pt x="4455885" y="188862"/>
                      </a:lnTo>
                      <a:lnTo>
                        <a:pt x="4455885" y="203202"/>
                      </a:lnTo>
                      <a:lnTo>
                        <a:pt x="0" y="203202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tx1">
                        <a:lumMod val="85000"/>
                        <a:lumOff val="15000"/>
                        <a:alpha val="0"/>
                      </a:schemeClr>
                    </a:gs>
                    <a:gs pos="0">
                      <a:schemeClr val="bg1"/>
                    </a:gs>
                  </a:gsLst>
                  <a:lin ang="108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cxnSp>
              <p:nvCxnSpPr>
                <p:cNvPr id="11" name="直接连接符 10"/>
                <p:cNvCxnSpPr/>
                <p:nvPr/>
              </p:nvCxnSpPr>
              <p:spPr>
                <a:xfrm>
                  <a:off x="4190996" y="2022788"/>
                  <a:ext cx="735027" cy="148318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1512" name="组合 1"/>
              <p:cNvGrpSpPr/>
              <p:nvPr/>
            </p:nvGrpSpPr>
            <p:grpSpPr>
              <a:xfrm flipV="1">
                <a:off x="7589444" y="2601652"/>
                <a:ext cx="4603084" cy="1483180"/>
                <a:chOff x="7251464" y="2022787"/>
                <a:chExt cx="4603084" cy="1483180"/>
              </a:xfrm>
            </p:grpSpPr>
            <p:sp>
              <p:nvSpPr>
                <p:cNvPr id="13" name="任意多边形 12"/>
                <p:cNvSpPr/>
                <p:nvPr/>
              </p:nvSpPr>
              <p:spPr>
                <a:xfrm flipH="1">
                  <a:off x="7760659" y="2302186"/>
                  <a:ext cx="4093889" cy="203202"/>
                </a:xfrm>
                <a:custGeom>
                  <a:avLst/>
                  <a:gdLst>
                    <a:gd name="connsiteX0" fmla="*/ 0 w 4093889"/>
                    <a:gd name="connsiteY0" fmla="*/ 0 h 203202"/>
                    <a:gd name="connsiteX1" fmla="*/ 3990486 w 4093889"/>
                    <a:gd name="connsiteY1" fmla="*/ 0 h 203202"/>
                    <a:gd name="connsiteX2" fmla="*/ 4093889 w 4093889"/>
                    <a:gd name="connsiteY2" fmla="*/ 203202 h 203202"/>
                    <a:gd name="connsiteX3" fmla="*/ 0 w 4093889"/>
                    <a:gd name="connsiteY3" fmla="*/ 203202 h 203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093889" h="203202">
                      <a:moveTo>
                        <a:pt x="0" y="0"/>
                      </a:moveTo>
                      <a:lnTo>
                        <a:pt x="3990486" y="0"/>
                      </a:lnTo>
                      <a:lnTo>
                        <a:pt x="4093889" y="203202"/>
                      </a:lnTo>
                      <a:lnTo>
                        <a:pt x="0" y="203202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tx1">
                        <a:lumMod val="85000"/>
                        <a:lumOff val="15000"/>
                        <a:alpha val="0"/>
                      </a:schemeClr>
                    </a:gs>
                    <a:gs pos="0">
                      <a:schemeClr val="bg1"/>
                    </a:gs>
                  </a:gsLst>
                  <a:lin ang="108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" name="任意多边形 13"/>
                <p:cNvSpPr/>
                <p:nvPr/>
              </p:nvSpPr>
              <p:spPr>
                <a:xfrm flipH="1">
                  <a:off x="7576012" y="2665044"/>
                  <a:ext cx="4278536" cy="203202"/>
                </a:xfrm>
                <a:custGeom>
                  <a:avLst/>
                  <a:gdLst>
                    <a:gd name="connsiteX0" fmla="*/ 0 w 4278536"/>
                    <a:gd name="connsiteY0" fmla="*/ 0 h 203202"/>
                    <a:gd name="connsiteX1" fmla="*/ 4175133 w 4278536"/>
                    <a:gd name="connsiteY1" fmla="*/ 0 h 203202"/>
                    <a:gd name="connsiteX2" fmla="*/ 4278536 w 4278536"/>
                    <a:gd name="connsiteY2" fmla="*/ 203202 h 203202"/>
                    <a:gd name="connsiteX3" fmla="*/ 0 w 4278536"/>
                    <a:gd name="connsiteY3" fmla="*/ 203202 h 203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78536" h="203202">
                      <a:moveTo>
                        <a:pt x="0" y="0"/>
                      </a:moveTo>
                      <a:lnTo>
                        <a:pt x="4175133" y="0"/>
                      </a:lnTo>
                      <a:lnTo>
                        <a:pt x="4278536" y="203202"/>
                      </a:lnTo>
                      <a:lnTo>
                        <a:pt x="0" y="203202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tx1">
                        <a:lumMod val="85000"/>
                        <a:lumOff val="15000"/>
                        <a:alpha val="0"/>
                      </a:schemeClr>
                    </a:gs>
                    <a:gs pos="0">
                      <a:schemeClr val="bg1"/>
                    </a:gs>
                  </a:gsLst>
                  <a:lin ang="108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5" name="任意多边形 14"/>
                <p:cNvSpPr/>
                <p:nvPr/>
              </p:nvSpPr>
              <p:spPr>
                <a:xfrm flipH="1">
                  <a:off x="7398663" y="3027902"/>
                  <a:ext cx="4455885" cy="203202"/>
                </a:xfrm>
                <a:custGeom>
                  <a:avLst/>
                  <a:gdLst>
                    <a:gd name="connsiteX0" fmla="*/ 0 w 4455885"/>
                    <a:gd name="connsiteY0" fmla="*/ 0 h 203202"/>
                    <a:gd name="connsiteX1" fmla="*/ 4359780 w 4455885"/>
                    <a:gd name="connsiteY1" fmla="*/ 0 h 203202"/>
                    <a:gd name="connsiteX2" fmla="*/ 4455885 w 4455885"/>
                    <a:gd name="connsiteY2" fmla="*/ 188862 h 203202"/>
                    <a:gd name="connsiteX3" fmla="*/ 4455885 w 4455885"/>
                    <a:gd name="connsiteY3" fmla="*/ 203202 h 203202"/>
                    <a:gd name="connsiteX4" fmla="*/ 0 w 4455885"/>
                    <a:gd name="connsiteY4" fmla="*/ 203202 h 203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55885" h="203202">
                      <a:moveTo>
                        <a:pt x="0" y="0"/>
                      </a:moveTo>
                      <a:lnTo>
                        <a:pt x="4359780" y="0"/>
                      </a:lnTo>
                      <a:lnTo>
                        <a:pt x="4455885" y="188862"/>
                      </a:lnTo>
                      <a:lnTo>
                        <a:pt x="4455885" y="203202"/>
                      </a:lnTo>
                      <a:lnTo>
                        <a:pt x="0" y="203202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tx1">
                        <a:lumMod val="85000"/>
                        <a:lumOff val="15000"/>
                        <a:alpha val="0"/>
                      </a:schemeClr>
                    </a:gs>
                    <a:gs pos="0">
                      <a:schemeClr val="bg1"/>
                    </a:gs>
                  </a:gsLst>
                  <a:lin ang="108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cxnSp>
              <p:nvCxnSpPr>
                <p:cNvPr id="16" name="直接连接符 15"/>
                <p:cNvCxnSpPr/>
                <p:nvPr/>
              </p:nvCxnSpPr>
              <p:spPr>
                <a:xfrm flipH="1">
                  <a:off x="7251464" y="2022787"/>
                  <a:ext cx="735028" cy="148318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1508" name="组合 3"/>
            <p:cNvGrpSpPr/>
            <p:nvPr/>
          </p:nvGrpSpPr>
          <p:grpSpPr>
            <a:xfrm>
              <a:off x="4301014" y="2718846"/>
              <a:ext cx="4072678" cy="1346327"/>
              <a:chOff x="4009655" y="2718846"/>
              <a:chExt cx="4072678" cy="1346327"/>
            </a:xfrm>
          </p:grpSpPr>
          <p:sp>
            <p:nvSpPr>
              <p:cNvPr id="21509" name="文本框 128"/>
              <p:cNvSpPr txBox="1"/>
              <p:nvPr/>
            </p:nvSpPr>
            <p:spPr>
              <a:xfrm>
                <a:off x="4334626" y="3357287"/>
                <a:ext cx="3747707" cy="70788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4000" b="1" dirty="0">
                    <a:solidFill>
                      <a:srgbClr val="F8F8F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点此添加标题</a:t>
                </a:r>
              </a:p>
            </p:txBody>
          </p:sp>
          <p:sp>
            <p:nvSpPr>
              <p:cNvPr id="21510" name="文本框 129"/>
              <p:cNvSpPr txBox="1"/>
              <p:nvPr/>
            </p:nvSpPr>
            <p:spPr>
              <a:xfrm>
                <a:off x="4009655" y="2718846"/>
                <a:ext cx="2311157" cy="70788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US" altLang="zh-CN" sz="4000" b="1" dirty="0">
                    <a:solidFill>
                      <a:srgbClr val="F8F8F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Part  01</a:t>
                </a:r>
                <a:endParaRPr lang="zh-CN" altLang="en-US" sz="4000" b="1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Oval 5"/>
          <p:cNvSpPr/>
          <p:nvPr/>
        </p:nvSpPr>
        <p:spPr>
          <a:xfrm>
            <a:off x="1879600" y="2498725"/>
            <a:ext cx="180975" cy="180975"/>
          </a:xfrm>
          <a:prstGeom prst="ellipse">
            <a:avLst/>
          </a:prstGeom>
          <a:noFill/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2531" name="Freeform 6"/>
          <p:cNvSpPr/>
          <p:nvPr/>
        </p:nvSpPr>
        <p:spPr>
          <a:xfrm>
            <a:off x="1836738" y="2713038"/>
            <a:ext cx="271462" cy="123825"/>
          </a:xfrm>
          <a:custGeom>
            <a:avLst/>
            <a:gdLst/>
            <a:ahLst/>
            <a:cxnLst>
              <a:cxn ang="0">
                <a:pos x="202813" y="0"/>
              </a:cxn>
              <a:cxn ang="0">
                <a:pos x="260078" y="22667"/>
              </a:cxn>
              <a:cxn ang="0">
                <a:pos x="270815" y="124073"/>
              </a:cxn>
              <a:cxn ang="0">
                <a:pos x="0" y="124073"/>
              </a:cxn>
              <a:cxn ang="0">
                <a:pos x="10737" y="22667"/>
              </a:cxn>
              <a:cxn ang="0">
                <a:pos x="68002" y="0"/>
              </a:cxn>
            </a:cxnLst>
            <a:rect l="0" t="0" r="0" b="0"/>
            <a:pathLst>
              <a:path w="227" h="104">
                <a:moveTo>
                  <a:pt x="170" y="0"/>
                </a:moveTo>
                <a:lnTo>
                  <a:pt x="218" y="19"/>
                </a:lnTo>
                <a:lnTo>
                  <a:pt x="227" y="104"/>
                </a:lnTo>
                <a:lnTo>
                  <a:pt x="0" y="104"/>
                </a:lnTo>
                <a:lnTo>
                  <a:pt x="9" y="19"/>
                </a:lnTo>
                <a:lnTo>
                  <a:pt x="57" y="0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2" name="Oval 7"/>
          <p:cNvSpPr/>
          <p:nvPr/>
        </p:nvSpPr>
        <p:spPr>
          <a:xfrm>
            <a:off x="2763838" y="2498725"/>
            <a:ext cx="180975" cy="180975"/>
          </a:xfrm>
          <a:prstGeom prst="ellipse">
            <a:avLst/>
          </a:prstGeom>
          <a:noFill/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2533" name="Freeform 8"/>
          <p:cNvSpPr/>
          <p:nvPr/>
        </p:nvSpPr>
        <p:spPr>
          <a:xfrm>
            <a:off x="2978150" y="2543175"/>
            <a:ext cx="68263" cy="1365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8002" y="68002"/>
              </a:cxn>
              <a:cxn ang="0">
                <a:pos x="0" y="136004"/>
              </a:cxn>
            </a:cxnLst>
            <a:rect l="0" t="0" r="0" b="0"/>
            <a:pathLst>
              <a:path w="24" h="48">
                <a:moveTo>
                  <a:pt x="0" y="0"/>
                </a:moveTo>
                <a:cubicBezTo>
                  <a:pt x="13" y="0"/>
                  <a:pt x="24" y="11"/>
                  <a:pt x="24" y="24"/>
                </a:cubicBezTo>
                <a:cubicBezTo>
                  <a:pt x="24" y="37"/>
                  <a:pt x="13" y="48"/>
                  <a:pt x="0" y="48"/>
                </a:cubicBez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4" name="Freeform 9"/>
          <p:cNvSpPr/>
          <p:nvPr/>
        </p:nvSpPr>
        <p:spPr>
          <a:xfrm>
            <a:off x="3013075" y="2725738"/>
            <a:ext cx="55563" cy="889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45335" y="10737"/>
              </a:cxn>
              <a:cxn ang="0">
                <a:pos x="56072" y="89476"/>
              </a:cxn>
              <a:cxn ang="0">
                <a:pos x="0" y="89476"/>
              </a:cxn>
            </a:cxnLst>
            <a:rect l="0" t="0" r="0" b="0"/>
            <a:pathLst>
              <a:path w="47" h="75">
                <a:moveTo>
                  <a:pt x="0" y="0"/>
                </a:moveTo>
                <a:lnTo>
                  <a:pt x="38" y="9"/>
                </a:lnTo>
                <a:lnTo>
                  <a:pt x="47" y="75"/>
                </a:lnTo>
                <a:lnTo>
                  <a:pt x="0" y="75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5" name="Freeform 10"/>
          <p:cNvSpPr/>
          <p:nvPr/>
        </p:nvSpPr>
        <p:spPr>
          <a:xfrm>
            <a:off x="2730500" y="2725738"/>
            <a:ext cx="247650" cy="111125"/>
          </a:xfrm>
          <a:custGeom>
            <a:avLst/>
            <a:gdLst/>
            <a:ahLst/>
            <a:cxnLst>
              <a:cxn ang="0">
                <a:pos x="189689" y="0"/>
              </a:cxn>
              <a:cxn ang="0">
                <a:pos x="237410" y="13123"/>
              </a:cxn>
              <a:cxn ang="0">
                <a:pos x="248147" y="112144"/>
              </a:cxn>
              <a:cxn ang="0">
                <a:pos x="0" y="112144"/>
              </a:cxn>
              <a:cxn ang="0">
                <a:pos x="10737" y="13123"/>
              </a:cxn>
              <a:cxn ang="0">
                <a:pos x="59651" y="0"/>
              </a:cxn>
            </a:cxnLst>
            <a:rect l="0" t="0" r="0" b="0"/>
            <a:pathLst>
              <a:path w="208" h="94">
                <a:moveTo>
                  <a:pt x="159" y="0"/>
                </a:moveTo>
                <a:lnTo>
                  <a:pt x="199" y="11"/>
                </a:lnTo>
                <a:lnTo>
                  <a:pt x="208" y="94"/>
                </a:lnTo>
                <a:lnTo>
                  <a:pt x="0" y="94"/>
                </a:lnTo>
                <a:lnTo>
                  <a:pt x="9" y="11"/>
                </a:lnTo>
                <a:lnTo>
                  <a:pt x="50" y="0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6" name="Freeform 11"/>
          <p:cNvSpPr/>
          <p:nvPr/>
        </p:nvSpPr>
        <p:spPr>
          <a:xfrm>
            <a:off x="4605338" y="2498725"/>
            <a:ext cx="293687" cy="338138"/>
          </a:xfrm>
          <a:custGeom>
            <a:avLst/>
            <a:gdLst/>
            <a:ahLst/>
            <a:cxnLst>
              <a:cxn ang="0">
                <a:pos x="0" y="57265"/>
              </a:cxn>
              <a:cxn ang="0">
                <a:pos x="0" y="338816"/>
              </a:cxn>
              <a:cxn ang="0">
                <a:pos x="293482" y="338816"/>
              </a:cxn>
              <a:cxn ang="0">
                <a:pos x="293482" y="0"/>
              </a:cxn>
              <a:cxn ang="0">
                <a:pos x="56072" y="0"/>
              </a:cxn>
            </a:cxnLst>
            <a:rect l="0" t="0" r="0" b="0"/>
            <a:pathLst>
              <a:path w="246" h="284">
                <a:moveTo>
                  <a:pt x="0" y="48"/>
                </a:moveTo>
                <a:lnTo>
                  <a:pt x="0" y="284"/>
                </a:lnTo>
                <a:lnTo>
                  <a:pt x="246" y="284"/>
                </a:lnTo>
                <a:lnTo>
                  <a:pt x="246" y="0"/>
                </a:lnTo>
                <a:lnTo>
                  <a:pt x="47" y="0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7" name="Line 12"/>
          <p:cNvSpPr/>
          <p:nvPr/>
        </p:nvSpPr>
        <p:spPr>
          <a:xfrm flipH="1">
            <a:off x="4649788" y="2747963"/>
            <a:ext cx="203200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538" name="Line 13"/>
          <p:cNvSpPr/>
          <p:nvPr/>
        </p:nvSpPr>
        <p:spPr>
          <a:xfrm flipH="1">
            <a:off x="4649788" y="2792413"/>
            <a:ext cx="203200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539" name="Oval 14"/>
          <p:cNvSpPr/>
          <p:nvPr/>
        </p:nvSpPr>
        <p:spPr>
          <a:xfrm>
            <a:off x="4718050" y="2543175"/>
            <a:ext cx="66675" cy="68263"/>
          </a:xfrm>
          <a:prstGeom prst="ellipse">
            <a:avLst/>
          </a:prstGeom>
          <a:noFill/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2540" name="Freeform 15"/>
          <p:cNvSpPr/>
          <p:nvPr/>
        </p:nvSpPr>
        <p:spPr>
          <a:xfrm>
            <a:off x="4695825" y="2633663"/>
            <a:ext cx="112713" cy="68262"/>
          </a:xfrm>
          <a:custGeom>
            <a:avLst/>
            <a:gdLst/>
            <a:ahLst/>
            <a:cxnLst>
              <a:cxn ang="0">
                <a:pos x="33404" y="0"/>
              </a:cxn>
              <a:cxn ang="0">
                <a:pos x="10737" y="8351"/>
              </a:cxn>
              <a:cxn ang="0">
                <a:pos x="0" y="68002"/>
              </a:cxn>
              <a:cxn ang="0">
                <a:pos x="112143" y="68002"/>
              </a:cxn>
              <a:cxn ang="0">
                <a:pos x="101406" y="8351"/>
              </a:cxn>
              <a:cxn ang="0">
                <a:pos x="78739" y="0"/>
              </a:cxn>
            </a:cxnLst>
            <a:rect l="0" t="0" r="0" b="0"/>
            <a:pathLst>
              <a:path w="94" h="57">
                <a:moveTo>
                  <a:pt x="28" y="0"/>
                </a:moveTo>
                <a:lnTo>
                  <a:pt x="9" y="7"/>
                </a:lnTo>
                <a:lnTo>
                  <a:pt x="0" y="57"/>
                </a:lnTo>
                <a:lnTo>
                  <a:pt x="94" y="57"/>
                </a:lnTo>
                <a:lnTo>
                  <a:pt x="85" y="7"/>
                </a:lnTo>
                <a:lnTo>
                  <a:pt x="66" y="0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41" name="Freeform 16"/>
          <p:cNvSpPr/>
          <p:nvPr/>
        </p:nvSpPr>
        <p:spPr>
          <a:xfrm>
            <a:off x="5553075" y="2487613"/>
            <a:ext cx="249238" cy="207962"/>
          </a:xfrm>
          <a:custGeom>
            <a:avLst/>
            <a:gdLst/>
            <a:ahLst/>
            <a:cxnLst>
              <a:cxn ang="0">
                <a:pos x="45335" y="208778"/>
              </a:cxn>
              <a:cxn ang="0">
                <a:pos x="45335" y="45141"/>
              </a:cxn>
              <a:cxn ang="0">
                <a:pos x="204005" y="45141"/>
              </a:cxn>
              <a:cxn ang="0">
                <a:pos x="204005" y="208778"/>
              </a:cxn>
            </a:cxnLst>
            <a:rect l="0" t="0" r="0" b="0"/>
            <a:pathLst>
              <a:path w="88" h="74">
                <a:moveTo>
                  <a:pt x="16" y="74"/>
                </a:moveTo>
                <a:cubicBezTo>
                  <a:pt x="0" y="58"/>
                  <a:pt x="0" y="32"/>
                  <a:pt x="16" y="16"/>
                </a:cubicBezTo>
                <a:cubicBezTo>
                  <a:pt x="31" y="0"/>
                  <a:pt x="57" y="0"/>
                  <a:pt x="72" y="16"/>
                </a:cubicBezTo>
                <a:cubicBezTo>
                  <a:pt x="88" y="32"/>
                  <a:pt x="88" y="58"/>
                  <a:pt x="72" y="74"/>
                </a:cubicBez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42" name="Freeform 17"/>
          <p:cNvSpPr/>
          <p:nvPr/>
        </p:nvSpPr>
        <p:spPr>
          <a:xfrm>
            <a:off x="5621338" y="2735263"/>
            <a:ext cx="114300" cy="90487"/>
          </a:xfrm>
          <a:custGeom>
            <a:avLst/>
            <a:gdLst/>
            <a:ahLst/>
            <a:cxnLst>
              <a:cxn ang="0">
                <a:pos x="113337" y="0"/>
              </a:cxn>
              <a:cxn ang="0">
                <a:pos x="56072" y="90668"/>
              </a:cxn>
              <a:cxn ang="0">
                <a:pos x="0" y="0"/>
              </a:cxn>
            </a:cxnLst>
            <a:rect l="0" t="0" r="0" b="0"/>
            <a:pathLst>
              <a:path w="95" h="76">
                <a:moveTo>
                  <a:pt x="95" y="0"/>
                </a:moveTo>
                <a:lnTo>
                  <a:pt x="47" y="76"/>
                </a:lnTo>
                <a:lnTo>
                  <a:pt x="0" y="0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43" name="Oval 18"/>
          <p:cNvSpPr/>
          <p:nvPr/>
        </p:nvSpPr>
        <p:spPr>
          <a:xfrm>
            <a:off x="5621338" y="2555875"/>
            <a:ext cx="114300" cy="111125"/>
          </a:xfrm>
          <a:prstGeom prst="ellipse">
            <a:avLst/>
          </a:prstGeom>
          <a:noFill/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2544" name="Rectangle 19"/>
          <p:cNvSpPr/>
          <p:nvPr/>
        </p:nvSpPr>
        <p:spPr>
          <a:xfrm>
            <a:off x="1803400" y="3457575"/>
            <a:ext cx="339725" cy="271463"/>
          </a:xfrm>
          <a:prstGeom prst="rect">
            <a:avLst/>
          </a:prstGeom>
          <a:noFill/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2545" name="Line 20"/>
          <p:cNvSpPr/>
          <p:nvPr/>
        </p:nvSpPr>
        <p:spPr>
          <a:xfrm flipV="1">
            <a:off x="1836738" y="3559175"/>
            <a:ext cx="68262" cy="112713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546" name="Freeform 21"/>
          <p:cNvSpPr/>
          <p:nvPr/>
        </p:nvSpPr>
        <p:spPr>
          <a:xfrm>
            <a:off x="1836738" y="3525838"/>
            <a:ext cx="271462" cy="68262"/>
          </a:xfrm>
          <a:custGeom>
            <a:avLst/>
            <a:gdLst/>
            <a:ahLst/>
            <a:cxnLst>
              <a:cxn ang="0">
                <a:pos x="270815" y="0"/>
              </a:cxn>
              <a:cxn ang="0">
                <a:pos x="136004" y="68002"/>
              </a:cxn>
              <a:cxn ang="0">
                <a:pos x="0" y="0"/>
              </a:cxn>
            </a:cxnLst>
            <a:rect l="0" t="0" r="0" b="0"/>
            <a:pathLst>
              <a:path w="227" h="57">
                <a:moveTo>
                  <a:pt x="227" y="0"/>
                </a:moveTo>
                <a:lnTo>
                  <a:pt x="114" y="57"/>
                </a:lnTo>
                <a:lnTo>
                  <a:pt x="0" y="0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47" name="Line 22"/>
          <p:cNvSpPr/>
          <p:nvPr/>
        </p:nvSpPr>
        <p:spPr>
          <a:xfrm flipH="1" flipV="1">
            <a:off x="2039938" y="3559175"/>
            <a:ext cx="68262" cy="112713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548" name="Freeform 23"/>
          <p:cNvSpPr/>
          <p:nvPr/>
        </p:nvSpPr>
        <p:spPr>
          <a:xfrm>
            <a:off x="2730500" y="3492500"/>
            <a:ext cx="338138" cy="269875"/>
          </a:xfrm>
          <a:custGeom>
            <a:avLst/>
            <a:gdLst/>
            <a:ahLst/>
            <a:cxnLst>
              <a:cxn ang="0">
                <a:pos x="338816" y="0"/>
              </a:cxn>
              <a:cxn ang="0">
                <a:pos x="338816" y="270815"/>
              </a:cxn>
              <a:cxn ang="0">
                <a:pos x="0" y="270815"/>
              </a:cxn>
              <a:cxn ang="0">
                <a:pos x="0" y="0"/>
              </a:cxn>
            </a:cxnLst>
            <a:rect l="0" t="0" r="0" b="0"/>
            <a:pathLst>
              <a:path w="284" h="227">
                <a:moveTo>
                  <a:pt x="284" y="0"/>
                </a:moveTo>
                <a:lnTo>
                  <a:pt x="284" y="227"/>
                </a:lnTo>
                <a:lnTo>
                  <a:pt x="0" y="227"/>
                </a:lnTo>
                <a:lnTo>
                  <a:pt x="0" y="0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49" name="Line 24"/>
          <p:cNvSpPr/>
          <p:nvPr/>
        </p:nvSpPr>
        <p:spPr>
          <a:xfrm flipV="1">
            <a:off x="2763838" y="3594100"/>
            <a:ext cx="66675" cy="111125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550" name="Freeform 25"/>
          <p:cNvSpPr/>
          <p:nvPr/>
        </p:nvSpPr>
        <p:spPr>
          <a:xfrm>
            <a:off x="2763838" y="3559175"/>
            <a:ext cx="271462" cy="68263"/>
          </a:xfrm>
          <a:custGeom>
            <a:avLst/>
            <a:gdLst/>
            <a:ahLst/>
            <a:cxnLst>
              <a:cxn ang="0">
                <a:pos x="272007" y="0"/>
              </a:cxn>
              <a:cxn ang="0">
                <a:pos x="136004" y="68002"/>
              </a:cxn>
              <a:cxn ang="0">
                <a:pos x="0" y="0"/>
              </a:cxn>
            </a:cxnLst>
            <a:rect l="0" t="0" r="0" b="0"/>
            <a:pathLst>
              <a:path w="228" h="57">
                <a:moveTo>
                  <a:pt x="228" y="0"/>
                </a:moveTo>
                <a:lnTo>
                  <a:pt x="114" y="57"/>
                </a:lnTo>
                <a:lnTo>
                  <a:pt x="0" y="0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51" name="Line 26"/>
          <p:cNvSpPr/>
          <p:nvPr/>
        </p:nvSpPr>
        <p:spPr>
          <a:xfrm flipH="1" flipV="1">
            <a:off x="2967038" y="3594100"/>
            <a:ext cx="68262" cy="111125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552" name="Freeform 27"/>
          <p:cNvSpPr/>
          <p:nvPr/>
        </p:nvSpPr>
        <p:spPr>
          <a:xfrm>
            <a:off x="2774950" y="3424238"/>
            <a:ext cx="247650" cy="112712"/>
          </a:xfrm>
          <a:custGeom>
            <a:avLst/>
            <a:gdLst/>
            <a:ahLst/>
            <a:cxnLst>
              <a:cxn ang="0">
                <a:pos x="248147" y="113337"/>
              </a:cxn>
              <a:cxn ang="0">
                <a:pos x="248147" y="0"/>
              </a:cxn>
              <a:cxn ang="0">
                <a:pos x="0" y="0"/>
              </a:cxn>
              <a:cxn ang="0">
                <a:pos x="0" y="113337"/>
              </a:cxn>
            </a:cxnLst>
            <a:rect l="0" t="0" r="0" b="0"/>
            <a:pathLst>
              <a:path w="208" h="95">
                <a:moveTo>
                  <a:pt x="208" y="95"/>
                </a:moveTo>
                <a:lnTo>
                  <a:pt x="208" y="0"/>
                </a:lnTo>
                <a:lnTo>
                  <a:pt x="0" y="0"/>
                </a:lnTo>
                <a:lnTo>
                  <a:pt x="0" y="95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53" name="Line 28"/>
          <p:cNvSpPr/>
          <p:nvPr/>
        </p:nvSpPr>
        <p:spPr>
          <a:xfrm>
            <a:off x="2808288" y="3468688"/>
            <a:ext cx="79375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554" name="Line 29"/>
          <p:cNvSpPr/>
          <p:nvPr/>
        </p:nvSpPr>
        <p:spPr>
          <a:xfrm>
            <a:off x="2808288" y="3514725"/>
            <a:ext cx="158750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555" name="Line 30"/>
          <p:cNvSpPr/>
          <p:nvPr/>
        </p:nvSpPr>
        <p:spPr>
          <a:xfrm>
            <a:off x="2967038" y="3559175"/>
            <a:ext cx="0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556" name="Freeform 31"/>
          <p:cNvSpPr/>
          <p:nvPr/>
        </p:nvSpPr>
        <p:spPr>
          <a:xfrm>
            <a:off x="3713163" y="3413125"/>
            <a:ext cx="225425" cy="236538"/>
          </a:xfrm>
          <a:custGeom>
            <a:avLst/>
            <a:gdLst/>
            <a:ahLst/>
            <a:cxnLst>
              <a:cxn ang="0">
                <a:pos x="157836" y="236217"/>
              </a:cxn>
              <a:cxn ang="0">
                <a:pos x="183203" y="182787"/>
              </a:cxn>
              <a:cxn ang="0">
                <a:pos x="183203" y="42182"/>
              </a:cxn>
              <a:cxn ang="0">
                <a:pos x="42278" y="42182"/>
              </a:cxn>
              <a:cxn ang="0">
                <a:pos x="42278" y="182787"/>
              </a:cxn>
              <a:cxn ang="0">
                <a:pos x="67644" y="236217"/>
              </a:cxn>
            </a:cxnLst>
            <a:rect l="0" t="0" r="0" b="0"/>
            <a:pathLst>
              <a:path w="80" h="84">
                <a:moveTo>
                  <a:pt x="56" y="84"/>
                </a:moveTo>
                <a:cubicBezTo>
                  <a:pt x="65" y="65"/>
                  <a:pt x="65" y="65"/>
                  <a:pt x="65" y="65"/>
                </a:cubicBezTo>
                <a:cubicBezTo>
                  <a:pt x="80" y="51"/>
                  <a:pt x="80" y="29"/>
                  <a:pt x="65" y="15"/>
                </a:cubicBezTo>
                <a:cubicBezTo>
                  <a:pt x="51" y="0"/>
                  <a:pt x="29" y="0"/>
                  <a:pt x="15" y="15"/>
                </a:cubicBezTo>
                <a:cubicBezTo>
                  <a:pt x="0" y="29"/>
                  <a:pt x="0" y="51"/>
                  <a:pt x="15" y="65"/>
                </a:cubicBezTo>
                <a:cubicBezTo>
                  <a:pt x="24" y="84"/>
                  <a:pt x="24" y="84"/>
                  <a:pt x="24" y="84"/>
                </a:cubicBez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57" name="Line 32"/>
          <p:cNvSpPr/>
          <p:nvPr/>
        </p:nvSpPr>
        <p:spPr>
          <a:xfrm flipV="1">
            <a:off x="3781425" y="3671888"/>
            <a:ext cx="88900" cy="1270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558" name="Line 33"/>
          <p:cNvSpPr/>
          <p:nvPr/>
        </p:nvSpPr>
        <p:spPr>
          <a:xfrm flipV="1">
            <a:off x="3781425" y="3705225"/>
            <a:ext cx="88900" cy="1270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559" name="Freeform 34"/>
          <p:cNvSpPr/>
          <p:nvPr/>
        </p:nvSpPr>
        <p:spPr>
          <a:xfrm>
            <a:off x="3803650" y="3740150"/>
            <a:ext cx="44450" cy="22225"/>
          </a:xfrm>
          <a:custGeom>
            <a:avLst/>
            <a:gdLst/>
            <a:ahLst/>
            <a:cxnLst>
              <a:cxn ang="0">
                <a:pos x="44142" y="0"/>
              </a:cxn>
              <a:cxn ang="0">
                <a:pos x="22071" y="22667"/>
              </a:cxn>
              <a:cxn ang="0">
                <a:pos x="0" y="0"/>
              </a:cxn>
            </a:cxnLst>
            <a:rect l="0" t="0" r="0" b="0"/>
            <a:pathLst>
              <a:path w="16" h="8">
                <a:moveTo>
                  <a:pt x="16" y="0"/>
                </a:moveTo>
                <a:cubicBezTo>
                  <a:pt x="16" y="4"/>
                  <a:pt x="12" y="8"/>
                  <a:pt x="8" y="8"/>
                </a:cubicBezTo>
                <a:cubicBezTo>
                  <a:pt x="3" y="8"/>
                  <a:pt x="0" y="4"/>
                  <a:pt x="0" y="0"/>
                </a:cubicBez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60" name="Freeform 35"/>
          <p:cNvSpPr/>
          <p:nvPr/>
        </p:nvSpPr>
        <p:spPr>
          <a:xfrm>
            <a:off x="3768725" y="3468688"/>
            <a:ext cx="57150" cy="57150"/>
          </a:xfrm>
          <a:custGeom>
            <a:avLst/>
            <a:gdLst/>
            <a:ahLst/>
            <a:cxnLst>
              <a:cxn ang="0">
                <a:pos x="0" y="56072"/>
              </a:cxn>
              <a:cxn ang="0">
                <a:pos x="57264" y="0"/>
              </a:cxn>
            </a:cxnLst>
            <a:rect l="0" t="0" r="0" b="0"/>
            <a:pathLst>
              <a:path w="20" h="20">
                <a:moveTo>
                  <a:pt x="0" y="20"/>
                </a:moveTo>
                <a:cubicBezTo>
                  <a:pt x="0" y="9"/>
                  <a:pt x="9" y="0"/>
                  <a:pt x="20" y="0"/>
                </a:cubicBez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61" name="Freeform 36"/>
          <p:cNvSpPr/>
          <p:nvPr/>
        </p:nvSpPr>
        <p:spPr>
          <a:xfrm>
            <a:off x="4583113" y="3468688"/>
            <a:ext cx="338137" cy="112712"/>
          </a:xfrm>
          <a:custGeom>
            <a:avLst/>
            <a:gdLst/>
            <a:ahLst/>
            <a:cxnLst>
              <a:cxn ang="0">
                <a:pos x="0" y="112144"/>
              </a:cxn>
              <a:cxn ang="0">
                <a:pos x="169408" y="0"/>
              </a:cxn>
              <a:cxn ang="0">
                <a:pos x="338816" y="112144"/>
              </a:cxn>
            </a:cxnLst>
            <a:rect l="0" t="0" r="0" b="0"/>
            <a:pathLst>
              <a:path w="120" h="40">
                <a:moveTo>
                  <a:pt x="0" y="40"/>
                </a:moveTo>
                <a:cubicBezTo>
                  <a:pt x="3" y="18"/>
                  <a:pt x="28" y="0"/>
                  <a:pt x="60" y="0"/>
                </a:cubicBezTo>
                <a:cubicBezTo>
                  <a:pt x="91" y="0"/>
                  <a:pt x="117" y="18"/>
                  <a:pt x="120" y="40"/>
                </a:cubicBez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62" name="Freeform 37"/>
          <p:cNvSpPr/>
          <p:nvPr/>
        </p:nvSpPr>
        <p:spPr>
          <a:xfrm>
            <a:off x="4583113" y="3603625"/>
            <a:ext cx="338137" cy="1143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69408" y="113337"/>
              </a:cxn>
              <a:cxn ang="0">
                <a:pos x="338816" y="0"/>
              </a:cxn>
            </a:cxnLst>
            <a:rect l="0" t="0" r="0" b="0"/>
            <a:pathLst>
              <a:path w="120" h="40">
                <a:moveTo>
                  <a:pt x="0" y="0"/>
                </a:moveTo>
                <a:cubicBezTo>
                  <a:pt x="3" y="22"/>
                  <a:pt x="29" y="40"/>
                  <a:pt x="60" y="40"/>
                </a:cubicBezTo>
                <a:cubicBezTo>
                  <a:pt x="92" y="40"/>
                  <a:pt x="117" y="22"/>
                  <a:pt x="120" y="0"/>
                </a:cubicBez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63" name="Freeform 38"/>
          <p:cNvSpPr/>
          <p:nvPr/>
        </p:nvSpPr>
        <p:spPr>
          <a:xfrm>
            <a:off x="4673600" y="3514725"/>
            <a:ext cx="157163" cy="157163"/>
          </a:xfrm>
          <a:custGeom>
            <a:avLst/>
            <a:gdLst/>
            <a:ahLst/>
            <a:cxnLst>
              <a:cxn ang="0">
                <a:pos x="157477" y="78739"/>
              </a:cxn>
              <a:cxn ang="0">
                <a:pos x="78739" y="157477"/>
              </a:cxn>
              <a:cxn ang="0">
                <a:pos x="0" y="78739"/>
              </a:cxn>
              <a:cxn ang="0">
                <a:pos x="78739" y="0"/>
              </a:cxn>
              <a:cxn ang="0">
                <a:pos x="157477" y="78739"/>
              </a:cxn>
            </a:cxnLst>
            <a:rect l="0" t="0" r="0" b="0"/>
            <a:pathLst>
              <a:path w="56" h="56">
                <a:moveTo>
                  <a:pt x="56" y="28"/>
                </a:moveTo>
                <a:cubicBezTo>
                  <a:pt x="56" y="43"/>
                  <a:pt x="44" y="56"/>
                  <a:pt x="28" y="56"/>
                </a:cubicBezTo>
                <a:cubicBezTo>
                  <a:pt x="13" y="56"/>
                  <a:pt x="0" y="44"/>
                  <a:pt x="0" y="28"/>
                </a:cubicBezTo>
                <a:cubicBezTo>
                  <a:pt x="0" y="13"/>
                  <a:pt x="12" y="0"/>
                  <a:pt x="28" y="0"/>
                </a:cubicBezTo>
                <a:cubicBezTo>
                  <a:pt x="43" y="0"/>
                  <a:pt x="56" y="12"/>
                  <a:pt x="56" y="28"/>
                </a:cubicBezTo>
                <a:close/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64" name="Freeform 39"/>
          <p:cNvSpPr/>
          <p:nvPr/>
        </p:nvSpPr>
        <p:spPr>
          <a:xfrm>
            <a:off x="4718050" y="3559175"/>
            <a:ext cx="33338" cy="34925"/>
          </a:xfrm>
          <a:custGeom>
            <a:avLst/>
            <a:gdLst/>
            <a:ahLst/>
            <a:cxnLst>
              <a:cxn ang="0">
                <a:pos x="0" y="34598"/>
              </a:cxn>
              <a:cxn ang="0">
                <a:pos x="33404" y="0"/>
              </a:cxn>
            </a:cxnLst>
            <a:rect l="0" t="0" r="0" b="0"/>
            <a:pathLst>
              <a:path w="12" h="12">
                <a:moveTo>
                  <a:pt x="0" y="12"/>
                </a:moveTo>
                <a:cubicBezTo>
                  <a:pt x="0" y="5"/>
                  <a:pt x="5" y="0"/>
                  <a:pt x="12" y="0"/>
                </a:cubicBez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65" name="Oval 40"/>
          <p:cNvSpPr/>
          <p:nvPr/>
        </p:nvSpPr>
        <p:spPr>
          <a:xfrm>
            <a:off x="5508625" y="3424238"/>
            <a:ext cx="271463" cy="269875"/>
          </a:xfrm>
          <a:prstGeom prst="ellipse">
            <a:avLst/>
          </a:prstGeom>
          <a:noFill/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2566" name="Freeform 41"/>
          <p:cNvSpPr/>
          <p:nvPr/>
        </p:nvSpPr>
        <p:spPr>
          <a:xfrm>
            <a:off x="5745163" y="3660775"/>
            <a:ext cx="104775" cy="104775"/>
          </a:xfrm>
          <a:custGeom>
            <a:avLst/>
            <a:gdLst/>
            <a:ahLst/>
            <a:cxnLst>
              <a:cxn ang="0">
                <a:pos x="0" y="33663"/>
              </a:cxn>
              <a:cxn ang="0">
                <a:pos x="62424" y="95377"/>
              </a:cxn>
              <a:cxn ang="0">
                <a:pos x="96473" y="95377"/>
              </a:cxn>
              <a:cxn ang="0">
                <a:pos x="96473" y="61715"/>
              </a:cxn>
              <a:cxn ang="0">
                <a:pos x="34049" y="0"/>
              </a:cxn>
            </a:cxnLst>
            <a:rect l="0" t="0" r="0" b="0"/>
            <a:pathLst>
              <a:path w="37" h="37">
                <a:moveTo>
                  <a:pt x="0" y="12"/>
                </a:moveTo>
                <a:cubicBezTo>
                  <a:pt x="22" y="34"/>
                  <a:pt x="22" y="34"/>
                  <a:pt x="22" y="34"/>
                </a:cubicBezTo>
                <a:cubicBezTo>
                  <a:pt x="25" y="37"/>
                  <a:pt x="31" y="37"/>
                  <a:pt x="34" y="34"/>
                </a:cubicBezTo>
                <a:cubicBezTo>
                  <a:pt x="37" y="31"/>
                  <a:pt x="37" y="25"/>
                  <a:pt x="34" y="22"/>
                </a:cubicBezTo>
                <a:cubicBezTo>
                  <a:pt x="12" y="0"/>
                  <a:pt x="12" y="0"/>
                  <a:pt x="12" y="0"/>
                </a:cubicBez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67" name="Freeform 42"/>
          <p:cNvSpPr/>
          <p:nvPr/>
        </p:nvSpPr>
        <p:spPr>
          <a:xfrm>
            <a:off x="5557838" y="3502025"/>
            <a:ext cx="30162" cy="114300"/>
          </a:xfrm>
          <a:custGeom>
            <a:avLst/>
            <a:gdLst/>
            <a:ahLst/>
            <a:cxnLst>
              <a:cxn ang="0">
                <a:pos x="31018" y="113337"/>
              </a:cxn>
              <a:cxn ang="0">
                <a:pos x="31018" y="0"/>
              </a:cxn>
            </a:cxnLst>
            <a:rect l="0" t="0" r="0" b="0"/>
            <a:pathLst>
              <a:path w="11" h="40">
                <a:moveTo>
                  <a:pt x="11" y="40"/>
                </a:moveTo>
                <a:cubicBezTo>
                  <a:pt x="0" y="29"/>
                  <a:pt x="0" y="11"/>
                  <a:pt x="11" y="0"/>
                </a:cubicBez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68" name="Freeform 43"/>
          <p:cNvSpPr/>
          <p:nvPr/>
        </p:nvSpPr>
        <p:spPr>
          <a:xfrm>
            <a:off x="1882775" y="4383088"/>
            <a:ext cx="123825" cy="271462"/>
          </a:xfrm>
          <a:custGeom>
            <a:avLst/>
            <a:gdLst/>
            <a:ahLst/>
            <a:cxnLst>
              <a:cxn ang="0">
                <a:pos x="0" y="78739"/>
              </a:cxn>
              <a:cxn ang="0">
                <a:pos x="124073" y="0"/>
              </a:cxn>
              <a:cxn ang="0">
                <a:pos x="124073" y="270815"/>
              </a:cxn>
              <a:cxn ang="0">
                <a:pos x="0" y="192076"/>
              </a:cxn>
            </a:cxnLst>
            <a:rect l="0" t="0" r="0" b="0"/>
            <a:pathLst>
              <a:path w="104" h="227">
                <a:moveTo>
                  <a:pt x="0" y="66"/>
                </a:moveTo>
                <a:lnTo>
                  <a:pt x="104" y="0"/>
                </a:lnTo>
                <a:lnTo>
                  <a:pt x="104" y="227"/>
                </a:lnTo>
                <a:lnTo>
                  <a:pt x="0" y="161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69" name="Line 44"/>
          <p:cNvSpPr/>
          <p:nvPr/>
        </p:nvSpPr>
        <p:spPr>
          <a:xfrm flipV="1">
            <a:off x="1905000" y="4473575"/>
            <a:ext cx="57150" cy="33338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570" name="Rectangle 45"/>
          <p:cNvSpPr/>
          <p:nvPr/>
        </p:nvSpPr>
        <p:spPr>
          <a:xfrm>
            <a:off x="1803400" y="4462463"/>
            <a:ext cx="44450" cy="112712"/>
          </a:xfrm>
          <a:prstGeom prst="rect">
            <a:avLst/>
          </a:prstGeom>
          <a:noFill/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2571" name="Freeform 46"/>
          <p:cNvSpPr/>
          <p:nvPr/>
        </p:nvSpPr>
        <p:spPr>
          <a:xfrm>
            <a:off x="2039938" y="4462463"/>
            <a:ext cx="57150" cy="11271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57264" y="56669"/>
              </a:cxn>
              <a:cxn ang="0">
                <a:pos x="0" y="113337"/>
              </a:cxn>
            </a:cxnLst>
            <a:rect l="0" t="0" r="0" b="0"/>
            <a:pathLst>
              <a:path w="20" h="40">
                <a:moveTo>
                  <a:pt x="0" y="0"/>
                </a:moveTo>
                <a:cubicBezTo>
                  <a:pt x="11" y="0"/>
                  <a:pt x="20" y="9"/>
                  <a:pt x="20" y="20"/>
                </a:cubicBezTo>
                <a:cubicBezTo>
                  <a:pt x="20" y="31"/>
                  <a:pt x="11" y="40"/>
                  <a:pt x="0" y="40"/>
                </a:cubicBez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72" name="Freeform 47"/>
          <p:cNvSpPr/>
          <p:nvPr/>
        </p:nvSpPr>
        <p:spPr>
          <a:xfrm>
            <a:off x="2039938" y="4416425"/>
            <a:ext cx="103187" cy="2047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2599" y="102003"/>
              </a:cxn>
              <a:cxn ang="0">
                <a:pos x="0" y="204006"/>
              </a:cxn>
            </a:cxnLst>
            <a:rect l="0" t="0" r="0" b="0"/>
            <a:pathLst>
              <a:path w="36" h="72">
                <a:moveTo>
                  <a:pt x="0" y="0"/>
                </a:moveTo>
                <a:cubicBezTo>
                  <a:pt x="20" y="0"/>
                  <a:pt x="36" y="16"/>
                  <a:pt x="36" y="36"/>
                </a:cubicBezTo>
                <a:cubicBezTo>
                  <a:pt x="36" y="56"/>
                  <a:pt x="20" y="72"/>
                  <a:pt x="0" y="72"/>
                </a:cubicBez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73" name="Freeform 48"/>
          <p:cNvSpPr/>
          <p:nvPr/>
        </p:nvSpPr>
        <p:spPr>
          <a:xfrm>
            <a:off x="2039938" y="4506913"/>
            <a:ext cx="12700" cy="2381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1931" y="11334"/>
              </a:cxn>
              <a:cxn ang="0">
                <a:pos x="0" y="22667"/>
              </a:cxn>
            </a:cxnLst>
            <a:rect l="0" t="0" r="0" b="0"/>
            <a:pathLst>
              <a:path w="4" h="8">
                <a:moveTo>
                  <a:pt x="0" y="0"/>
                </a:moveTo>
                <a:cubicBezTo>
                  <a:pt x="2" y="0"/>
                  <a:pt x="4" y="2"/>
                  <a:pt x="4" y="4"/>
                </a:cubicBezTo>
                <a:cubicBezTo>
                  <a:pt x="4" y="6"/>
                  <a:pt x="2" y="8"/>
                  <a:pt x="0" y="8"/>
                </a:cubicBez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74" name="Freeform 49"/>
          <p:cNvSpPr/>
          <p:nvPr/>
        </p:nvSpPr>
        <p:spPr>
          <a:xfrm>
            <a:off x="2808288" y="4383088"/>
            <a:ext cx="123825" cy="271462"/>
          </a:xfrm>
          <a:custGeom>
            <a:avLst/>
            <a:gdLst/>
            <a:ahLst/>
            <a:cxnLst>
              <a:cxn ang="0">
                <a:pos x="0" y="78739"/>
              </a:cxn>
              <a:cxn ang="0">
                <a:pos x="124073" y="0"/>
              </a:cxn>
              <a:cxn ang="0">
                <a:pos x="124073" y="270815"/>
              </a:cxn>
              <a:cxn ang="0">
                <a:pos x="0" y="188497"/>
              </a:cxn>
            </a:cxnLst>
            <a:rect l="0" t="0" r="0" b="0"/>
            <a:pathLst>
              <a:path w="104" h="227">
                <a:moveTo>
                  <a:pt x="0" y="66"/>
                </a:moveTo>
                <a:lnTo>
                  <a:pt x="104" y="0"/>
                </a:lnTo>
                <a:lnTo>
                  <a:pt x="104" y="227"/>
                </a:lnTo>
                <a:lnTo>
                  <a:pt x="0" y="158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75" name="Line 50"/>
          <p:cNvSpPr/>
          <p:nvPr/>
        </p:nvSpPr>
        <p:spPr>
          <a:xfrm flipV="1">
            <a:off x="2830513" y="4473575"/>
            <a:ext cx="57150" cy="33338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576" name="Rectangle 51"/>
          <p:cNvSpPr/>
          <p:nvPr/>
        </p:nvSpPr>
        <p:spPr>
          <a:xfrm>
            <a:off x="2730500" y="4462463"/>
            <a:ext cx="44450" cy="112712"/>
          </a:xfrm>
          <a:prstGeom prst="rect">
            <a:avLst/>
          </a:prstGeom>
          <a:noFill/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2577" name="Line 52"/>
          <p:cNvSpPr/>
          <p:nvPr/>
        </p:nvSpPr>
        <p:spPr>
          <a:xfrm flipH="1" flipV="1">
            <a:off x="2978150" y="4473575"/>
            <a:ext cx="90488" cy="90488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578" name="Line 53"/>
          <p:cNvSpPr/>
          <p:nvPr/>
        </p:nvSpPr>
        <p:spPr>
          <a:xfrm flipH="1">
            <a:off x="2978150" y="4473575"/>
            <a:ext cx="90488" cy="90488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579" name="Rectangle 59"/>
          <p:cNvSpPr/>
          <p:nvPr/>
        </p:nvSpPr>
        <p:spPr>
          <a:xfrm>
            <a:off x="4583113" y="4552950"/>
            <a:ext cx="338137" cy="123825"/>
          </a:xfrm>
          <a:prstGeom prst="rect">
            <a:avLst/>
          </a:prstGeom>
          <a:noFill/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2580" name="Freeform 60"/>
          <p:cNvSpPr/>
          <p:nvPr/>
        </p:nvSpPr>
        <p:spPr>
          <a:xfrm>
            <a:off x="4729163" y="4564063"/>
            <a:ext cx="46037" cy="222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2668" y="22667"/>
              </a:cxn>
              <a:cxn ang="0">
                <a:pos x="45335" y="0"/>
              </a:cxn>
            </a:cxnLst>
            <a:rect l="0" t="0" r="0" b="0"/>
            <a:pathLst>
              <a:path w="16" h="8">
                <a:moveTo>
                  <a:pt x="0" y="0"/>
                </a:moveTo>
                <a:cubicBezTo>
                  <a:pt x="0" y="4"/>
                  <a:pt x="4" y="8"/>
                  <a:pt x="8" y="8"/>
                </a:cubicBezTo>
                <a:cubicBezTo>
                  <a:pt x="12" y="8"/>
                  <a:pt x="16" y="4"/>
                  <a:pt x="16" y="0"/>
                </a:cubicBez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81" name="Freeform 61"/>
          <p:cNvSpPr/>
          <p:nvPr/>
        </p:nvSpPr>
        <p:spPr>
          <a:xfrm>
            <a:off x="4673600" y="4360863"/>
            <a:ext cx="157163" cy="55562"/>
          </a:xfrm>
          <a:custGeom>
            <a:avLst/>
            <a:gdLst/>
            <a:ahLst/>
            <a:cxnLst>
              <a:cxn ang="0">
                <a:pos x="157477" y="56072"/>
              </a:cxn>
              <a:cxn ang="0">
                <a:pos x="123732" y="56072"/>
              </a:cxn>
              <a:cxn ang="0">
                <a:pos x="123732" y="44858"/>
              </a:cxn>
              <a:cxn ang="0">
                <a:pos x="78739" y="0"/>
              </a:cxn>
              <a:cxn ang="0">
                <a:pos x="33745" y="44858"/>
              </a:cxn>
              <a:cxn ang="0">
                <a:pos x="33745" y="56072"/>
              </a:cxn>
              <a:cxn ang="0">
                <a:pos x="0" y="56072"/>
              </a:cxn>
            </a:cxnLst>
            <a:rect l="0" t="0" r="0" b="0"/>
            <a:pathLst>
              <a:path w="56" h="20">
                <a:moveTo>
                  <a:pt x="56" y="20"/>
                </a:moveTo>
                <a:cubicBezTo>
                  <a:pt x="44" y="20"/>
                  <a:pt x="44" y="20"/>
                  <a:pt x="44" y="20"/>
                </a:cubicBezTo>
                <a:cubicBezTo>
                  <a:pt x="44" y="16"/>
                  <a:pt x="44" y="16"/>
                  <a:pt x="44" y="16"/>
                </a:cubicBezTo>
                <a:cubicBezTo>
                  <a:pt x="44" y="7"/>
                  <a:pt x="37" y="0"/>
                  <a:pt x="28" y="0"/>
                </a:cubicBezTo>
                <a:cubicBezTo>
                  <a:pt x="19" y="0"/>
                  <a:pt x="12" y="7"/>
                  <a:pt x="12" y="16"/>
                </a:cubicBezTo>
                <a:cubicBezTo>
                  <a:pt x="12" y="20"/>
                  <a:pt x="12" y="20"/>
                  <a:pt x="12" y="20"/>
                </a:cubicBezTo>
                <a:cubicBezTo>
                  <a:pt x="0" y="20"/>
                  <a:pt x="0" y="20"/>
                  <a:pt x="0" y="20"/>
                </a:cubicBez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82" name="Freeform 62"/>
          <p:cNvSpPr/>
          <p:nvPr/>
        </p:nvSpPr>
        <p:spPr>
          <a:xfrm>
            <a:off x="4583113" y="4462463"/>
            <a:ext cx="338137" cy="55562"/>
          </a:xfrm>
          <a:custGeom>
            <a:avLst/>
            <a:gdLst/>
            <a:ahLst/>
            <a:cxnLst>
              <a:cxn ang="0">
                <a:pos x="0" y="56072"/>
              </a:cxn>
              <a:cxn ang="0">
                <a:pos x="0" y="0"/>
              </a:cxn>
              <a:cxn ang="0">
                <a:pos x="338816" y="0"/>
              </a:cxn>
              <a:cxn ang="0">
                <a:pos x="338816" y="56072"/>
              </a:cxn>
            </a:cxnLst>
            <a:rect l="0" t="0" r="0" b="0"/>
            <a:pathLst>
              <a:path w="284" h="47">
                <a:moveTo>
                  <a:pt x="0" y="47"/>
                </a:moveTo>
                <a:lnTo>
                  <a:pt x="0" y="0"/>
                </a:lnTo>
                <a:lnTo>
                  <a:pt x="284" y="0"/>
                </a:lnTo>
                <a:lnTo>
                  <a:pt x="284" y="47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83" name="Oval 63"/>
          <p:cNvSpPr/>
          <p:nvPr/>
        </p:nvSpPr>
        <p:spPr>
          <a:xfrm>
            <a:off x="5508625" y="4473575"/>
            <a:ext cx="90488" cy="90488"/>
          </a:xfrm>
          <a:prstGeom prst="ellipse">
            <a:avLst/>
          </a:prstGeom>
          <a:noFill/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2584" name="Oval 64"/>
          <p:cNvSpPr/>
          <p:nvPr/>
        </p:nvSpPr>
        <p:spPr>
          <a:xfrm>
            <a:off x="5757863" y="4360863"/>
            <a:ext cx="90487" cy="90487"/>
          </a:xfrm>
          <a:prstGeom prst="ellipse">
            <a:avLst/>
          </a:prstGeom>
          <a:noFill/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2585" name="Oval 65"/>
          <p:cNvSpPr/>
          <p:nvPr/>
        </p:nvSpPr>
        <p:spPr>
          <a:xfrm>
            <a:off x="5757863" y="4586288"/>
            <a:ext cx="90487" cy="90487"/>
          </a:xfrm>
          <a:prstGeom prst="ellipse">
            <a:avLst/>
          </a:prstGeom>
          <a:noFill/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2586" name="Line 66"/>
          <p:cNvSpPr/>
          <p:nvPr/>
        </p:nvSpPr>
        <p:spPr>
          <a:xfrm flipV="1">
            <a:off x="5634038" y="4438650"/>
            <a:ext cx="88900" cy="46038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587" name="Line 67"/>
          <p:cNvSpPr/>
          <p:nvPr/>
        </p:nvSpPr>
        <p:spPr>
          <a:xfrm>
            <a:off x="5634038" y="4552950"/>
            <a:ext cx="88900" cy="4445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588" name="Rectangle 68"/>
          <p:cNvSpPr/>
          <p:nvPr/>
        </p:nvSpPr>
        <p:spPr>
          <a:xfrm>
            <a:off x="3656013" y="5308600"/>
            <a:ext cx="339725" cy="269875"/>
          </a:xfrm>
          <a:prstGeom prst="rect">
            <a:avLst/>
          </a:prstGeom>
          <a:noFill/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2589" name="Freeform 69"/>
          <p:cNvSpPr/>
          <p:nvPr/>
        </p:nvSpPr>
        <p:spPr>
          <a:xfrm>
            <a:off x="3690938" y="5410200"/>
            <a:ext cx="190500" cy="134938"/>
          </a:xfrm>
          <a:custGeom>
            <a:avLst/>
            <a:gdLst/>
            <a:ahLst/>
            <a:cxnLst>
              <a:cxn ang="0">
                <a:pos x="0" y="66809"/>
              </a:cxn>
              <a:cxn ang="0">
                <a:pos x="68002" y="0"/>
              </a:cxn>
              <a:cxn ang="0">
                <a:pos x="192075" y="134811"/>
              </a:cxn>
            </a:cxnLst>
            <a:rect l="0" t="0" r="0" b="0"/>
            <a:pathLst>
              <a:path w="161" h="113">
                <a:moveTo>
                  <a:pt x="0" y="56"/>
                </a:moveTo>
                <a:lnTo>
                  <a:pt x="57" y="0"/>
                </a:lnTo>
                <a:lnTo>
                  <a:pt x="161" y="113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90" name="Freeform 70"/>
          <p:cNvSpPr/>
          <p:nvPr/>
        </p:nvSpPr>
        <p:spPr>
          <a:xfrm>
            <a:off x="3852863" y="5454650"/>
            <a:ext cx="107950" cy="57150"/>
          </a:xfrm>
          <a:custGeom>
            <a:avLst/>
            <a:gdLst/>
            <a:ahLst/>
            <a:cxnLst>
              <a:cxn ang="0">
                <a:pos x="0" y="53685"/>
              </a:cxn>
              <a:cxn ang="0">
                <a:pos x="51299" y="0"/>
              </a:cxn>
              <a:cxn ang="0">
                <a:pos x="107371" y="57264"/>
              </a:cxn>
            </a:cxnLst>
            <a:rect l="0" t="0" r="0" b="0"/>
            <a:pathLst>
              <a:path w="90" h="48">
                <a:moveTo>
                  <a:pt x="0" y="45"/>
                </a:moveTo>
                <a:lnTo>
                  <a:pt x="43" y="0"/>
                </a:lnTo>
                <a:lnTo>
                  <a:pt x="90" y="48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91" name="Oval 71"/>
          <p:cNvSpPr/>
          <p:nvPr/>
        </p:nvSpPr>
        <p:spPr>
          <a:xfrm>
            <a:off x="3825875" y="5375275"/>
            <a:ext cx="44450" cy="46038"/>
          </a:xfrm>
          <a:prstGeom prst="ellipse">
            <a:avLst/>
          </a:prstGeom>
          <a:noFill/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2592" name="Freeform 72"/>
          <p:cNvSpPr/>
          <p:nvPr/>
        </p:nvSpPr>
        <p:spPr>
          <a:xfrm>
            <a:off x="1803400" y="5308600"/>
            <a:ext cx="339725" cy="269875"/>
          </a:xfrm>
          <a:custGeom>
            <a:avLst/>
            <a:gdLst/>
            <a:ahLst/>
            <a:cxnLst>
              <a:cxn ang="0">
                <a:pos x="79932" y="270815"/>
              </a:cxn>
              <a:cxn ang="0">
                <a:pos x="0" y="270815"/>
              </a:cxn>
              <a:cxn ang="0">
                <a:pos x="0" y="57265"/>
              </a:cxn>
              <a:cxn ang="0">
                <a:pos x="79932" y="57265"/>
              </a:cxn>
              <a:cxn ang="0">
                <a:pos x="113337" y="0"/>
              </a:cxn>
              <a:cxn ang="0">
                <a:pos x="226673" y="0"/>
              </a:cxn>
              <a:cxn ang="0">
                <a:pos x="260078" y="57265"/>
              </a:cxn>
              <a:cxn ang="0">
                <a:pos x="340010" y="57265"/>
              </a:cxn>
              <a:cxn ang="0">
                <a:pos x="340010" y="270815"/>
              </a:cxn>
              <a:cxn ang="0">
                <a:pos x="260078" y="270815"/>
              </a:cxn>
            </a:cxnLst>
            <a:rect l="0" t="0" r="0" b="0"/>
            <a:pathLst>
              <a:path w="285" h="227">
                <a:moveTo>
                  <a:pt x="67" y="227"/>
                </a:moveTo>
                <a:lnTo>
                  <a:pt x="0" y="227"/>
                </a:lnTo>
                <a:lnTo>
                  <a:pt x="0" y="48"/>
                </a:lnTo>
                <a:lnTo>
                  <a:pt x="67" y="48"/>
                </a:lnTo>
                <a:lnTo>
                  <a:pt x="95" y="0"/>
                </a:lnTo>
                <a:lnTo>
                  <a:pt x="190" y="0"/>
                </a:lnTo>
                <a:lnTo>
                  <a:pt x="218" y="48"/>
                </a:lnTo>
                <a:lnTo>
                  <a:pt x="285" y="48"/>
                </a:lnTo>
                <a:lnTo>
                  <a:pt x="285" y="227"/>
                </a:lnTo>
                <a:lnTo>
                  <a:pt x="218" y="227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93" name="Oval 73"/>
          <p:cNvSpPr/>
          <p:nvPr/>
        </p:nvSpPr>
        <p:spPr>
          <a:xfrm>
            <a:off x="1882775" y="5399088"/>
            <a:ext cx="179388" cy="179387"/>
          </a:xfrm>
          <a:prstGeom prst="ellipse">
            <a:avLst/>
          </a:prstGeom>
          <a:noFill/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2594" name="Line 74"/>
          <p:cNvSpPr/>
          <p:nvPr/>
        </p:nvSpPr>
        <p:spPr>
          <a:xfrm>
            <a:off x="2085975" y="5410200"/>
            <a:ext cx="22225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595" name="Freeform 75"/>
          <p:cNvSpPr/>
          <p:nvPr/>
        </p:nvSpPr>
        <p:spPr>
          <a:xfrm>
            <a:off x="1928813" y="5443538"/>
            <a:ext cx="44450" cy="46037"/>
          </a:xfrm>
          <a:custGeom>
            <a:avLst/>
            <a:gdLst/>
            <a:ahLst/>
            <a:cxnLst>
              <a:cxn ang="0">
                <a:pos x="0" y="45335"/>
              </a:cxn>
              <a:cxn ang="0">
                <a:pos x="45335" y="0"/>
              </a:cxn>
            </a:cxnLst>
            <a:rect l="0" t="0" r="0" b="0"/>
            <a:pathLst>
              <a:path w="16" h="16">
                <a:moveTo>
                  <a:pt x="0" y="16"/>
                </a:moveTo>
                <a:cubicBezTo>
                  <a:pt x="0" y="7"/>
                  <a:pt x="7" y="0"/>
                  <a:pt x="16" y="0"/>
                </a:cubicBez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96" name="Rectangle 76"/>
          <p:cNvSpPr/>
          <p:nvPr/>
        </p:nvSpPr>
        <p:spPr>
          <a:xfrm>
            <a:off x="4583113" y="5308600"/>
            <a:ext cx="338137" cy="269875"/>
          </a:xfrm>
          <a:prstGeom prst="rect">
            <a:avLst/>
          </a:prstGeom>
          <a:noFill/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2597" name="Freeform 77"/>
          <p:cNvSpPr/>
          <p:nvPr/>
        </p:nvSpPr>
        <p:spPr>
          <a:xfrm>
            <a:off x="4718050" y="5399088"/>
            <a:ext cx="90488" cy="90487"/>
          </a:xfrm>
          <a:custGeom>
            <a:avLst/>
            <a:gdLst/>
            <a:ahLst/>
            <a:cxnLst>
              <a:cxn ang="0">
                <a:pos x="0" y="90668"/>
              </a:cxn>
              <a:cxn ang="0">
                <a:pos x="89476" y="45334"/>
              </a:cxn>
              <a:cxn ang="0">
                <a:pos x="0" y="0"/>
              </a:cxn>
              <a:cxn ang="0">
                <a:pos x="0" y="90668"/>
              </a:cxn>
            </a:cxnLst>
            <a:rect l="0" t="0" r="0" b="0"/>
            <a:pathLst>
              <a:path w="75" h="76">
                <a:moveTo>
                  <a:pt x="0" y="76"/>
                </a:moveTo>
                <a:lnTo>
                  <a:pt x="75" y="38"/>
                </a:lnTo>
                <a:lnTo>
                  <a:pt x="0" y="0"/>
                </a:lnTo>
                <a:lnTo>
                  <a:pt x="0" y="76"/>
                </a:lnTo>
                <a:close/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98" name="Rectangle 78"/>
          <p:cNvSpPr/>
          <p:nvPr/>
        </p:nvSpPr>
        <p:spPr>
          <a:xfrm>
            <a:off x="5508625" y="5308600"/>
            <a:ext cx="339725" cy="269875"/>
          </a:xfrm>
          <a:prstGeom prst="rect">
            <a:avLst/>
          </a:prstGeom>
          <a:noFill/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2599" name="Freeform 79"/>
          <p:cNvSpPr/>
          <p:nvPr/>
        </p:nvSpPr>
        <p:spPr>
          <a:xfrm>
            <a:off x="5745163" y="5341938"/>
            <a:ext cx="46037" cy="33337"/>
          </a:xfrm>
          <a:custGeom>
            <a:avLst/>
            <a:gdLst/>
            <a:ahLst/>
            <a:cxnLst>
              <a:cxn ang="0">
                <a:pos x="45335" y="0"/>
              </a:cxn>
              <a:cxn ang="0">
                <a:pos x="45335" y="33404"/>
              </a:cxn>
              <a:cxn ang="0">
                <a:pos x="0" y="33404"/>
              </a:cxn>
              <a:cxn ang="0">
                <a:pos x="0" y="0"/>
              </a:cxn>
            </a:cxnLst>
            <a:rect l="0" t="0" r="0" b="0"/>
            <a:pathLst>
              <a:path w="38" h="28">
                <a:moveTo>
                  <a:pt x="38" y="0"/>
                </a:moveTo>
                <a:lnTo>
                  <a:pt x="38" y="28"/>
                </a:lnTo>
                <a:lnTo>
                  <a:pt x="0" y="28"/>
                </a:lnTo>
                <a:lnTo>
                  <a:pt x="0" y="0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600" name="Freeform 80"/>
          <p:cNvSpPr/>
          <p:nvPr/>
        </p:nvSpPr>
        <p:spPr>
          <a:xfrm>
            <a:off x="5656263" y="5341938"/>
            <a:ext cx="44450" cy="33337"/>
          </a:xfrm>
          <a:custGeom>
            <a:avLst/>
            <a:gdLst/>
            <a:ahLst/>
            <a:cxnLst>
              <a:cxn ang="0">
                <a:pos x="44142" y="0"/>
              </a:cxn>
              <a:cxn ang="0">
                <a:pos x="44142" y="33404"/>
              </a:cxn>
              <a:cxn ang="0">
                <a:pos x="0" y="33404"/>
              </a:cxn>
              <a:cxn ang="0">
                <a:pos x="0" y="0"/>
              </a:cxn>
            </a:cxnLst>
            <a:rect l="0" t="0" r="0" b="0"/>
            <a:pathLst>
              <a:path w="37" h="28">
                <a:moveTo>
                  <a:pt x="37" y="0"/>
                </a:moveTo>
                <a:lnTo>
                  <a:pt x="37" y="28"/>
                </a:lnTo>
                <a:lnTo>
                  <a:pt x="0" y="28"/>
                </a:lnTo>
                <a:lnTo>
                  <a:pt x="0" y="0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601" name="Freeform 81"/>
          <p:cNvSpPr/>
          <p:nvPr/>
        </p:nvSpPr>
        <p:spPr>
          <a:xfrm>
            <a:off x="5565775" y="5341938"/>
            <a:ext cx="44450" cy="33337"/>
          </a:xfrm>
          <a:custGeom>
            <a:avLst/>
            <a:gdLst/>
            <a:ahLst/>
            <a:cxnLst>
              <a:cxn ang="0">
                <a:pos x="45335" y="0"/>
              </a:cxn>
              <a:cxn ang="0">
                <a:pos x="45335" y="33404"/>
              </a:cxn>
              <a:cxn ang="0">
                <a:pos x="0" y="33404"/>
              </a:cxn>
              <a:cxn ang="0">
                <a:pos x="0" y="0"/>
              </a:cxn>
            </a:cxnLst>
            <a:rect l="0" t="0" r="0" b="0"/>
            <a:pathLst>
              <a:path w="38" h="28">
                <a:moveTo>
                  <a:pt x="38" y="0"/>
                </a:moveTo>
                <a:lnTo>
                  <a:pt x="38" y="28"/>
                </a:lnTo>
                <a:lnTo>
                  <a:pt x="0" y="28"/>
                </a:lnTo>
                <a:lnTo>
                  <a:pt x="0" y="0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602" name="Freeform 82"/>
          <p:cNvSpPr/>
          <p:nvPr/>
        </p:nvSpPr>
        <p:spPr>
          <a:xfrm>
            <a:off x="5565775" y="5511800"/>
            <a:ext cx="44450" cy="33338"/>
          </a:xfrm>
          <a:custGeom>
            <a:avLst/>
            <a:gdLst/>
            <a:ahLst/>
            <a:cxnLst>
              <a:cxn ang="0">
                <a:pos x="0" y="33404"/>
              </a:cxn>
              <a:cxn ang="0">
                <a:pos x="0" y="0"/>
              </a:cxn>
              <a:cxn ang="0">
                <a:pos x="45335" y="0"/>
              </a:cxn>
              <a:cxn ang="0">
                <a:pos x="45335" y="33404"/>
              </a:cxn>
            </a:cxnLst>
            <a:rect l="0" t="0" r="0" b="0"/>
            <a:pathLst>
              <a:path w="38" h="28">
                <a:moveTo>
                  <a:pt x="0" y="28"/>
                </a:moveTo>
                <a:lnTo>
                  <a:pt x="0" y="0"/>
                </a:lnTo>
                <a:lnTo>
                  <a:pt x="38" y="0"/>
                </a:lnTo>
                <a:lnTo>
                  <a:pt x="38" y="28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603" name="Freeform 83"/>
          <p:cNvSpPr/>
          <p:nvPr/>
        </p:nvSpPr>
        <p:spPr>
          <a:xfrm>
            <a:off x="5656263" y="5511800"/>
            <a:ext cx="44450" cy="33338"/>
          </a:xfrm>
          <a:custGeom>
            <a:avLst/>
            <a:gdLst/>
            <a:ahLst/>
            <a:cxnLst>
              <a:cxn ang="0">
                <a:pos x="0" y="33404"/>
              </a:cxn>
              <a:cxn ang="0">
                <a:pos x="0" y="0"/>
              </a:cxn>
              <a:cxn ang="0">
                <a:pos x="44142" y="0"/>
              </a:cxn>
              <a:cxn ang="0">
                <a:pos x="44142" y="33404"/>
              </a:cxn>
            </a:cxnLst>
            <a:rect l="0" t="0" r="0" b="0"/>
            <a:pathLst>
              <a:path w="37" h="28">
                <a:moveTo>
                  <a:pt x="0" y="28"/>
                </a:moveTo>
                <a:lnTo>
                  <a:pt x="0" y="0"/>
                </a:lnTo>
                <a:lnTo>
                  <a:pt x="37" y="0"/>
                </a:lnTo>
                <a:lnTo>
                  <a:pt x="37" y="28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604" name="Freeform 84"/>
          <p:cNvSpPr/>
          <p:nvPr/>
        </p:nvSpPr>
        <p:spPr>
          <a:xfrm>
            <a:off x="5745163" y="5511800"/>
            <a:ext cx="46037" cy="33338"/>
          </a:xfrm>
          <a:custGeom>
            <a:avLst/>
            <a:gdLst/>
            <a:ahLst/>
            <a:cxnLst>
              <a:cxn ang="0">
                <a:pos x="0" y="33404"/>
              </a:cxn>
              <a:cxn ang="0">
                <a:pos x="0" y="0"/>
              </a:cxn>
              <a:cxn ang="0">
                <a:pos x="45335" y="0"/>
              </a:cxn>
              <a:cxn ang="0">
                <a:pos x="45335" y="33404"/>
              </a:cxn>
            </a:cxnLst>
            <a:rect l="0" t="0" r="0" b="0"/>
            <a:pathLst>
              <a:path w="38" h="28">
                <a:moveTo>
                  <a:pt x="0" y="28"/>
                </a:moveTo>
                <a:lnTo>
                  <a:pt x="0" y="0"/>
                </a:lnTo>
                <a:lnTo>
                  <a:pt x="38" y="0"/>
                </a:lnTo>
                <a:lnTo>
                  <a:pt x="38" y="28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605" name="Line 85"/>
          <p:cNvSpPr/>
          <p:nvPr/>
        </p:nvSpPr>
        <p:spPr>
          <a:xfrm flipH="1">
            <a:off x="1803400" y="6234113"/>
            <a:ext cx="339725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606" name="Line 86"/>
          <p:cNvSpPr/>
          <p:nvPr/>
        </p:nvSpPr>
        <p:spPr>
          <a:xfrm>
            <a:off x="1803400" y="6503988"/>
            <a:ext cx="339725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607" name="Line 87"/>
          <p:cNvSpPr/>
          <p:nvPr/>
        </p:nvSpPr>
        <p:spPr>
          <a:xfrm>
            <a:off x="1836738" y="6267450"/>
            <a:ext cx="23812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608" name="Line 88"/>
          <p:cNvSpPr/>
          <p:nvPr/>
        </p:nvSpPr>
        <p:spPr>
          <a:xfrm>
            <a:off x="1870075" y="6267450"/>
            <a:ext cx="23813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609" name="Line 89"/>
          <p:cNvSpPr/>
          <p:nvPr/>
        </p:nvSpPr>
        <p:spPr>
          <a:xfrm>
            <a:off x="1905000" y="6267450"/>
            <a:ext cx="23813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610" name="Rectangle 90"/>
          <p:cNvSpPr/>
          <p:nvPr/>
        </p:nvSpPr>
        <p:spPr>
          <a:xfrm>
            <a:off x="1847850" y="6357938"/>
            <a:ext cx="68263" cy="90487"/>
          </a:xfrm>
          <a:prstGeom prst="rect">
            <a:avLst/>
          </a:prstGeom>
          <a:noFill/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2611" name="Line 91"/>
          <p:cNvSpPr/>
          <p:nvPr/>
        </p:nvSpPr>
        <p:spPr>
          <a:xfrm>
            <a:off x="1951038" y="6357938"/>
            <a:ext cx="77787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612" name="Rectangle 92"/>
          <p:cNvSpPr/>
          <p:nvPr/>
        </p:nvSpPr>
        <p:spPr>
          <a:xfrm>
            <a:off x="1803400" y="6234113"/>
            <a:ext cx="339725" cy="68262"/>
          </a:xfrm>
          <a:prstGeom prst="rect">
            <a:avLst/>
          </a:prstGeom>
          <a:noFill/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2613" name="Freeform 93"/>
          <p:cNvSpPr/>
          <p:nvPr/>
        </p:nvSpPr>
        <p:spPr>
          <a:xfrm>
            <a:off x="1803400" y="6335713"/>
            <a:ext cx="339725" cy="168275"/>
          </a:xfrm>
          <a:custGeom>
            <a:avLst/>
            <a:gdLst/>
            <a:ahLst/>
            <a:cxnLst>
              <a:cxn ang="0">
                <a:pos x="340010" y="0"/>
              </a:cxn>
              <a:cxn ang="0">
                <a:pos x="340010" y="169408"/>
              </a:cxn>
              <a:cxn ang="0">
                <a:pos x="0" y="169408"/>
              </a:cxn>
              <a:cxn ang="0">
                <a:pos x="0" y="11930"/>
              </a:cxn>
            </a:cxnLst>
            <a:rect l="0" t="0" r="0" b="0"/>
            <a:pathLst>
              <a:path w="285" h="142">
                <a:moveTo>
                  <a:pt x="285" y="0"/>
                </a:moveTo>
                <a:lnTo>
                  <a:pt x="285" y="142"/>
                </a:lnTo>
                <a:lnTo>
                  <a:pt x="0" y="142"/>
                </a:lnTo>
                <a:lnTo>
                  <a:pt x="0" y="10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614" name="Line 94"/>
          <p:cNvSpPr/>
          <p:nvPr/>
        </p:nvSpPr>
        <p:spPr>
          <a:xfrm>
            <a:off x="1951038" y="6357938"/>
            <a:ext cx="77787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615" name="Line 95"/>
          <p:cNvSpPr/>
          <p:nvPr/>
        </p:nvSpPr>
        <p:spPr>
          <a:xfrm>
            <a:off x="1951038" y="6402388"/>
            <a:ext cx="157162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616" name="Line 96"/>
          <p:cNvSpPr/>
          <p:nvPr/>
        </p:nvSpPr>
        <p:spPr>
          <a:xfrm>
            <a:off x="1951038" y="6448425"/>
            <a:ext cx="157162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617" name="Freeform 97"/>
          <p:cNvSpPr/>
          <p:nvPr/>
        </p:nvSpPr>
        <p:spPr>
          <a:xfrm>
            <a:off x="2730500" y="6335713"/>
            <a:ext cx="338138" cy="1682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169408"/>
              </a:cxn>
              <a:cxn ang="0">
                <a:pos x="338816" y="169408"/>
              </a:cxn>
              <a:cxn ang="0">
                <a:pos x="338816" y="0"/>
              </a:cxn>
            </a:cxnLst>
            <a:rect l="0" t="0" r="0" b="0"/>
            <a:pathLst>
              <a:path w="284" h="142">
                <a:moveTo>
                  <a:pt x="0" y="0"/>
                </a:moveTo>
                <a:lnTo>
                  <a:pt x="0" y="142"/>
                </a:lnTo>
                <a:lnTo>
                  <a:pt x="284" y="142"/>
                </a:lnTo>
                <a:lnTo>
                  <a:pt x="284" y="0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618" name="Rectangle 98"/>
          <p:cNvSpPr/>
          <p:nvPr/>
        </p:nvSpPr>
        <p:spPr>
          <a:xfrm>
            <a:off x="2730500" y="6234113"/>
            <a:ext cx="338138" cy="68262"/>
          </a:xfrm>
          <a:prstGeom prst="rect">
            <a:avLst/>
          </a:prstGeom>
          <a:noFill/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2619" name="Line 99"/>
          <p:cNvSpPr/>
          <p:nvPr/>
        </p:nvSpPr>
        <p:spPr>
          <a:xfrm>
            <a:off x="2763838" y="6267450"/>
            <a:ext cx="22225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620" name="Line 100"/>
          <p:cNvSpPr/>
          <p:nvPr/>
        </p:nvSpPr>
        <p:spPr>
          <a:xfrm>
            <a:off x="2797175" y="6267450"/>
            <a:ext cx="23813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621" name="Line 101"/>
          <p:cNvSpPr/>
          <p:nvPr/>
        </p:nvSpPr>
        <p:spPr>
          <a:xfrm>
            <a:off x="2830513" y="6267450"/>
            <a:ext cx="23812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622" name="Rectangle 102"/>
          <p:cNvSpPr/>
          <p:nvPr/>
        </p:nvSpPr>
        <p:spPr>
          <a:xfrm>
            <a:off x="2774950" y="6346825"/>
            <a:ext cx="68263" cy="112713"/>
          </a:xfrm>
          <a:prstGeom prst="rect">
            <a:avLst/>
          </a:prstGeom>
          <a:noFill/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2623" name="Rectangle 103"/>
          <p:cNvSpPr/>
          <p:nvPr/>
        </p:nvSpPr>
        <p:spPr>
          <a:xfrm>
            <a:off x="2887663" y="6346825"/>
            <a:ext cx="134937" cy="112713"/>
          </a:xfrm>
          <a:prstGeom prst="rect">
            <a:avLst/>
          </a:prstGeom>
          <a:noFill/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2624" name="Line 104"/>
          <p:cNvSpPr/>
          <p:nvPr/>
        </p:nvSpPr>
        <p:spPr>
          <a:xfrm flipV="1">
            <a:off x="5643563" y="6200775"/>
            <a:ext cx="68262" cy="9525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625" name="Freeform 105"/>
          <p:cNvSpPr/>
          <p:nvPr/>
        </p:nvSpPr>
        <p:spPr>
          <a:xfrm>
            <a:off x="5565775" y="6256338"/>
            <a:ext cx="225425" cy="225425"/>
          </a:xfrm>
          <a:custGeom>
            <a:avLst/>
            <a:gdLst/>
            <a:ahLst/>
            <a:cxnLst>
              <a:cxn ang="0">
                <a:pos x="22548" y="90192"/>
              </a:cxn>
              <a:cxn ang="0">
                <a:pos x="112740" y="0"/>
              </a:cxn>
              <a:cxn ang="0">
                <a:pos x="202932" y="90192"/>
              </a:cxn>
              <a:cxn ang="0">
                <a:pos x="225480" y="225480"/>
              </a:cxn>
              <a:cxn ang="0">
                <a:pos x="0" y="225480"/>
              </a:cxn>
              <a:cxn ang="0">
                <a:pos x="22548" y="90192"/>
              </a:cxn>
            </a:cxnLst>
            <a:rect l="0" t="0" r="0" b="0"/>
            <a:pathLst>
              <a:path w="80" h="80">
                <a:moveTo>
                  <a:pt x="8" y="32"/>
                </a:moveTo>
                <a:cubicBezTo>
                  <a:pt x="8" y="14"/>
                  <a:pt x="22" y="0"/>
                  <a:pt x="40" y="0"/>
                </a:cubicBezTo>
                <a:cubicBezTo>
                  <a:pt x="58" y="0"/>
                  <a:pt x="72" y="14"/>
                  <a:pt x="72" y="32"/>
                </a:cubicBezTo>
                <a:cubicBezTo>
                  <a:pt x="80" y="80"/>
                  <a:pt x="80" y="80"/>
                  <a:pt x="80" y="80"/>
                </a:cubicBezTo>
                <a:cubicBezTo>
                  <a:pt x="0" y="80"/>
                  <a:pt x="0" y="80"/>
                  <a:pt x="0" y="80"/>
                </a:cubicBezTo>
                <a:lnTo>
                  <a:pt x="8" y="32"/>
                </a:lnTo>
                <a:close/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626" name="Freeform 106"/>
          <p:cNvSpPr/>
          <p:nvPr/>
        </p:nvSpPr>
        <p:spPr>
          <a:xfrm>
            <a:off x="5621338" y="6302375"/>
            <a:ext cx="57150" cy="133350"/>
          </a:xfrm>
          <a:custGeom>
            <a:avLst/>
            <a:gdLst/>
            <a:ahLst/>
            <a:cxnLst>
              <a:cxn ang="0">
                <a:pos x="0" y="134811"/>
              </a:cxn>
              <a:cxn ang="0">
                <a:pos x="11214" y="50554"/>
              </a:cxn>
              <a:cxn ang="0">
                <a:pos x="11214" y="44937"/>
              </a:cxn>
              <a:cxn ang="0">
                <a:pos x="56072" y="0"/>
              </a:cxn>
            </a:cxnLst>
            <a:rect l="0" t="0" r="0" b="0"/>
            <a:pathLst>
              <a:path w="20" h="48">
                <a:moveTo>
                  <a:pt x="0" y="48"/>
                </a:moveTo>
                <a:cubicBezTo>
                  <a:pt x="4" y="18"/>
                  <a:pt x="4" y="18"/>
                  <a:pt x="4" y="18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7"/>
                  <a:pt x="11" y="0"/>
                  <a:pt x="20" y="0"/>
                </a:cubicBez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627" name="Freeform 107"/>
          <p:cNvSpPr/>
          <p:nvPr/>
        </p:nvSpPr>
        <p:spPr>
          <a:xfrm>
            <a:off x="5656263" y="6515100"/>
            <a:ext cx="44450" cy="22225"/>
          </a:xfrm>
          <a:custGeom>
            <a:avLst/>
            <a:gdLst/>
            <a:ahLst/>
            <a:cxnLst>
              <a:cxn ang="0">
                <a:pos x="44142" y="0"/>
              </a:cxn>
              <a:cxn ang="0">
                <a:pos x="22071" y="22667"/>
              </a:cxn>
              <a:cxn ang="0">
                <a:pos x="0" y="0"/>
              </a:cxn>
            </a:cxnLst>
            <a:rect l="0" t="0" r="0" b="0"/>
            <a:pathLst>
              <a:path w="16" h="8">
                <a:moveTo>
                  <a:pt x="16" y="0"/>
                </a:moveTo>
                <a:cubicBezTo>
                  <a:pt x="16" y="4"/>
                  <a:pt x="12" y="8"/>
                  <a:pt x="8" y="8"/>
                </a:cubicBezTo>
                <a:cubicBezTo>
                  <a:pt x="4" y="8"/>
                  <a:pt x="0" y="4"/>
                  <a:pt x="0" y="0"/>
                </a:cubicBez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628" name="Freeform 108"/>
          <p:cNvSpPr/>
          <p:nvPr/>
        </p:nvSpPr>
        <p:spPr>
          <a:xfrm>
            <a:off x="3656013" y="6256338"/>
            <a:ext cx="203200" cy="225425"/>
          </a:xfrm>
          <a:custGeom>
            <a:avLst/>
            <a:gdLst/>
            <a:ahLst/>
            <a:cxnLst>
              <a:cxn ang="0">
                <a:pos x="68002" y="0"/>
              </a:cxn>
              <a:cxn ang="0">
                <a:pos x="204006" y="22667"/>
              </a:cxn>
              <a:cxn ang="0">
                <a:pos x="204006" y="225480"/>
              </a:cxn>
              <a:cxn ang="0">
                <a:pos x="0" y="225480"/>
              </a:cxn>
              <a:cxn ang="0">
                <a:pos x="0" y="68002"/>
              </a:cxn>
              <a:cxn ang="0">
                <a:pos x="147934" y="68002"/>
              </a:cxn>
            </a:cxnLst>
            <a:rect l="0" t="0" r="0" b="0"/>
            <a:pathLst>
              <a:path w="171" h="189">
                <a:moveTo>
                  <a:pt x="57" y="0"/>
                </a:moveTo>
                <a:lnTo>
                  <a:pt x="171" y="19"/>
                </a:lnTo>
                <a:lnTo>
                  <a:pt x="171" y="189"/>
                </a:lnTo>
                <a:lnTo>
                  <a:pt x="0" y="189"/>
                </a:lnTo>
                <a:lnTo>
                  <a:pt x="0" y="57"/>
                </a:lnTo>
                <a:lnTo>
                  <a:pt x="124" y="57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629" name="Line 109"/>
          <p:cNvSpPr/>
          <p:nvPr/>
        </p:nvSpPr>
        <p:spPr>
          <a:xfrm>
            <a:off x="3690938" y="6369050"/>
            <a:ext cx="112712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630" name="Freeform 110"/>
          <p:cNvSpPr/>
          <p:nvPr/>
        </p:nvSpPr>
        <p:spPr>
          <a:xfrm>
            <a:off x="3905250" y="6324600"/>
            <a:ext cx="90488" cy="157163"/>
          </a:xfrm>
          <a:custGeom>
            <a:avLst/>
            <a:gdLst/>
            <a:ahLst/>
            <a:cxnLst>
              <a:cxn ang="0">
                <a:pos x="0" y="22667"/>
              </a:cxn>
              <a:cxn ang="0">
                <a:pos x="90668" y="0"/>
              </a:cxn>
              <a:cxn ang="0">
                <a:pos x="90668" y="157477"/>
              </a:cxn>
              <a:cxn ang="0">
                <a:pos x="0" y="134810"/>
              </a:cxn>
            </a:cxnLst>
            <a:rect l="0" t="0" r="0" b="0"/>
            <a:pathLst>
              <a:path w="76" h="132">
                <a:moveTo>
                  <a:pt x="0" y="19"/>
                </a:moveTo>
                <a:lnTo>
                  <a:pt x="76" y="0"/>
                </a:lnTo>
                <a:lnTo>
                  <a:pt x="76" y="132"/>
                </a:lnTo>
                <a:lnTo>
                  <a:pt x="0" y="113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631" name="Freeform 111"/>
          <p:cNvSpPr/>
          <p:nvPr/>
        </p:nvSpPr>
        <p:spPr>
          <a:xfrm>
            <a:off x="4627563" y="6369050"/>
            <a:ext cx="249237" cy="125413"/>
          </a:xfrm>
          <a:custGeom>
            <a:avLst/>
            <a:gdLst/>
            <a:ahLst/>
            <a:cxnLst>
              <a:cxn ang="0">
                <a:pos x="248147" y="0"/>
              </a:cxn>
              <a:cxn ang="0">
                <a:pos x="124073" y="124073"/>
              </a:cxn>
              <a:cxn ang="0">
                <a:pos x="0" y="0"/>
              </a:cxn>
            </a:cxnLst>
            <a:rect l="0" t="0" r="0" b="0"/>
            <a:pathLst>
              <a:path w="88" h="44">
                <a:moveTo>
                  <a:pt x="88" y="0"/>
                </a:moveTo>
                <a:cubicBezTo>
                  <a:pt x="88" y="24"/>
                  <a:pt x="68" y="44"/>
                  <a:pt x="44" y="44"/>
                </a:cubicBezTo>
                <a:cubicBezTo>
                  <a:pt x="20" y="44"/>
                  <a:pt x="0" y="24"/>
                  <a:pt x="0" y="0"/>
                </a:cubicBez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632" name="Freeform 112"/>
          <p:cNvSpPr/>
          <p:nvPr/>
        </p:nvSpPr>
        <p:spPr>
          <a:xfrm>
            <a:off x="4762500" y="6200775"/>
            <a:ext cx="68263" cy="2476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8002" y="78956"/>
              </a:cxn>
              <a:cxn ang="0">
                <a:pos x="68002" y="169191"/>
              </a:cxn>
              <a:cxn ang="0">
                <a:pos x="0" y="248147"/>
              </a:cxn>
            </a:cxnLst>
            <a:rect l="0" t="0" r="0" b="0"/>
            <a:pathLst>
              <a:path w="24" h="88">
                <a:moveTo>
                  <a:pt x="0" y="0"/>
                </a:moveTo>
                <a:cubicBezTo>
                  <a:pt x="14" y="2"/>
                  <a:pt x="24" y="14"/>
                  <a:pt x="24" y="28"/>
                </a:cubicBezTo>
                <a:cubicBezTo>
                  <a:pt x="24" y="60"/>
                  <a:pt x="24" y="60"/>
                  <a:pt x="24" y="60"/>
                </a:cubicBezTo>
                <a:cubicBezTo>
                  <a:pt x="24" y="74"/>
                  <a:pt x="14" y="86"/>
                  <a:pt x="0" y="88"/>
                </a:cubicBez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633" name="Freeform 113"/>
          <p:cNvSpPr/>
          <p:nvPr/>
        </p:nvSpPr>
        <p:spPr>
          <a:xfrm>
            <a:off x="4673600" y="6200775"/>
            <a:ext cx="68263" cy="247650"/>
          </a:xfrm>
          <a:custGeom>
            <a:avLst/>
            <a:gdLst/>
            <a:ahLst/>
            <a:cxnLst>
              <a:cxn ang="0">
                <a:pos x="68002" y="0"/>
              </a:cxn>
              <a:cxn ang="0">
                <a:pos x="0" y="78956"/>
              </a:cxn>
              <a:cxn ang="0">
                <a:pos x="0" y="169191"/>
              </a:cxn>
              <a:cxn ang="0">
                <a:pos x="68002" y="248147"/>
              </a:cxn>
            </a:cxnLst>
            <a:rect l="0" t="0" r="0" b="0"/>
            <a:pathLst>
              <a:path w="24" h="88">
                <a:moveTo>
                  <a:pt x="24" y="0"/>
                </a:moveTo>
                <a:cubicBezTo>
                  <a:pt x="10" y="2"/>
                  <a:pt x="0" y="14"/>
                  <a:pt x="0" y="28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74"/>
                  <a:pt x="10" y="86"/>
                  <a:pt x="24" y="88"/>
                </a:cubicBez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634" name="Line 114"/>
          <p:cNvSpPr/>
          <p:nvPr/>
        </p:nvSpPr>
        <p:spPr>
          <a:xfrm>
            <a:off x="4751388" y="6234113"/>
            <a:ext cx="0" cy="179387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635" name="Line 115"/>
          <p:cNvSpPr/>
          <p:nvPr/>
        </p:nvSpPr>
        <p:spPr>
          <a:xfrm flipH="1">
            <a:off x="4797425" y="6267450"/>
            <a:ext cx="22225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636" name="Line 116"/>
          <p:cNvSpPr/>
          <p:nvPr/>
        </p:nvSpPr>
        <p:spPr>
          <a:xfrm flipH="1">
            <a:off x="4797425" y="6324600"/>
            <a:ext cx="22225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637" name="Line 117"/>
          <p:cNvSpPr/>
          <p:nvPr/>
        </p:nvSpPr>
        <p:spPr>
          <a:xfrm flipH="1">
            <a:off x="4797425" y="6380163"/>
            <a:ext cx="22225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638" name="Line 118"/>
          <p:cNvSpPr/>
          <p:nvPr/>
        </p:nvSpPr>
        <p:spPr>
          <a:xfrm flipH="1">
            <a:off x="4684713" y="6267450"/>
            <a:ext cx="22225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639" name="Line 119"/>
          <p:cNvSpPr/>
          <p:nvPr/>
        </p:nvSpPr>
        <p:spPr>
          <a:xfrm flipH="1">
            <a:off x="4684713" y="6324600"/>
            <a:ext cx="22225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640" name="Line 120"/>
          <p:cNvSpPr/>
          <p:nvPr/>
        </p:nvSpPr>
        <p:spPr>
          <a:xfrm flipH="1">
            <a:off x="4684713" y="6380163"/>
            <a:ext cx="22225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641" name="Line 121"/>
          <p:cNvSpPr/>
          <p:nvPr/>
        </p:nvSpPr>
        <p:spPr>
          <a:xfrm>
            <a:off x="4695825" y="6537325"/>
            <a:ext cx="112713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642" name="Rectangle 181"/>
          <p:cNvSpPr/>
          <p:nvPr/>
        </p:nvSpPr>
        <p:spPr>
          <a:xfrm>
            <a:off x="3746500" y="4371975"/>
            <a:ext cx="34925" cy="66675"/>
          </a:xfrm>
          <a:prstGeom prst="rect">
            <a:avLst/>
          </a:prstGeom>
          <a:noFill/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2643" name="Rectangle 182"/>
          <p:cNvSpPr/>
          <p:nvPr/>
        </p:nvSpPr>
        <p:spPr>
          <a:xfrm>
            <a:off x="3870325" y="4371975"/>
            <a:ext cx="34925" cy="66675"/>
          </a:xfrm>
          <a:prstGeom prst="rect">
            <a:avLst/>
          </a:prstGeom>
          <a:noFill/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2644" name="Freeform 183"/>
          <p:cNvSpPr/>
          <p:nvPr/>
        </p:nvSpPr>
        <p:spPr>
          <a:xfrm>
            <a:off x="3656013" y="4405313"/>
            <a:ext cx="339725" cy="258762"/>
          </a:xfrm>
          <a:custGeom>
            <a:avLst/>
            <a:gdLst/>
            <a:ahLst/>
            <a:cxnLst>
              <a:cxn ang="0">
                <a:pos x="282745" y="0"/>
              </a:cxn>
              <a:cxn ang="0">
                <a:pos x="340010" y="0"/>
              </a:cxn>
              <a:cxn ang="0">
                <a:pos x="340010" y="258884"/>
              </a:cxn>
              <a:cxn ang="0">
                <a:pos x="0" y="258884"/>
              </a:cxn>
              <a:cxn ang="0">
                <a:pos x="0" y="0"/>
              </a:cxn>
              <a:cxn ang="0">
                <a:pos x="57265" y="0"/>
              </a:cxn>
            </a:cxnLst>
            <a:rect l="0" t="0" r="0" b="0"/>
            <a:pathLst>
              <a:path w="285" h="217">
                <a:moveTo>
                  <a:pt x="237" y="0"/>
                </a:moveTo>
                <a:lnTo>
                  <a:pt x="285" y="0"/>
                </a:lnTo>
                <a:lnTo>
                  <a:pt x="285" y="217"/>
                </a:lnTo>
                <a:lnTo>
                  <a:pt x="0" y="217"/>
                </a:lnTo>
                <a:lnTo>
                  <a:pt x="0" y="0"/>
                </a:lnTo>
                <a:lnTo>
                  <a:pt x="48" y="0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645" name="Line 184"/>
          <p:cNvSpPr/>
          <p:nvPr/>
        </p:nvSpPr>
        <p:spPr>
          <a:xfrm>
            <a:off x="3814763" y="4405313"/>
            <a:ext cx="22225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646" name="Line 185"/>
          <p:cNvSpPr/>
          <p:nvPr/>
        </p:nvSpPr>
        <p:spPr>
          <a:xfrm flipH="1">
            <a:off x="3735388" y="4552950"/>
            <a:ext cx="180975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647" name="Line 186"/>
          <p:cNvSpPr/>
          <p:nvPr/>
        </p:nvSpPr>
        <p:spPr>
          <a:xfrm flipH="1">
            <a:off x="3735388" y="4597400"/>
            <a:ext cx="180975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648" name="Line 187"/>
          <p:cNvSpPr/>
          <p:nvPr/>
        </p:nvSpPr>
        <p:spPr>
          <a:xfrm>
            <a:off x="3656013" y="4484688"/>
            <a:ext cx="339725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649" name="Rectangle 54"/>
          <p:cNvSpPr/>
          <p:nvPr/>
        </p:nvSpPr>
        <p:spPr>
          <a:xfrm>
            <a:off x="8218488" y="6430963"/>
            <a:ext cx="46037" cy="44450"/>
          </a:xfrm>
          <a:prstGeom prst="rect">
            <a:avLst/>
          </a:prstGeom>
          <a:noFill/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2650" name="Rectangle 55"/>
          <p:cNvSpPr/>
          <p:nvPr/>
        </p:nvSpPr>
        <p:spPr>
          <a:xfrm>
            <a:off x="8218488" y="6340475"/>
            <a:ext cx="46037" cy="44450"/>
          </a:xfrm>
          <a:prstGeom prst="rect">
            <a:avLst/>
          </a:prstGeom>
          <a:noFill/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2651" name="Freeform 56"/>
          <p:cNvSpPr/>
          <p:nvPr/>
        </p:nvSpPr>
        <p:spPr>
          <a:xfrm>
            <a:off x="8242300" y="6192838"/>
            <a:ext cx="271463" cy="339725"/>
          </a:xfrm>
          <a:custGeom>
            <a:avLst/>
            <a:gdLst/>
            <a:ahLst/>
            <a:cxnLst>
              <a:cxn ang="0">
                <a:pos x="0" y="316149"/>
              </a:cxn>
              <a:cxn ang="0">
                <a:pos x="0" y="338816"/>
              </a:cxn>
              <a:cxn ang="0">
                <a:pos x="272007" y="338816"/>
              </a:cxn>
              <a:cxn ang="0">
                <a:pos x="272007" y="0"/>
              </a:cxn>
              <a:cxn ang="0">
                <a:pos x="0" y="0"/>
              </a:cxn>
              <a:cxn ang="0">
                <a:pos x="0" y="22667"/>
              </a:cxn>
            </a:cxnLst>
            <a:rect l="0" t="0" r="0" b="0"/>
            <a:pathLst>
              <a:path w="228" h="284">
                <a:moveTo>
                  <a:pt x="0" y="265"/>
                </a:moveTo>
                <a:lnTo>
                  <a:pt x="0" y="284"/>
                </a:lnTo>
                <a:lnTo>
                  <a:pt x="228" y="284"/>
                </a:lnTo>
                <a:lnTo>
                  <a:pt x="228" y="0"/>
                </a:lnTo>
                <a:lnTo>
                  <a:pt x="0" y="0"/>
                </a:lnTo>
                <a:lnTo>
                  <a:pt x="0" y="19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652" name="Rectangle 57"/>
          <p:cNvSpPr/>
          <p:nvPr/>
        </p:nvSpPr>
        <p:spPr>
          <a:xfrm>
            <a:off x="8218488" y="6249988"/>
            <a:ext cx="46037" cy="46037"/>
          </a:xfrm>
          <a:prstGeom prst="rect">
            <a:avLst/>
          </a:prstGeom>
          <a:noFill/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2653" name="Line 58"/>
          <p:cNvSpPr/>
          <p:nvPr/>
        </p:nvSpPr>
        <p:spPr>
          <a:xfrm flipV="1">
            <a:off x="8445500" y="6205538"/>
            <a:ext cx="0" cy="315912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654" name="Oval 122"/>
          <p:cNvSpPr/>
          <p:nvPr/>
        </p:nvSpPr>
        <p:spPr>
          <a:xfrm>
            <a:off x="10129838" y="2571750"/>
            <a:ext cx="179387" cy="180975"/>
          </a:xfrm>
          <a:prstGeom prst="ellipse">
            <a:avLst/>
          </a:prstGeom>
          <a:noFill/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2655" name="Freeform 123"/>
          <p:cNvSpPr/>
          <p:nvPr/>
        </p:nvSpPr>
        <p:spPr>
          <a:xfrm>
            <a:off x="10139363" y="2538413"/>
            <a:ext cx="158750" cy="33337"/>
          </a:xfrm>
          <a:custGeom>
            <a:avLst/>
            <a:gdLst/>
            <a:ahLst/>
            <a:cxnLst>
              <a:cxn ang="0">
                <a:pos x="0" y="33404"/>
              </a:cxn>
              <a:cxn ang="0">
                <a:pos x="22667" y="0"/>
              </a:cxn>
              <a:cxn ang="0">
                <a:pos x="136004" y="0"/>
              </a:cxn>
              <a:cxn ang="0">
                <a:pos x="158671" y="33404"/>
              </a:cxn>
            </a:cxnLst>
            <a:rect l="0" t="0" r="0" b="0"/>
            <a:pathLst>
              <a:path w="133" h="28">
                <a:moveTo>
                  <a:pt x="0" y="28"/>
                </a:moveTo>
                <a:lnTo>
                  <a:pt x="19" y="0"/>
                </a:lnTo>
                <a:lnTo>
                  <a:pt x="114" y="0"/>
                </a:lnTo>
                <a:lnTo>
                  <a:pt x="133" y="28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656" name="Freeform 124"/>
          <p:cNvSpPr/>
          <p:nvPr/>
        </p:nvSpPr>
        <p:spPr>
          <a:xfrm>
            <a:off x="10163175" y="2492375"/>
            <a:ext cx="112713" cy="46038"/>
          </a:xfrm>
          <a:custGeom>
            <a:avLst/>
            <a:gdLst/>
            <a:ahLst/>
            <a:cxnLst>
              <a:cxn ang="0">
                <a:pos x="0" y="45335"/>
              </a:cxn>
              <a:cxn ang="0">
                <a:pos x="0" y="0"/>
              </a:cxn>
              <a:cxn ang="0">
                <a:pos x="113337" y="0"/>
              </a:cxn>
              <a:cxn ang="0">
                <a:pos x="113337" y="45335"/>
              </a:cxn>
            </a:cxnLst>
            <a:rect l="0" t="0" r="0" b="0"/>
            <a:pathLst>
              <a:path w="95" h="38">
                <a:moveTo>
                  <a:pt x="0" y="38"/>
                </a:moveTo>
                <a:lnTo>
                  <a:pt x="0" y="0"/>
                </a:lnTo>
                <a:lnTo>
                  <a:pt x="95" y="0"/>
                </a:lnTo>
                <a:lnTo>
                  <a:pt x="95" y="38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657" name="Freeform 125"/>
          <p:cNvSpPr/>
          <p:nvPr/>
        </p:nvSpPr>
        <p:spPr>
          <a:xfrm>
            <a:off x="10139363" y="2752725"/>
            <a:ext cx="158750" cy="33338"/>
          </a:xfrm>
          <a:custGeom>
            <a:avLst/>
            <a:gdLst/>
            <a:ahLst/>
            <a:cxnLst>
              <a:cxn ang="0">
                <a:pos x="158671" y="0"/>
              </a:cxn>
              <a:cxn ang="0">
                <a:pos x="136004" y="33404"/>
              </a:cxn>
              <a:cxn ang="0">
                <a:pos x="22667" y="33404"/>
              </a:cxn>
              <a:cxn ang="0">
                <a:pos x="0" y="0"/>
              </a:cxn>
            </a:cxnLst>
            <a:rect l="0" t="0" r="0" b="0"/>
            <a:pathLst>
              <a:path w="133" h="28">
                <a:moveTo>
                  <a:pt x="133" y="0"/>
                </a:moveTo>
                <a:lnTo>
                  <a:pt x="114" y="28"/>
                </a:lnTo>
                <a:lnTo>
                  <a:pt x="19" y="28"/>
                </a:lnTo>
                <a:lnTo>
                  <a:pt x="0" y="0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658" name="Freeform 126"/>
          <p:cNvSpPr/>
          <p:nvPr/>
        </p:nvSpPr>
        <p:spPr>
          <a:xfrm>
            <a:off x="10163175" y="2786063"/>
            <a:ext cx="112713" cy="44450"/>
          </a:xfrm>
          <a:custGeom>
            <a:avLst/>
            <a:gdLst/>
            <a:ahLst/>
            <a:cxnLst>
              <a:cxn ang="0">
                <a:pos x="113337" y="0"/>
              </a:cxn>
              <a:cxn ang="0">
                <a:pos x="113337" y="45335"/>
              </a:cxn>
              <a:cxn ang="0">
                <a:pos x="0" y="45335"/>
              </a:cxn>
              <a:cxn ang="0">
                <a:pos x="0" y="0"/>
              </a:cxn>
            </a:cxnLst>
            <a:rect l="0" t="0" r="0" b="0"/>
            <a:pathLst>
              <a:path w="95" h="38">
                <a:moveTo>
                  <a:pt x="95" y="0"/>
                </a:moveTo>
                <a:lnTo>
                  <a:pt x="95" y="38"/>
                </a:lnTo>
                <a:lnTo>
                  <a:pt x="0" y="38"/>
                </a:lnTo>
                <a:lnTo>
                  <a:pt x="0" y="0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659" name="Freeform 127"/>
          <p:cNvSpPr/>
          <p:nvPr/>
        </p:nvSpPr>
        <p:spPr>
          <a:xfrm>
            <a:off x="10218738" y="2605088"/>
            <a:ext cx="57150" cy="57150"/>
          </a:xfrm>
          <a:custGeom>
            <a:avLst/>
            <a:gdLst/>
            <a:ahLst/>
            <a:cxnLst>
              <a:cxn ang="0">
                <a:pos x="57264" y="56072"/>
              </a:cxn>
              <a:cxn ang="0">
                <a:pos x="0" y="56072"/>
              </a:cxn>
              <a:cxn ang="0">
                <a:pos x="0" y="0"/>
              </a:cxn>
            </a:cxnLst>
            <a:rect l="0" t="0" r="0" b="0"/>
            <a:pathLst>
              <a:path w="48" h="47">
                <a:moveTo>
                  <a:pt x="48" y="47"/>
                </a:moveTo>
                <a:lnTo>
                  <a:pt x="0" y="47"/>
                </a:lnTo>
                <a:lnTo>
                  <a:pt x="0" y="0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660" name="Oval 128"/>
          <p:cNvSpPr/>
          <p:nvPr/>
        </p:nvSpPr>
        <p:spPr>
          <a:xfrm>
            <a:off x="6469063" y="2616200"/>
            <a:ext cx="88900" cy="90488"/>
          </a:xfrm>
          <a:prstGeom prst="ellipse">
            <a:avLst/>
          </a:prstGeom>
          <a:noFill/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2661" name="Line 129"/>
          <p:cNvSpPr/>
          <p:nvPr/>
        </p:nvSpPr>
        <p:spPr>
          <a:xfrm>
            <a:off x="6451600" y="2752725"/>
            <a:ext cx="0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662" name="Freeform 130"/>
          <p:cNvSpPr/>
          <p:nvPr/>
        </p:nvSpPr>
        <p:spPr>
          <a:xfrm>
            <a:off x="6350000" y="2492375"/>
            <a:ext cx="327025" cy="338138"/>
          </a:xfrm>
          <a:custGeom>
            <a:avLst/>
            <a:gdLst/>
            <a:ahLst/>
            <a:cxnLst>
              <a:cxn ang="0">
                <a:pos x="127272" y="33882"/>
              </a:cxn>
              <a:cxn ang="0">
                <a:pos x="127272" y="50822"/>
              </a:cxn>
              <a:cxn ang="0">
                <a:pos x="79192" y="76234"/>
              </a:cxn>
              <a:cxn ang="0">
                <a:pos x="28283" y="59293"/>
              </a:cxn>
              <a:cxn ang="0">
                <a:pos x="0" y="107292"/>
              </a:cxn>
              <a:cxn ang="0">
                <a:pos x="39596" y="146820"/>
              </a:cxn>
              <a:cxn ang="0">
                <a:pos x="36768" y="169408"/>
              </a:cxn>
              <a:cxn ang="0">
                <a:pos x="39596" y="197643"/>
              </a:cxn>
              <a:cxn ang="0">
                <a:pos x="5657" y="228701"/>
              </a:cxn>
              <a:cxn ang="0">
                <a:pos x="33939" y="276700"/>
              </a:cxn>
              <a:cxn ang="0">
                <a:pos x="82020" y="265406"/>
              </a:cxn>
              <a:cxn ang="0">
                <a:pos x="124444" y="287994"/>
              </a:cxn>
              <a:cxn ang="0">
                <a:pos x="138586" y="338816"/>
              </a:cxn>
              <a:cxn ang="0">
                <a:pos x="192323" y="338816"/>
              </a:cxn>
              <a:cxn ang="0">
                <a:pos x="209292" y="285170"/>
              </a:cxn>
              <a:cxn ang="0">
                <a:pos x="240403" y="262582"/>
              </a:cxn>
              <a:cxn ang="0">
                <a:pos x="294141" y="279523"/>
              </a:cxn>
              <a:cxn ang="0">
                <a:pos x="322423" y="231524"/>
              </a:cxn>
              <a:cxn ang="0">
                <a:pos x="282828" y="191996"/>
              </a:cxn>
              <a:cxn ang="0">
                <a:pos x="285656" y="169408"/>
              </a:cxn>
              <a:cxn ang="0">
                <a:pos x="282828" y="152467"/>
              </a:cxn>
              <a:cxn ang="0">
                <a:pos x="328080" y="110115"/>
              </a:cxn>
              <a:cxn ang="0">
                <a:pos x="299797" y="62116"/>
              </a:cxn>
              <a:cxn ang="0">
                <a:pos x="243232" y="76234"/>
              </a:cxn>
              <a:cxn ang="0">
                <a:pos x="209292" y="53646"/>
              </a:cxn>
              <a:cxn ang="0">
                <a:pos x="195151" y="0"/>
              </a:cxn>
              <a:cxn ang="0">
                <a:pos x="127272" y="0"/>
              </a:cxn>
            </a:cxnLst>
            <a:rect l="0" t="0" r="0" b="0"/>
            <a:pathLst>
              <a:path w="116" h="120">
                <a:moveTo>
                  <a:pt x="45" y="12"/>
                </a:moveTo>
                <a:cubicBezTo>
                  <a:pt x="45" y="18"/>
                  <a:pt x="45" y="18"/>
                  <a:pt x="45" y="18"/>
                </a:cubicBezTo>
                <a:cubicBezTo>
                  <a:pt x="39" y="20"/>
                  <a:pt x="33" y="23"/>
                  <a:pt x="28" y="27"/>
                </a:cubicBezTo>
                <a:cubicBezTo>
                  <a:pt x="10" y="21"/>
                  <a:pt x="10" y="21"/>
                  <a:pt x="10" y="21"/>
                </a:cubicBezTo>
                <a:cubicBezTo>
                  <a:pt x="0" y="38"/>
                  <a:pt x="0" y="38"/>
                  <a:pt x="0" y="38"/>
                </a:cubicBezTo>
                <a:cubicBezTo>
                  <a:pt x="14" y="52"/>
                  <a:pt x="14" y="52"/>
                  <a:pt x="14" y="52"/>
                </a:cubicBezTo>
                <a:cubicBezTo>
                  <a:pt x="13" y="54"/>
                  <a:pt x="13" y="57"/>
                  <a:pt x="13" y="60"/>
                </a:cubicBezTo>
                <a:cubicBezTo>
                  <a:pt x="13" y="63"/>
                  <a:pt x="13" y="66"/>
                  <a:pt x="14" y="70"/>
                </a:cubicBezTo>
                <a:cubicBezTo>
                  <a:pt x="2" y="81"/>
                  <a:pt x="2" y="81"/>
                  <a:pt x="2" y="81"/>
                </a:cubicBezTo>
                <a:cubicBezTo>
                  <a:pt x="12" y="98"/>
                  <a:pt x="12" y="98"/>
                  <a:pt x="12" y="98"/>
                </a:cubicBezTo>
                <a:cubicBezTo>
                  <a:pt x="29" y="94"/>
                  <a:pt x="29" y="94"/>
                  <a:pt x="29" y="94"/>
                </a:cubicBezTo>
                <a:cubicBezTo>
                  <a:pt x="33" y="97"/>
                  <a:pt x="39" y="100"/>
                  <a:pt x="44" y="102"/>
                </a:cubicBezTo>
                <a:cubicBezTo>
                  <a:pt x="49" y="120"/>
                  <a:pt x="49" y="120"/>
                  <a:pt x="49" y="120"/>
                </a:cubicBezTo>
                <a:cubicBezTo>
                  <a:pt x="68" y="120"/>
                  <a:pt x="68" y="120"/>
                  <a:pt x="68" y="120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78" y="99"/>
                  <a:pt x="82" y="96"/>
                  <a:pt x="85" y="93"/>
                </a:cubicBezTo>
                <a:cubicBezTo>
                  <a:pt x="104" y="99"/>
                  <a:pt x="104" y="99"/>
                  <a:pt x="104" y="99"/>
                </a:cubicBezTo>
                <a:cubicBezTo>
                  <a:pt x="114" y="82"/>
                  <a:pt x="114" y="82"/>
                  <a:pt x="114" y="82"/>
                </a:cubicBezTo>
                <a:cubicBezTo>
                  <a:pt x="100" y="68"/>
                  <a:pt x="100" y="68"/>
                  <a:pt x="100" y="68"/>
                </a:cubicBezTo>
                <a:cubicBezTo>
                  <a:pt x="101" y="66"/>
                  <a:pt x="101" y="63"/>
                  <a:pt x="101" y="60"/>
                </a:cubicBezTo>
                <a:cubicBezTo>
                  <a:pt x="101" y="58"/>
                  <a:pt x="101" y="56"/>
                  <a:pt x="100" y="54"/>
                </a:cubicBezTo>
                <a:cubicBezTo>
                  <a:pt x="116" y="39"/>
                  <a:pt x="116" y="39"/>
                  <a:pt x="116" y="39"/>
                </a:cubicBezTo>
                <a:cubicBezTo>
                  <a:pt x="106" y="22"/>
                  <a:pt x="106" y="22"/>
                  <a:pt x="106" y="22"/>
                </a:cubicBezTo>
                <a:cubicBezTo>
                  <a:pt x="86" y="27"/>
                  <a:pt x="86" y="27"/>
                  <a:pt x="86" y="27"/>
                </a:cubicBezTo>
                <a:cubicBezTo>
                  <a:pt x="83" y="24"/>
                  <a:pt x="78" y="21"/>
                  <a:pt x="74" y="19"/>
                </a:cubicBezTo>
                <a:cubicBezTo>
                  <a:pt x="69" y="0"/>
                  <a:pt x="69" y="0"/>
                  <a:pt x="69" y="0"/>
                </a:cubicBezTo>
                <a:cubicBezTo>
                  <a:pt x="45" y="0"/>
                  <a:pt x="45" y="0"/>
                  <a:pt x="45" y="0"/>
                </a:cubicBez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663" name="Freeform 131"/>
          <p:cNvSpPr/>
          <p:nvPr/>
        </p:nvSpPr>
        <p:spPr>
          <a:xfrm>
            <a:off x="9294813" y="2506663"/>
            <a:ext cx="152400" cy="152400"/>
          </a:xfrm>
          <a:custGeom>
            <a:avLst/>
            <a:gdLst/>
            <a:ahLst/>
            <a:cxnLst>
              <a:cxn ang="0">
                <a:pos x="152706" y="96148"/>
              </a:cxn>
              <a:cxn ang="0">
                <a:pos x="121599" y="127255"/>
              </a:cxn>
              <a:cxn ang="0">
                <a:pos x="25451" y="127255"/>
              </a:cxn>
              <a:cxn ang="0">
                <a:pos x="25451" y="31107"/>
              </a:cxn>
              <a:cxn ang="0">
                <a:pos x="56558" y="0"/>
              </a:cxn>
            </a:cxnLst>
            <a:rect l="0" t="0" r="0" b="0"/>
            <a:pathLst>
              <a:path w="54" h="54">
                <a:moveTo>
                  <a:pt x="54" y="34"/>
                </a:moveTo>
                <a:cubicBezTo>
                  <a:pt x="43" y="45"/>
                  <a:pt x="43" y="45"/>
                  <a:pt x="43" y="45"/>
                </a:cubicBezTo>
                <a:cubicBezTo>
                  <a:pt x="34" y="54"/>
                  <a:pt x="18" y="54"/>
                  <a:pt x="9" y="45"/>
                </a:cubicBezTo>
                <a:cubicBezTo>
                  <a:pt x="0" y="36"/>
                  <a:pt x="0" y="20"/>
                  <a:pt x="9" y="11"/>
                </a:cubicBezTo>
                <a:cubicBezTo>
                  <a:pt x="20" y="0"/>
                  <a:pt x="20" y="0"/>
                  <a:pt x="20" y="0"/>
                </a:cubicBez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664" name="Freeform 132"/>
          <p:cNvSpPr/>
          <p:nvPr/>
        </p:nvSpPr>
        <p:spPr>
          <a:xfrm>
            <a:off x="9351963" y="2489200"/>
            <a:ext cx="112712" cy="112713"/>
          </a:xfrm>
          <a:custGeom>
            <a:avLst/>
            <a:gdLst/>
            <a:ahLst/>
            <a:cxnLst>
              <a:cxn ang="0">
                <a:pos x="112143" y="112144"/>
              </a:cxn>
              <a:cxn ang="0">
                <a:pos x="81304" y="78501"/>
              </a:cxn>
              <a:cxn ang="0">
                <a:pos x="64482" y="95322"/>
              </a:cxn>
              <a:cxn ang="0">
                <a:pos x="16821" y="95322"/>
              </a:cxn>
              <a:cxn ang="0">
                <a:pos x="16821" y="47661"/>
              </a:cxn>
              <a:cxn ang="0">
                <a:pos x="33643" y="30840"/>
              </a:cxn>
              <a:cxn ang="0">
                <a:pos x="0" y="0"/>
              </a:cxn>
            </a:cxnLst>
            <a:rect l="0" t="0" r="0" b="0"/>
            <a:pathLst>
              <a:path w="40" h="40">
                <a:moveTo>
                  <a:pt x="40" y="40"/>
                </a:moveTo>
                <a:cubicBezTo>
                  <a:pt x="29" y="28"/>
                  <a:pt x="29" y="28"/>
                  <a:pt x="29" y="28"/>
                </a:cubicBezTo>
                <a:cubicBezTo>
                  <a:pt x="23" y="34"/>
                  <a:pt x="23" y="34"/>
                  <a:pt x="23" y="34"/>
                </a:cubicBezTo>
                <a:cubicBezTo>
                  <a:pt x="18" y="39"/>
                  <a:pt x="11" y="39"/>
                  <a:pt x="6" y="34"/>
                </a:cubicBezTo>
                <a:cubicBezTo>
                  <a:pt x="1" y="29"/>
                  <a:pt x="1" y="22"/>
                  <a:pt x="6" y="17"/>
                </a:cubicBezTo>
                <a:cubicBezTo>
                  <a:pt x="12" y="11"/>
                  <a:pt x="12" y="11"/>
                  <a:pt x="12" y="11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665" name="Line 133"/>
          <p:cNvSpPr/>
          <p:nvPr/>
        </p:nvSpPr>
        <p:spPr>
          <a:xfrm>
            <a:off x="9156700" y="2786063"/>
            <a:ext cx="22225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666" name="Line 134"/>
          <p:cNvSpPr/>
          <p:nvPr/>
        </p:nvSpPr>
        <p:spPr>
          <a:xfrm flipH="1" flipV="1">
            <a:off x="9267825" y="2643188"/>
            <a:ext cx="46038" cy="42862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667" name="Freeform 135"/>
          <p:cNvSpPr/>
          <p:nvPr/>
        </p:nvSpPr>
        <p:spPr>
          <a:xfrm>
            <a:off x="9117013" y="2673350"/>
            <a:ext cx="165100" cy="163513"/>
          </a:xfrm>
          <a:custGeom>
            <a:avLst/>
            <a:gdLst/>
            <a:ahLst/>
            <a:cxnLst>
              <a:cxn ang="0">
                <a:pos x="133412" y="0"/>
              </a:cxn>
              <a:cxn ang="0">
                <a:pos x="19870" y="81722"/>
              </a:cxn>
              <a:cxn ang="0">
                <a:pos x="19870" y="143718"/>
              </a:cxn>
              <a:cxn ang="0">
                <a:pos x="82318" y="143718"/>
              </a:cxn>
              <a:cxn ang="0">
                <a:pos x="164636" y="30998"/>
              </a:cxn>
            </a:cxnLst>
            <a:rect l="0" t="0" r="0" b="0"/>
            <a:pathLst>
              <a:path w="58" h="58">
                <a:moveTo>
                  <a:pt x="47" y="0"/>
                </a:moveTo>
                <a:cubicBezTo>
                  <a:pt x="7" y="29"/>
                  <a:pt x="7" y="29"/>
                  <a:pt x="7" y="29"/>
                </a:cubicBezTo>
                <a:cubicBezTo>
                  <a:pt x="0" y="35"/>
                  <a:pt x="0" y="45"/>
                  <a:pt x="7" y="51"/>
                </a:cubicBezTo>
                <a:cubicBezTo>
                  <a:pt x="13" y="58"/>
                  <a:pt x="23" y="58"/>
                  <a:pt x="29" y="51"/>
                </a:cubicBezTo>
                <a:cubicBezTo>
                  <a:pt x="58" y="11"/>
                  <a:pt x="58" y="11"/>
                  <a:pt x="58" y="11"/>
                </a:cubicBez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668" name="Freeform 136"/>
          <p:cNvSpPr/>
          <p:nvPr/>
        </p:nvSpPr>
        <p:spPr>
          <a:xfrm>
            <a:off x="7281863" y="2503488"/>
            <a:ext cx="49212" cy="49212"/>
          </a:xfrm>
          <a:custGeom>
            <a:avLst/>
            <a:gdLst/>
            <a:ahLst/>
            <a:cxnLst>
              <a:cxn ang="0">
                <a:pos x="0" y="30878"/>
              </a:cxn>
              <a:cxn ang="0">
                <a:pos x="5755" y="39300"/>
              </a:cxn>
              <a:cxn ang="0">
                <a:pos x="40283" y="39300"/>
              </a:cxn>
              <a:cxn ang="0">
                <a:pos x="40283" y="5614"/>
              </a:cxn>
              <a:cxn ang="0">
                <a:pos x="31651" y="0"/>
              </a:cxn>
              <a:cxn ang="0">
                <a:pos x="0" y="30878"/>
              </a:cxn>
            </a:cxnLst>
            <a:rect l="0" t="0" r="0" b="0"/>
            <a:pathLst>
              <a:path w="17" h="17">
                <a:moveTo>
                  <a:pt x="0" y="11"/>
                </a:moveTo>
                <a:cubicBezTo>
                  <a:pt x="2" y="14"/>
                  <a:pt x="2" y="14"/>
                  <a:pt x="2" y="14"/>
                </a:cubicBezTo>
                <a:cubicBezTo>
                  <a:pt x="5" y="17"/>
                  <a:pt x="11" y="17"/>
                  <a:pt x="14" y="14"/>
                </a:cubicBezTo>
                <a:cubicBezTo>
                  <a:pt x="17" y="11"/>
                  <a:pt x="17" y="5"/>
                  <a:pt x="14" y="2"/>
                </a:cubicBezTo>
                <a:cubicBezTo>
                  <a:pt x="11" y="0"/>
                  <a:pt x="11" y="0"/>
                  <a:pt x="11" y="0"/>
                </a:cubicBezTo>
                <a:lnTo>
                  <a:pt x="0" y="11"/>
                </a:lnTo>
                <a:close/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669" name="Line 137"/>
          <p:cNvSpPr/>
          <p:nvPr/>
        </p:nvSpPr>
        <p:spPr>
          <a:xfrm flipH="1" flipV="1">
            <a:off x="7321550" y="2543175"/>
            <a:ext cx="71438" cy="68263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670" name="Line 138"/>
          <p:cNvSpPr/>
          <p:nvPr/>
        </p:nvSpPr>
        <p:spPr>
          <a:xfrm flipH="1" flipV="1">
            <a:off x="7499350" y="2717800"/>
            <a:ext cx="61913" cy="61913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671" name="Freeform 139"/>
          <p:cNvSpPr/>
          <p:nvPr/>
        </p:nvSpPr>
        <p:spPr>
          <a:xfrm>
            <a:off x="7459663" y="2678113"/>
            <a:ext cx="152400" cy="152400"/>
          </a:xfrm>
          <a:custGeom>
            <a:avLst/>
            <a:gdLst/>
            <a:ahLst/>
            <a:cxnLst>
              <a:cxn ang="0">
                <a:pos x="64534" y="0"/>
              </a:cxn>
              <a:cxn ang="0">
                <a:pos x="131873" y="70697"/>
              </a:cxn>
              <a:cxn ang="0">
                <a:pos x="131873" y="132911"/>
              </a:cxn>
              <a:cxn ang="0">
                <a:pos x="70145" y="132911"/>
              </a:cxn>
              <a:cxn ang="0">
                <a:pos x="0" y="65041"/>
              </a:cxn>
            </a:cxnLst>
            <a:rect l="0" t="0" r="0" b="0"/>
            <a:pathLst>
              <a:path w="54" h="54">
                <a:moveTo>
                  <a:pt x="23" y="0"/>
                </a:moveTo>
                <a:cubicBezTo>
                  <a:pt x="47" y="25"/>
                  <a:pt x="47" y="25"/>
                  <a:pt x="47" y="25"/>
                </a:cubicBezTo>
                <a:cubicBezTo>
                  <a:pt x="54" y="31"/>
                  <a:pt x="54" y="41"/>
                  <a:pt x="47" y="47"/>
                </a:cubicBezTo>
                <a:cubicBezTo>
                  <a:pt x="41" y="54"/>
                  <a:pt x="31" y="54"/>
                  <a:pt x="25" y="47"/>
                </a:cubicBezTo>
                <a:cubicBezTo>
                  <a:pt x="0" y="23"/>
                  <a:pt x="0" y="23"/>
                  <a:pt x="0" y="23"/>
                </a:cubicBez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672" name="Freeform 140"/>
          <p:cNvSpPr/>
          <p:nvPr/>
        </p:nvSpPr>
        <p:spPr>
          <a:xfrm>
            <a:off x="7450138" y="2508250"/>
            <a:ext cx="142875" cy="142875"/>
          </a:xfrm>
          <a:custGeom>
            <a:avLst/>
            <a:gdLst/>
            <a:ahLst/>
            <a:cxnLst>
              <a:cxn ang="0">
                <a:pos x="141969" y="96539"/>
              </a:cxn>
              <a:cxn ang="0">
                <a:pos x="122093" y="116415"/>
              </a:cxn>
              <a:cxn ang="0">
                <a:pos x="25554" y="116415"/>
              </a:cxn>
              <a:cxn ang="0">
                <a:pos x="25554" y="19876"/>
              </a:cxn>
              <a:cxn ang="0">
                <a:pos x="45430" y="0"/>
              </a:cxn>
            </a:cxnLst>
            <a:rect l="0" t="0" r="0" b="0"/>
            <a:pathLst>
              <a:path w="50" h="50">
                <a:moveTo>
                  <a:pt x="50" y="34"/>
                </a:moveTo>
                <a:cubicBezTo>
                  <a:pt x="43" y="41"/>
                  <a:pt x="43" y="41"/>
                  <a:pt x="43" y="41"/>
                </a:cubicBezTo>
                <a:cubicBezTo>
                  <a:pt x="34" y="50"/>
                  <a:pt x="18" y="50"/>
                  <a:pt x="9" y="41"/>
                </a:cubicBezTo>
                <a:cubicBezTo>
                  <a:pt x="0" y="32"/>
                  <a:pt x="0" y="16"/>
                  <a:pt x="9" y="7"/>
                </a:cubicBezTo>
                <a:cubicBezTo>
                  <a:pt x="16" y="0"/>
                  <a:pt x="16" y="0"/>
                  <a:pt x="16" y="0"/>
                </a:cubicBez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673" name="Freeform 141"/>
          <p:cNvSpPr/>
          <p:nvPr/>
        </p:nvSpPr>
        <p:spPr>
          <a:xfrm>
            <a:off x="7496175" y="2492375"/>
            <a:ext cx="112713" cy="112713"/>
          </a:xfrm>
          <a:custGeom>
            <a:avLst/>
            <a:gdLst/>
            <a:ahLst/>
            <a:cxnLst>
              <a:cxn ang="0">
                <a:pos x="113337" y="113337"/>
              </a:cxn>
              <a:cxn ang="0">
                <a:pos x="82169" y="79336"/>
              </a:cxn>
              <a:cxn ang="0">
                <a:pos x="65169" y="96336"/>
              </a:cxn>
              <a:cxn ang="0">
                <a:pos x="17001" y="96336"/>
              </a:cxn>
              <a:cxn ang="0">
                <a:pos x="17001" y="48168"/>
              </a:cxn>
              <a:cxn ang="0">
                <a:pos x="34001" y="31168"/>
              </a:cxn>
              <a:cxn ang="0">
                <a:pos x="0" y="0"/>
              </a:cxn>
            </a:cxnLst>
            <a:rect l="0" t="0" r="0" b="0"/>
            <a:pathLst>
              <a:path w="40" h="40">
                <a:moveTo>
                  <a:pt x="40" y="40"/>
                </a:moveTo>
                <a:cubicBezTo>
                  <a:pt x="29" y="28"/>
                  <a:pt x="29" y="28"/>
                  <a:pt x="29" y="28"/>
                </a:cubicBezTo>
                <a:cubicBezTo>
                  <a:pt x="23" y="34"/>
                  <a:pt x="23" y="34"/>
                  <a:pt x="23" y="34"/>
                </a:cubicBezTo>
                <a:cubicBezTo>
                  <a:pt x="18" y="39"/>
                  <a:pt x="11" y="39"/>
                  <a:pt x="6" y="34"/>
                </a:cubicBezTo>
                <a:cubicBezTo>
                  <a:pt x="1" y="29"/>
                  <a:pt x="1" y="22"/>
                  <a:pt x="6" y="17"/>
                </a:cubicBezTo>
                <a:cubicBezTo>
                  <a:pt x="12" y="11"/>
                  <a:pt x="12" y="11"/>
                  <a:pt x="12" y="11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674" name="Line 142"/>
          <p:cNvSpPr/>
          <p:nvPr/>
        </p:nvSpPr>
        <p:spPr>
          <a:xfrm>
            <a:off x="7304088" y="2786063"/>
            <a:ext cx="22225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675" name="Line 143"/>
          <p:cNvSpPr/>
          <p:nvPr/>
        </p:nvSpPr>
        <p:spPr>
          <a:xfrm flipH="1" flipV="1">
            <a:off x="7415213" y="2633663"/>
            <a:ext cx="44450" cy="4445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676" name="Freeform 144"/>
          <p:cNvSpPr/>
          <p:nvPr/>
        </p:nvSpPr>
        <p:spPr>
          <a:xfrm>
            <a:off x="7264400" y="2670175"/>
            <a:ext cx="166688" cy="166688"/>
          </a:xfrm>
          <a:custGeom>
            <a:avLst/>
            <a:gdLst/>
            <a:ahLst/>
            <a:cxnLst>
              <a:cxn ang="0">
                <a:pos x="135882" y="0"/>
              </a:cxn>
              <a:cxn ang="0">
                <a:pos x="19816" y="84926"/>
              </a:cxn>
              <a:cxn ang="0">
                <a:pos x="19816" y="147206"/>
              </a:cxn>
              <a:cxn ang="0">
                <a:pos x="82096" y="147206"/>
              </a:cxn>
              <a:cxn ang="0">
                <a:pos x="167022" y="31140"/>
              </a:cxn>
            </a:cxnLst>
            <a:rect l="0" t="0" r="0" b="0"/>
            <a:pathLst>
              <a:path w="59" h="59">
                <a:moveTo>
                  <a:pt x="48" y="0"/>
                </a:moveTo>
                <a:cubicBezTo>
                  <a:pt x="7" y="30"/>
                  <a:pt x="7" y="30"/>
                  <a:pt x="7" y="30"/>
                </a:cubicBezTo>
                <a:cubicBezTo>
                  <a:pt x="0" y="36"/>
                  <a:pt x="0" y="46"/>
                  <a:pt x="7" y="52"/>
                </a:cubicBezTo>
                <a:cubicBezTo>
                  <a:pt x="13" y="59"/>
                  <a:pt x="23" y="59"/>
                  <a:pt x="29" y="52"/>
                </a:cubicBezTo>
                <a:cubicBezTo>
                  <a:pt x="59" y="11"/>
                  <a:pt x="59" y="11"/>
                  <a:pt x="59" y="11"/>
                </a:cubicBez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677" name="Freeform 145"/>
          <p:cNvSpPr/>
          <p:nvPr/>
        </p:nvSpPr>
        <p:spPr>
          <a:xfrm>
            <a:off x="8477250" y="2503488"/>
            <a:ext cx="47625" cy="49212"/>
          </a:xfrm>
          <a:custGeom>
            <a:avLst/>
            <a:gdLst/>
            <a:ahLst/>
            <a:cxnLst>
              <a:cxn ang="0">
                <a:pos x="16843" y="0"/>
              </a:cxn>
              <a:cxn ang="0">
                <a:pos x="8421" y="8421"/>
              </a:cxn>
              <a:cxn ang="0">
                <a:pos x="8421" y="39300"/>
              </a:cxn>
              <a:cxn ang="0">
                <a:pos x="39300" y="39300"/>
              </a:cxn>
              <a:cxn ang="0">
                <a:pos x="47721" y="30878"/>
              </a:cxn>
              <a:cxn ang="0">
                <a:pos x="16843" y="0"/>
              </a:cxn>
            </a:cxnLst>
            <a:rect l="0" t="0" r="0" b="0"/>
            <a:pathLst>
              <a:path w="17" h="17">
                <a:moveTo>
                  <a:pt x="6" y="0"/>
                </a:moveTo>
                <a:cubicBezTo>
                  <a:pt x="3" y="3"/>
                  <a:pt x="3" y="3"/>
                  <a:pt x="3" y="3"/>
                </a:cubicBezTo>
                <a:cubicBezTo>
                  <a:pt x="0" y="6"/>
                  <a:pt x="0" y="11"/>
                  <a:pt x="3" y="14"/>
                </a:cubicBezTo>
                <a:cubicBezTo>
                  <a:pt x="6" y="17"/>
                  <a:pt x="11" y="17"/>
                  <a:pt x="14" y="14"/>
                </a:cubicBezTo>
                <a:cubicBezTo>
                  <a:pt x="17" y="11"/>
                  <a:pt x="17" y="11"/>
                  <a:pt x="17" y="11"/>
                </a:cubicBezTo>
                <a:lnTo>
                  <a:pt x="6" y="0"/>
                </a:lnTo>
                <a:close/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678" name="Line 146"/>
          <p:cNvSpPr/>
          <p:nvPr/>
        </p:nvSpPr>
        <p:spPr>
          <a:xfrm flipV="1">
            <a:off x="8367713" y="2543175"/>
            <a:ext cx="117475" cy="119063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679" name="Line 147"/>
          <p:cNvSpPr/>
          <p:nvPr/>
        </p:nvSpPr>
        <p:spPr>
          <a:xfrm flipV="1">
            <a:off x="8242300" y="2700338"/>
            <a:ext cx="84138" cy="85725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680" name="Freeform 148"/>
          <p:cNvSpPr/>
          <p:nvPr/>
        </p:nvSpPr>
        <p:spPr>
          <a:xfrm>
            <a:off x="8191500" y="2651125"/>
            <a:ext cx="185738" cy="185738"/>
          </a:xfrm>
          <a:custGeom>
            <a:avLst/>
            <a:gdLst/>
            <a:ahLst/>
            <a:cxnLst>
              <a:cxn ang="0">
                <a:pos x="186111" y="64857"/>
              </a:cxn>
              <a:cxn ang="0">
                <a:pos x="81776" y="166372"/>
              </a:cxn>
              <a:cxn ang="0">
                <a:pos x="19739" y="166372"/>
              </a:cxn>
              <a:cxn ang="0">
                <a:pos x="19739" y="104335"/>
              </a:cxn>
              <a:cxn ang="0">
                <a:pos x="121254" y="0"/>
              </a:cxn>
            </a:cxnLst>
            <a:rect l="0" t="0" r="0" b="0"/>
            <a:pathLst>
              <a:path w="66" h="66">
                <a:moveTo>
                  <a:pt x="66" y="23"/>
                </a:moveTo>
                <a:cubicBezTo>
                  <a:pt x="29" y="59"/>
                  <a:pt x="29" y="59"/>
                  <a:pt x="29" y="59"/>
                </a:cubicBezTo>
                <a:cubicBezTo>
                  <a:pt x="23" y="66"/>
                  <a:pt x="13" y="66"/>
                  <a:pt x="7" y="59"/>
                </a:cubicBezTo>
                <a:cubicBezTo>
                  <a:pt x="0" y="53"/>
                  <a:pt x="0" y="43"/>
                  <a:pt x="7" y="37"/>
                </a:cubicBezTo>
                <a:cubicBezTo>
                  <a:pt x="43" y="0"/>
                  <a:pt x="43" y="0"/>
                  <a:pt x="43" y="0"/>
                </a:cubicBez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681" name="Line 149"/>
          <p:cNvSpPr/>
          <p:nvPr/>
        </p:nvSpPr>
        <p:spPr>
          <a:xfrm>
            <a:off x="8332788" y="2616200"/>
            <a:ext cx="77787" cy="79375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682" name="Freeform 150"/>
          <p:cNvSpPr/>
          <p:nvPr/>
        </p:nvSpPr>
        <p:spPr>
          <a:xfrm>
            <a:off x="7315200" y="3575050"/>
            <a:ext cx="249238" cy="180975"/>
          </a:xfrm>
          <a:custGeom>
            <a:avLst/>
            <a:gdLst/>
            <a:ahLst/>
            <a:cxnLst>
              <a:cxn ang="0">
                <a:pos x="248147" y="0"/>
              </a:cxn>
              <a:cxn ang="0">
                <a:pos x="248147" y="56295"/>
              </a:cxn>
              <a:cxn ang="0">
                <a:pos x="124073" y="180145"/>
              </a:cxn>
              <a:cxn ang="0">
                <a:pos x="0" y="56295"/>
              </a:cxn>
              <a:cxn ang="0">
                <a:pos x="0" y="0"/>
              </a:cxn>
              <a:cxn ang="0">
                <a:pos x="248147" y="0"/>
              </a:cxn>
            </a:cxnLst>
            <a:rect l="0" t="0" r="0" b="0"/>
            <a:pathLst>
              <a:path w="88" h="64">
                <a:moveTo>
                  <a:pt x="88" y="0"/>
                </a:moveTo>
                <a:cubicBezTo>
                  <a:pt x="88" y="20"/>
                  <a:pt x="88" y="20"/>
                  <a:pt x="88" y="20"/>
                </a:cubicBezTo>
                <a:cubicBezTo>
                  <a:pt x="88" y="44"/>
                  <a:pt x="68" y="64"/>
                  <a:pt x="44" y="64"/>
                </a:cubicBezTo>
                <a:cubicBezTo>
                  <a:pt x="20" y="64"/>
                  <a:pt x="0" y="44"/>
                  <a:pt x="0" y="20"/>
                </a:cubicBezTo>
                <a:cubicBezTo>
                  <a:pt x="0" y="0"/>
                  <a:pt x="0" y="0"/>
                  <a:pt x="0" y="0"/>
                </a:cubicBezTo>
                <a:lnTo>
                  <a:pt x="88" y="0"/>
                </a:lnTo>
                <a:close/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683" name="Freeform 151"/>
          <p:cNvSpPr/>
          <p:nvPr/>
        </p:nvSpPr>
        <p:spPr>
          <a:xfrm>
            <a:off x="7416800" y="3632200"/>
            <a:ext cx="46038" cy="66675"/>
          </a:xfrm>
          <a:custGeom>
            <a:avLst/>
            <a:gdLst/>
            <a:ahLst/>
            <a:cxnLst>
              <a:cxn ang="0">
                <a:pos x="45335" y="45335"/>
              </a:cxn>
              <a:cxn ang="0">
                <a:pos x="22668" y="68002"/>
              </a:cxn>
              <a:cxn ang="0">
                <a:pos x="0" y="45335"/>
              </a:cxn>
              <a:cxn ang="0">
                <a:pos x="0" y="45335"/>
              </a:cxn>
              <a:cxn ang="0">
                <a:pos x="0" y="22667"/>
              </a:cxn>
              <a:cxn ang="0">
                <a:pos x="22668" y="0"/>
              </a:cxn>
              <a:cxn ang="0">
                <a:pos x="45335" y="22667"/>
              </a:cxn>
              <a:cxn ang="0">
                <a:pos x="45335" y="45335"/>
              </a:cxn>
            </a:cxnLst>
            <a:rect l="0" t="0" r="0" b="0"/>
            <a:pathLst>
              <a:path w="16" h="24">
                <a:moveTo>
                  <a:pt x="16" y="16"/>
                </a:moveTo>
                <a:cubicBezTo>
                  <a:pt x="16" y="20"/>
                  <a:pt x="12" y="24"/>
                  <a:pt x="8" y="24"/>
                </a:cubicBezTo>
                <a:cubicBezTo>
                  <a:pt x="4" y="24"/>
                  <a:pt x="0" y="20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4" y="0"/>
                  <a:pt x="8" y="0"/>
                </a:cubicBezTo>
                <a:cubicBezTo>
                  <a:pt x="12" y="0"/>
                  <a:pt x="16" y="4"/>
                  <a:pt x="16" y="8"/>
                </a:cubicBezTo>
                <a:cubicBezTo>
                  <a:pt x="16" y="16"/>
                  <a:pt x="16" y="16"/>
                  <a:pt x="16" y="16"/>
                </a:cubicBezTo>
                <a:close/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684" name="Freeform 152"/>
          <p:cNvSpPr/>
          <p:nvPr/>
        </p:nvSpPr>
        <p:spPr>
          <a:xfrm>
            <a:off x="7350125" y="3409950"/>
            <a:ext cx="174625" cy="131763"/>
          </a:xfrm>
          <a:custGeom>
            <a:avLst/>
            <a:gdLst/>
            <a:ahLst/>
            <a:cxnLst>
              <a:cxn ang="0">
                <a:pos x="175374" y="64804"/>
              </a:cxn>
              <a:cxn ang="0">
                <a:pos x="138602" y="30993"/>
              </a:cxn>
              <a:cxn ang="0">
                <a:pos x="31115" y="30993"/>
              </a:cxn>
              <a:cxn ang="0">
                <a:pos x="19800" y="132425"/>
              </a:cxn>
            </a:cxnLst>
            <a:rect l="0" t="0" r="0" b="0"/>
            <a:pathLst>
              <a:path w="62" h="47">
                <a:moveTo>
                  <a:pt x="62" y="23"/>
                </a:moveTo>
                <a:cubicBezTo>
                  <a:pt x="49" y="11"/>
                  <a:pt x="49" y="11"/>
                  <a:pt x="49" y="11"/>
                </a:cubicBezTo>
                <a:cubicBezTo>
                  <a:pt x="39" y="0"/>
                  <a:pt x="22" y="1"/>
                  <a:pt x="11" y="11"/>
                </a:cubicBezTo>
                <a:cubicBezTo>
                  <a:pt x="1" y="21"/>
                  <a:pt x="0" y="36"/>
                  <a:pt x="7" y="47"/>
                </a:cubicBez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685" name="Freeform 153"/>
          <p:cNvSpPr/>
          <p:nvPr/>
        </p:nvSpPr>
        <p:spPr>
          <a:xfrm>
            <a:off x="6389688" y="3575050"/>
            <a:ext cx="249237" cy="180975"/>
          </a:xfrm>
          <a:custGeom>
            <a:avLst/>
            <a:gdLst/>
            <a:ahLst/>
            <a:cxnLst>
              <a:cxn ang="0">
                <a:pos x="249340" y="0"/>
              </a:cxn>
              <a:cxn ang="0">
                <a:pos x="249340" y="56295"/>
              </a:cxn>
              <a:cxn ang="0">
                <a:pos x="124670" y="180145"/>
              </a:cxn>
              <a:cxn ang="0">
                <a:pos x="0" y="56295"/>
              </a:cxn>
              <a:cxn ang="0">
                <a:pos x="0" y="0"/>
              </a:cxn>
              <a:cxn ang="0">
                <a:pos x="249340" y="0"/>
              </a:cxn>
            </a:cxnLst>
            <a:rect l="0" t="0" r="0" b="0"/>
            <a:pathLst>
              <a:path w="88" h="64">
                <a:moveTo>
                  <a:pt x="88" y="0"/>
                </a:moveTo>
                <a:cubicBezTo>
                  <a:pt x="88" y="20"/>
                  <a:pt x="88" y="20"/>
                  <a:pt x="88" y="20"/>
                </a:cubicBezTo>
                <a:cubicBezTo>
                  <a:pt x="88" y="44"/>
                  <a:pt x="68" y="64"/>
                  <a:pt x="44" y="64"/>
                </a:cubicBezTo>
                <a:cubicBezTo>
                  <a:pt x="20" y="64"/>
                  <a:pt x="0" y="44"/>
                  <a:pt x="0" y="20"/>
                </a:cubicBezTo>
                <a:cubicBezTo>
                  <a:pt x="0" y="0"/>
                  <a:pt x="0" y="0"/>
                  <a:pt x="0" y="0"/>
                </a:cubicBezTo>
                <a:lnTo>
                  <a:pt x="88" y="0"/>
                </a:lnTo>
                <a:close/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686" name="Freeform 154"/>
          <p:cNvSpPr/>
          <p:nvPr/>
        </p:nvSpPr>
        <p:spPr>
          <a:xfrm>
            <a:off x="6491288" y="3632200"/>
            <a:ext cx="44450" cy="66675"/>
          </a:xfrm>
          <a:custGeom>
            <a:avLst/>
            <a:gdLst/>
            <a:ahLst/>
            <a:cxnLst>
              <a:cxn ang="0">
                <a:pos x="44142" y="45335"/>
              </a:cxn>
              <a:cxn ang="0">
                <a:pos x="22071" y="68002"/>
              </a:cxn>
              <a:cxn ang="0">
                <a:pos x="0" y="45335"/>
              </a:cxn>
              <a:cxn ang="0">
                <a:pos x="0" y="45335"/>
              </a:cxn>
              <a:cxn ang="0">
                <a:pos x="0" y="22667"/>
              </a:cxn>
              <a:cxn ang="0">
                <a:pos x="22071" y="0"/>
              </a:cxn>
              <a:cxn ang="0">
                <a:pos x="44142" y="22667"/>
              </a:cxn>
              <a:cxn ang="0">
                <a:pos x="44142" y="45335"/>
              </a:cxn>
            </a:cxnLst>
            <a:rect l="0" t="0" r="0" b="0"/>
            <a:pathLst>
              <a:path w="16" h="24">
                <a:moveTo>
                  <a:pt x="16" y="16"/>
                </a:moveTo>
                <a:cubicBezTo>
                  <a:pt x="16" y="20"/>
                  <a:pt x="12" y="24"/>
                  <a:pt x="8" y="24"/>
                </a:cubicBezTo>
                <a:cubicBezTo>
                  <a:pt x="4" y="24"/>
                  <a:pt x="0" y="20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4" y="0"/>
                  <a:pt x="8" y="0"/>
                </a:cubicBezTo>
                <a:cubicBezTo>
                  <a:pt x="12" y="0"/>
                  <a:pt x="16" y="4"/>
                  <a:pt x="16" y="8"/>
                </a:cubicBezTo>
                <a:cubicBezTo>
                  <a:pt x="16" y="16"/>
                  <a:pt x="16" y="16"/>
                  <a:pt x="16" y="16"/>
                </a:cubicBezTo>
                <a:close/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687" name="Freeform 155"/>
          <p:cNvSpPr/>
          <p:nvPr/>
        </p:nvSpPr>
        <p:spPr>
          <a:xfrm>
            <a:off x="6434138" y="3417888"/>
            <a:ext cx="158750" cy="123825"/>
          </a:xfrm>
          <a:custGeom>
            <a:avLst/>
            <a:gdLst/>
            <a:ahLst/>
            <a:cxnLst>
              <a:cxn ang="0">
                <a:pos x="0" y="124073"/>
              </a:cxn>
              <a:cxn ang="0">
                <a:pos x="0" y="76136"/>
              </a:cxn>
              <a:cxn ang="0">
                <a:pos x="79336" y="0"/>
              </a:cxn>
              <a:cxn ang="0">
                <a:pos x="158671" y="76136"/>
              </a:cxn>
              <a:cxn ang="0">
                <a:pos x="158671" y="124073"/>
              </a:cxn>
            </a:cxnLst>
            <a:rect l="0" t="0" r="0" b="0"/>
            <a:pathLst>
              <a:path w="56" h="44">
                <a:moveTo>
                  <a:pt x="0" y="44"/>
                </a:move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3" y="0"/>
                  <a:pt x="28" y="0"/>
                </a:cubicBezTo>
                <a:cubicBezTo>
                  <a:pt x="43" y="0"/>
                  <a:pt x="56" y="12"/>
                  <a:pt x="56" y="27"/>
                </a:cubicBezTo>
                <a:cubicBezTo>
                  <a:pt x="56" y="44"/>
                  <a:pt x="56" y="44"/>
                  <a:pt x="56" y="44"/>
                </a:cubicBez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688" name="Freeform 156"/>
          <p:cNvSpPr/>
          <p:nvPr/>
        </p:nvSpPr>
        <p:spPr>
          <a:xfrm>
            <a:off x="8196263" y="3565525"/>
            <a:ext cx="192087" cy="190500"/>
          </a:xfrm>
          <a:custGeom>
            <a:avLst/>
            <a:gdLst/>
            <a:ahLst/>
            <a:cxnLst>
              <a:cxn ang="0">
                <a:pos x="125266" y="0"/>
              </a:cxn>
              <a:cxn ang="0">
                <a:pos x="0" y="134811"/>
              </a:cxn>
              <a:cxn ang="0">
                <a:pos x="0" y="190883"/>
              </a:cxn>
              <a:cxn ang="0">
                <a:pos x="79932" y="190883"/>
              </a:cxn>
              <a:cxn ang="0">
                <a:pos x="79932" y="146741"/>
              </a:cxn>
              <a:cxn ang="0">
                <a:pos x="125266" y="146741"/>
              </a:cxn>
              <a:cxn ang="0">
                <a:pos x="192075" y="66809"/>
              </a:cxn>
            </a:cxnLst>
            <a:rect l="0" t="0" r="0" b="0"/>
            <a:pathLst>
              <a:path w="161" h="160">
                <a:moveTo>
                  <a:pt x="105" y="0"/>
                </a:moveTo>
                <a:lnTo>
                  <a:pt x="0" y="113"/>
                </a:lnTo>
                <a:lnTo>
                  <a:pt x="0" y="160"/>
                </a:lnTo>
                <a:lnTo>
                  <a:pt x="67" y="160"/>
                </a:lnTo>
                <a:lnTo>
                  <a:pt x="67" y="123"/>
                </a:lnTo>
                <a:lnTo>
                  <a:pt x="105" y="123"/>
                </a:lnTo>
                <a:lnTo>
                  <a:pt x="161" y="56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689" name="Freeform 157"/>
          <p:cNvSpPr/>
          <p:nvPr/>
        </p:nvSpPr>
        <p:spPr>
          <a:xfrm>
            <a:off x="8332788" y="3417888"/>
            <a:ext cx="203200" cy="203200"/>
          </a:xfrm>
          <a:custGeom>
            <a:avLst/>
            <a:gdLst/>
            <a:ahLst/>
            <a:cxnLst>
              <a:cxn ang="0">
                <a:pos x="0" y="101407"/>
              </a:cxn>
              <a:cxn ang="0">
                <a:pos x="102003" y="0"/>
              </a:cxn>
              <a:cxn ang="0">
                <a:pos x="204006" y="101407"/>
              </a:cxn>
              <a:cxn ang="0">
                <a:pos x="102003" y="202813"/>
              </a:cxn>
            </a:cxnLst>
            <a:rect l="0" t="0" r="0" b="0"/>
            <a:pathLst>
              <a:path w="72" h="72">
                <a:moveTo>
                  <a:pt x="0" y="36"/>
                </a:moveTo>
                <a:cubicBezTo>
                  <a:pt x="0" y="16"/>
                  <a:pt x="16" y="0"/>
                  <a:pt x="36" y="0"/>
                </a:cubicBezTo>
                <a:cubicBezTo>
                  <a:pt x="56" y="0"/>
                  <a:pt x="72" y="16"/>
                  <a:pt x="72" y="36"/>
                </a:cubicBezTo>
                <a:cubicBezTo>
                  <a:pt x="72" y="56"/>
                  <a:pt x="56" y="72"/>
                  <a:pt x="36" y="72"/>
                </a:cubicBez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690" name="Oval 158"/>
          <p:cNvSpPr/>
          <p:nvPr/>
        </p:nvSpPr>
        <p:spPr>
          <a:xfrm>
            <a:off x="8401050" y="3484563"/>
            <a:ext cx="66675" cy="68262"/>
          </a:xfrm>
          <a:prstGeom prst="ellipse">
            <a:avLst/>
          </a:prstGeom>
          <a:noFill/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2691" name="Oval 159"/>
          <p:cNvSpPr/>
          <p:nvPr/>
        </p:nvSpPr>
        <p:spPr>
          <a:xfrm>
            <a:off x="6343650" y="6249988"/>
            <a:ext cx="46038" cy="46037"/>
          </a:xfrm>
          <a:prstGeom prst="ellipse">
            <a:avLst/>
          </a:prstGeom>
          <a:noFill/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2692" name="Oval 160"/>
          <p:cNvSpPr/>
          <p:nvPr/>
        </p:nvSpPr>
        <p:spPr>
          <a:xfrm>
            <a:off x="6343650" y="6340475"/>
            <a:ext cx="46038" cy="44450"/>
          </a:xfrm>
          <a:prstGeom prst="ellipse">
            <a:avLst/>
          </a:prstGeom>
          <a:noFill/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2693" name="Oval 161"/>
          <p:cNvSpPr/>
          <p:nvPr/>
        </p:nvSpPr>
        <p:spPr>
          <a:xfrm>
            <a:off x="6343650" y="6430963"/>
            <a:ext cx="46038" cy="44450"/>
          </a:xfrm>
          <a:prstGeom prst="ellipse">
            <a:avLst/>
          </a:prstGeom>
          <a:noFill/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2694" name="Freeform 162"/>
          <p:cNvSpPr/>
          <p:nvPr/>
        </p:nvSpPr>
        <p:spPr>
          <a:xfrm>
            <a:off x="6423025" y="6249988"/>
            <a:ext cx="260350" cy="4603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60078" y="0"/>
              </a:cxn>
              <a:cxn ang="0">
                <a:pos x="260078" y="45335"/>
              </a:cxn>
              <a:cxn ang="0">
                <a:pos x="0" y="45335"/>
              </a:cxn>
            </a:cxnLst>
            <a:rect l="0" t="0" r="0" b="0"/>
            <a:pathLst>
              <a:path w="218" h="38">
                <a:moveTo>
                  <a:pt x="0" y="0"/>
                </a:moveTo>
                <a:lnTo>
                  <a:pt x="218" y="0"/>
                </a:lnTo>
                <a:lnTo>
                  <a:pt x="218" y="38"/>
                </a:lnTo>
                <a:lnTo>
                  <a:pt x="0" y="38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695" name="Freeform 163"/>
          <p:cNvSpPr/>
          <p:nvPr/>
        </p:nvSpPr>
        <p:spPr>
          <a:xfrm>
            <a:off x="6423025" y="6340475"/>
            <a:ext cx="260350" cy="444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60078" y="0"/>
              </a:cxn>
              <a:cxn ang="0">
                <a:pos x="260078" y="45335"/>
              </a:cxn>
              <a:cxn ang="0">
                <a:pos x="0" y="45335"/>
              </a:cxn>
            </a:cxnLst>
            <a:rect l="0" t="0" r="0" b="0"/>
            <a:pathLst>
              <a:path w="218" h="38">
                <a:moveTo>
                  <a:pt x="0" y="0"/>
                </a:moveTo>
                <a:lnTo>
                  <a:pt x="218" y="0"/>
                </a:lnTo>
                <a:lnTo>
                  <a:pt x="218" y="38"/>
                </a:lnTo>
                <a:lnTo>
                  <a:pt x="0" y="38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696" name="Freeform 164"/>
          <p:cNvSpPr/>
          <p:nvPr/>
        </p:nvSpPr>
        <p:spPr>
          <a:xfrm>
            <a:off x="6423025" y="6430963"/>
            <a:ext cx="260350" cy="444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60078" y="0"/>
              </a:cxn>
              <a:cxn ang="0">
                <a:pos x="260078" y="45335"/>
              </a:cxn>
              <a:cxn ang="0">
                <a:pos x="0" y="45335"/>
              </a:cxn>
            </a:cxnLst>
            <a:rect l="0" t="0" r="0" b="0"/>
            <a:pathLst>
              <a:path w="218" h="38">
                <a:moveTo>
                  <a:pt x="0" y="0"/>
                </a:moveTo>
                <a:lnTo>
                  <a:pt x="218" y="0"/>
                </a:lnTo>
                <a:lnTo>
                  <a:pt x="218" y="38"/>
                </a:lnTo>
                <a:lnTo>
                  <a:pt x="0" y="38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697" name="Freeform 165"/>
          <p:cNvSpPr/>
          <p:nvPr/>
        </p:nvSpPr>
        <p:spPr>
          <a:xfrm>
            <a:off x="10061575" y="3440113"/>
            <a:ext cx="304800" cy="304800"/>
          </a:xfrm>
          <a:custGeom>
            <a:avLst/>
            <a:gdLst/>
            <a:ahLst/>
            <a:cxnLst>
              <a:cxn ang="0">
                <a:pos x="305412" y="157478"/>
              </a:cxn>
              <a:cxn ang="0">
                <a:pos x="157478" y="304219"/>
              </a:cxn>
              <a:cxn ang="0">
                <a:pos x="0" y="146741"/>
              </a:cxn>
              <a:cxn ang="0">
                <a:pos x="146741" y="0"/>
              </a:cxn>
            </a:cxnLst>
            <a:rect l="0" t="0" r="0" b="0"/>
            <a:pathLst>
              <a:path w="256" h="255">
                <a:moveTo>
                  <a:pt x="256" y="132"/>
                </a:moveTo>
                <a:lnTo>
                  <a:pt x="132" y="255"/>
                </a:lnTo>
                <a:lnTo>
                  <a:pt x="0" y="123"/>
                </a:lnTo>
                <a:lnTo>
                  <a:pt x="123" y="0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698" name="Freeform 166"/>
          <p:cNvSpPr/>
          <p:nvPr/>
        </p:nvSpPr>
        <p:spPr>
          <a:xfrm>
            <a:off x="10229850" y="3417888"/>
            <a:ext cx="158750" cy="157162"/>
          </a:xfrm>
          <a:custGeom>
            <a:avLst/>
            <a:gdLst/>
            <a:ahLst/>
            <a:cxnLst>
              <a:cxn ang="0">
                <a:pos x="158671" y="157477"/>
              </a:cxn>
              <a:cxn ang="0">
                <a:pos x="158671" y="0"/>
              </a:cxn>
              <a:cxn ang="0">
                <a:pos x="0" y="0"/>
              </a:cxn>
            </a:cxnLst>
            <a:rect l="0" t="0" r="0" b="0"/>
            <a:pathLst>
              <a:path w="133" h="132">
                <a:moveTo>
                  <a:pt x="133" y="132"/>
                </a:moveTo>
                <a:lnTo>
                  <a:pt x="133" y="0"/>
                </a:lnTo>
                <a:lnTo>
                  <a:pt x="0" y="0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699" name="Oval 167"/>
          <p:cNvSpPr/>
          <p:nvPr/>
        </p:nvSpPr>
        <p:spPr>
          <a:xfrm>
            <a:off x="10240963" y="3473450"/>
            <a:ext cx="90487" cy="92075"/>
          </a:xfrm>
          <a:prstGeom prst="ellipse">
            <a:avLst/>
          </a:prstGeom>
          <a:noFill/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2700" name="Freeform 168"/>
          <p:cNvSpPr/>
          <p:nvPr/>
        </p:nvSpPr>
        <p:spPr>
          <a:xfrm>
            <a:off x="6343650" y="5291138"/>
            <a:ext cx="339725" cy="287337"/>
          </a:xfrm>
          <a:custGeom>
            <a:avLst/>
            <a:gdLst/>
            <a:ahLst/>
            <a:cxnLst>
              <a:cxn ang="0">
                <a:pos x="57265" y="213551"/>
              </a:cxn>
              <a:cxn ang="0">
                <a:pos x="0" y="287518"/>
              </a:cxn>
              <a:cxn ang="0">
                <a:pos x="0" y="0"/>
              </a:cxn>
              <a:cxn ang="0">
                <a:pos x="340010" y="0"/>
              </a:cxn>
              <a:cxn ang="0">
                <a:pos x="340010" y="213551"/>
              </a:cxn>
              <a:cxn ang="0">
                <a:pos x="113337" y="213551"/>
              </a:cxn>
            </a:cxnLst>
            <a:rect l="0" t="0" r="0" b="0"/>
            <a:pathLst>
              <a:path w="285" h="241">
                <a:moveTo>
                  <a:pt x="48" y="179"/>
                </a:moveTo>
                <a:lnTo>
                  <a:pt x="0" y="241"/>
                </a:lnTo>
                <a:lnTo>
                  <a:pt x="0" y="0"/>
                </a:lnTo>
                <a:lnTo>
                  <a:pt x="285" y="0"/>
                </a:lnTo>
                <a:lnTo>
                  <a:pt x="285" y="179"/>
                </a:lnTo>
                <a:lnTo>
                  <a:pt x="95" y="179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701" name="Line 169"/>
          <p:cNvSpPr/>
          <p:nvPr/>
        </p:nvSpPr>
        <p:spPr>
          <a:xfrm flipH="1">
            <a:off x="6400800" y="5370513"/>
            <a:ext cx="225425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702" name="Line 170"/>
          <p:cNvSpPr/>
          <p:nvPr/>
        </p:nvSpPr>
        <p:spPr>
          <a:xfrm flipH="1">
            <a:off x="6400800" y="5426075"/>
            <a:ext cx="157163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703" name="Freeform 171"/>
          <p:cNvSpPr/>
          <p:nvPr/>
        </p:nvSpPr>
        <p:spPr>
          <a:xfrm>
            <a:off x="8332788" y="5313363"/>
            <a:ext cx="203200" cy="157162"/>
          </a:xfrm>
          <a:custGeom>
            <a:avLst/>
            <a:gdLst/>
            <a:ahLst/>
            <a:cxnLst>
              <a:cxn ang="0">
                <a:pos x="101406" y="157477"/>
              </a:cxn>
              <a:cxn ang="0">
                <a:pos x="204006" y="157477"/>
              </a:cxn>
              <a:cxn ang="0">
                <a:pos x="204006" y="0"/>
              </a:cxn>
              <a:cxn ang="0">
                <a:pos x="0" y="0"/>
              </a:cxn>
              <a:cxn ang="0">
                <a:pos x="0" y="22667"/>
              </a:cxn>
            </a:cxnLst>
            <a:rect l="0" t="0" r="0" b="0"/>
            <a:pathLst>
              <a:path w="171" h="132">
                <a:moveTo>
                  <a:pt x="85" y="132"/>
                </a:moveTo>
                <a:lnTo>
                  <a:pt x="171" y="132"/>
                </a:lnTo>
                <a:lnTo>
                  <a:pt x="171" y="0"/>
                </a:lnTo>
                <a:lnTo>
                  <a:pt x="0" y="0"/>
                </a:lnTo>
                <a:lnTo>
                  <a:pt x="0" y="19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704" name="Line 172"/>
          <p:cNvSpPr/>
          <p:nvPr/>
        </p:nvSpPr>
        <p:spPr>
          <a:xfrm>
            <a:off x="8434388" y="5370513"/>
            <a:ext cx="66675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705" name="Line 173"/>
          <p:cNvSpPr/>
          <p:nvPr/>
        </p:nvSpPr>
        <p:spPr>
          <a:xfrm>
            <a:off x="8434388" y="5414963"/>
            <a:ext cx="66675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706" name="Line 174"/>
          <p:cNvSpPr/>
          <p:nvPr/>
        </p:nvSpPr>
        <p:spPr>
          <a:xfrm flipH="1">
            <a:off x="8231188" y="5426075"/>
            <a:ext cx="136525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707" name="Line 175"/>
          <p:cNvSpPr/>
          <p:nvPr/>
        </p:nvSpPr>
        <p:spPr>
          <a:xfrm flipH="1">
            <a:off x="8231188" y="5470525"/>
            <a:ext cx="95250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708" name="Freeform 176"/>
          <p:cNvSpPr/>
          <p:nvPr/>
        </p:nvSpPr>
        <p:spPr>
          <a:xfrm>
            <a:off x="8196263" y="5370513"/>
            <a:ext cx="204787" cy="201612"/>
          </a:xfrm>
          <a:custGeom>
            <a:avLst/>
            <a:gdLst/>
            <a:ahLst/>
            <a:cxnLst>
              <a:cxn ang="0">
                <a:pos x="68002" y="157478"/>
              </a:cxn>
              <a:cxn ang="0">
                <a:pos x="204006" y="157478"/>
              </a:cxn>
              <a:cxn ang="0">
                <a:pos x="204006" y="0"/>
              </a:cxn>
              <a:cxn ang="0">
                <a:pos x="0" y="0"/>
              </a:cxn>
              <a:cxn ang="0">
                <a:pos x="0" y="202813"/>
              </a:cxn>
              <a:cxn ang="0">
                <a:pos x="34598" y="157478"/>
              </a:cxn>
            </a:cxnLst>
            <a:rect l="0" t="0" r="0" b="0"/>
            <a:pathLst>
              <a:path w="171" h="170">
                <a:moveTo>
                  <a:pt x="57" y="132"/>
                </a:moveTo>
                <a:lnTo>
                  <a:pt x="171" y="132"/>
                </a:lnTo>
                <a:lnTo>
                  <a:pt x="171" y="0"/>
                </a:lnTo>
                <a:lnTo>
                  <a:pt x="0" y="0"/>
                </a:lnTo>
                <a:lnTo>
                  <a:pt x="0" y="170"/>
                </a:lnTo>
                <a:lnTo>
                  <a:pt x="29" y="132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709" name="Line 177"/>
          <p:cNvSpPr/>
          <p:nvPr/>
        </p:nvSpPr>
        <p:spPr>
          <a:xfrm flipH="1">
            <a:off x="7326313" y="6316663"/>
            <a:ext cx="227012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710" name="Line 178"/>
          <p:cNvSpPr/>
          <p:nvPr/>
        </p:nvSpPr>
        <p:spPr>
          <a:xfrm flipH="1">
            <a:off x="7326313" y="6362700"/>
            <a:ext cx="227012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711" name="Line 179"/>
          <p:cNvSpPr/>
          <p:nvPr/>
        </p:nvSpPr>
        <p:spPr>
          <a:xfrm flipH="1">
            <a:off x="7326313" y="6407150"/>
            <a:ext cx="227012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712" name="Freeform 180"/>
          <p:cNvSpPr/>
          <p:nvPr/>
        </p:nvSpPr>
        <p:spPr>
          <a:xfrm>
            <a:off x="7258050" y="6227763"/>
            <a:ext cx="350838" cy="271462"/>
          </a:xfrm>
          <a:custGeom>
            <a:avLst/>
            <a:gdLst/>
            <a:ahLst/>
            <a:cxnLst>
              <a:cxn ang="0">
                <a:pos x="11930" y="33404"/>
              </a:cxn>
              <a:cxn ang="0">
                <a:pos x="11930" y="270815"/>
              </a:cxn>
              <a:cxn ang="0">
                <a:pos x="350746" y="270815"/>
              </a:cxn>
              <a:cxn ang="0">
                <a:pos x="350746" y="0"/>
              </a:cxn>
              <a:cxn ang="0">
                <a:pos x="0" y="0"/>
              </a:cxn>
            </a:cxnLst>
            <a:rect l="0" t="0" r="0" b="0"/>
            <a:pathLst>
              <a:path w="294" h="227">
                <a:moveTo>
                  <a:pt x="10" y="28"/>
                </a:moveTo>
                <a:lnTo>
                  <a:pt x="10" y="227"/>
                </a:lnTo>
                <a:lnTo>
                  <a:pt x="294" y="227"/>
                </a:lnTo>
                <a:lnTo>
                  <a:pt x="294" y="0"/>
                </a:lnTo>
                <a:lnTo>
                  <a:pt x="0" y="0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713" name="Freeform 188"/>
          <p:cNvSpPr/>
          <p:nvPr/>
        </p:nvSpPr>
        <p:spPr>
          <a:xfrm>
            <a:off x="9123363" y="3463925"/>
            <a:ext cx="338137" cy="280988"/>
          </a:xfrm>
          <a:custGeom>
            <a:avLst/>
            <a:gdLst/>
            <a:ahLst/>
            <a:cxnLst>
              <a:cxn ang="0">
                <a:pos x="338816" y="112143"/>
              </a:cxn>
              <a:cxn ang="0">
                <a:pos x="338816" y="281551"/>
              </a:cxn>
              <a:cxn ang="0">
                <a:pos x="0" y="281551"/>
              </a:cxn>
              <a:cxn ang="0">
                <a:pos x="0" y="0"/>
              </a:cxn>
              <a:cxn ang="0">
                <a:pos x="169408" y="0"/>
              </a:cxn>
            </a:cxnLst>
            <a:rect l="0" t="0" r="0" b="0"/>
            <a:pathLst>
              <a:path w="284" h="236">
                <a:moveTo>
                  <a:pt x="284" y="94"/>
                </a:moveTo>
                <a:lnTo>
                  <a:pt x="284" y="236"/>
                </a:lnTo>
                <a:lnTo>
                  <a:pt x="0" y="236"/>
                </a:lnTo>
                <a:lnTo>
                  <a:pt x="0" y="0"/>
                </a:lnTo>
                <a:lnTo>
                  <a:pt x="142" y="0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714" name="Freeform 189"/>
          <p:cNvSpPr/>
          <p:nvPr/>
        </p:nvSpPr>
        <p:spPr>
          <a:xfrm>
            <a:off x="9261475" y="3463925"/>
            <a:ext cx="166688" cy="165100"/>
          </a:xfrm>
          <a:custGeom>
            <a:avLst/>
            <a:gdLst/>
            <a:ahLst/>
            <a:cxnLst>
              <a:cxn ang="0">
                <a:pos x="118108" y="0"/>
              </a:cxn>
              <a:cxn ang="0">
                <a:pos x="0" y="118109"/>
              </a:cxn>
              <a:cxn ang="0">
                <a:pos x="31018" y="134811"/>
              </a:cxn>
              <a:cxn ang="0">
                <a:pos x="47721" y="165830"/>
              </a:cxn>
              <a:cxn ang="0">
                <a:pos x="167022" y="47721"/>
              </a:cxn>
            </a:cxnLst>
            <a:rect l="0" t="0" r="0" b="0"/>
            <a:pathLst>
              <a:path w="140" h="139">
                <a:moveTo>
                  <a:pt x="99" y="0"/>
                </a:moveTo>
                <a:lnTo>
                  <a:pt x="0" y="99"/>
                </a:lnTo>
                <a:lnTo>
                  <a:pt x="26" y="113"/>
                </a:lnTo>
                <a:lnTo>
                  <a:pt x="40" y="139"/>
                </a:lnTo>
                <a:lnTo>
                  <a:pt x="140" y="40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715" name="Freeform 190"/>
          <p:cNvSpPr/>
          <p:nvPr/>
        </p:nvSpPr>
        <p:spPr>
          <a:xfrm>
            <a:off x="9405938" y="3425825"/>
            <a:ext cx="58737" cy="58738"/>
          </a:xfrm>
          <a:custGeom>
            <a:avLst/>
            <a:gdLst/>
            <a:ahLst/>
            <a:cxnLst>
              <a:cxn ang="0">
                <a:pos x="44539" y="58457"/>
              </a:cxn>
              <a:cxn ang="0">
                <a:pos x="44539" y="13918"/>
              </a:cxn>
              <a:cxn ang="0">
                <a:pos x="0" y="13918"/>
              </a:cxn>
              <a:cxn ang="0">
                <a:pos x="44539" y="58457"/>
              </a:cxn>
            </a:cxnLst>
            <a:rect l="0" t="0" r="0" b="0"/>
            <a:pathLst>
              <a:path w="21" h="21">
                <a:moveTo>
                  <a:pt x="16" y="21"/>
                </a:moveTo>
                <a:cubicBezTo>
                  <a:pt x="21" y="17"/>
                  <a:pt x="21" y="9"/>
                  <a:pt x="16" y="5"/>
                </a:cubicBezTo>
                <a:cubicBezTo>
                  <a:pt x="12" y="0"/>
                  <a:pt x="4" y="0"/>
                  <a:pt x="0" y="5"/>
                </a:cubicBezTo>
                <a:lnTo>
                  <a:pt x="16" y="21"/>
                </a:lnTo>
                <a:close/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716" name="Freeform 191"/>
          <p:cNvSpPr/>
          <p:nvPr/>
        </p:nvSpPr>
        <p:spPr>
          <a:xfrm>
            <a:off x="9210675" y="3606800"/>
            <a:ext cx="73025" cy="73025"/>
          </a:xfrm>
          <a:custGeom>
            <a:avLst/>
            <a:gdLst/>
            <a:ahLst/>
            <a:cxnLst>
              <a:cxn ang="0">
                <a:pos x="73967" y="47721"/>
              </a:cxn>
              <a:cxn ang="0">
                <a:pos x="0" y="73967"/>
              </a:cxn>
              <a:cxn ang="0">
                <a:pos x="26246" y="0"/>
              </a:cxn>
            </a:cxnLst>
            <a:rect l="0" t="0" r="0" b="0"/>
            <a:pathLst>
              <a:path w="62" h="62">
                <a:moveTo>
                  <a:pt x="62" y="40"/>
                </a:moveTo>
                <a:lnTo>
                  <a:pt x="0" y="62"/>
                </a:lnTo>
                <a:lnTo>
                  <a:pt x="22" y="0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717" name="Freeform 192"/>
          <p:cNvSpPr/>
          <p:nvPr/>
        </p:nvSpPr>
        <p:spPr>
          <a:xfrm>
            <a:off x="10048875" y="4387850"/>
            <a:ext cx="295275" cy="293688"/>
          </a:xfrm>
          <a:custGeom>
            <a:avLst/>
            <a:gdLst/>
            <a:ahLst/>
            <a:cxnLst>
              <a:cxn ang="0">
                <a:pos x="147337" y="0"/>
              </a:cxn>
              <a:cxn ang="0">
                <a:pos x="0" y="146741"/>
              </a:cxn>
              <a:cxn ang="0">
                <a:pos x="147337" y="293482"/>
              </a:cxn>
              <a:cxn ang="0">
                <a:pos x="294674" y="146741"/>
              </a:cxn>
            </a:cxnLst>
            <a:rect l="0" t="0" r="0" b="0"/>
            <a:pathLst>
              <a:path w="104" h="104">
                <a:moveTo>
                  <a:pt x="52" y="0"/>
                </a:moveTo>
                <a:cubicBezTo>
                  <a:pt x="23" y="0"/>
                  <a:pt x="0" y="23"/>
                  <a:pt x="0" y="52"/>
                </a:cubicBezTo>
                <a:cubicBezTo>
                  <a:pt x="0" y="81"/>
                  <a:pt x="23" y="104"/>
                  <a:pt x="52" y="104"/>
                </a:cubicBezTo>
                <a:cubicBezTo>
                  <a:pt x="81" y="104"/>
                  <a:pt x="104" y="81"/>
                  <a:pt x="104" y="52"/>
                </a:cubicBez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718" name="Freeform 193"/>
          <p:cNvSpPr/>
          <p:nvPr/>
        </p:nvSpPr>
        <p:spPr>
          <a:xfrm>
            <a:off x="10229850" y="4343400"/>
            <a:ext cx="158750" cy="1587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58671" y="158671"/>
              </a:cxn>
              <a:cxn ang="0">
                <a:pos x="0" y="158671"/>
              </a:cxn>
              <a:cxn ang="0">
                <a:pos x="0" y="0"/>
              </a:cxn>
            </a:cxnLst>
            <a:rect l="0" t="0" r="0" b="0"/>
            <a:pathLst>
              <a:path w="56" h="56">
                <a:moveTo>
                  <a:pt x="0" y="0"/>
                </a:moveTo>
                <a:cubicBezTo>
                  <a:pt x="29" y="0"/>
                  <a:pt x="56" y="27"/>
                  <a:pt x="56" y="56"/>
                </a:cubicBezTo>
                <a:cubicBezTo>
                  <a:pt x="0" y="56"/>
                  <a:pt x="0" y="56"/>
                  <a:pt x="0" y="56"/>
                </a:cubicBezTo>
                <a:lnTo>
                  <a:pt x="0" y="0"/>
                </a:lnTo>
                <a:close/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719" name="Line 194"/>
          <p:cNvSpPr/>
          <p:nvPr/>
        </p:nvSpPr>
        <p:spPr>
          <a:xfrm>
            <a:off x="9293225" y="4376738"/>
            <a:ext cx="0" cy="4445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720" name="Line 195"/>
          <p:cNvSpPr/>
          <p:nvPr/>
        </p:nvSpPr>
        <p:spPr>
          <a:xfrm flipH="1">
            <a:off x="9383713" y="4511675"/>
            <a:ext cx="44450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721" name="Line 196"/>
          <p:cNvSpPr/>
          <p:nvPr/>
        </p:nvSpPr>
        <p:spPr>
          <a:xfrm flipH="1">
            <a:off x="9156700" y="4511675"/>
            <a:ext cx="46038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722" name="Line 197"/>
          <p:cNvSpPr/>
          <p:nvPr/>
        </p:nvSpPr>
        <p:spPr>
          <a:xfrm flipH="1" flipV="1">
            <a:off x="9197975" y="4416425"/>
            <a:ext cx="30163" cy="3175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723" name="Line 198"/>
          <p:cNvSpPr/>
          <p:nvPr/>
        </p:nvSpPr>
        <p:spPr>
          <a:xfrm flipV="1">
            <a:off x="9290050" y="4416425"/>
            <a:ext cx="98425" cy="100013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724" name="Freeform 199"/>
          <p:cNvSpPr/>
          <p:nvPr/>
        </p:nvSpPr>
        <p:spPr>
          <a:xfrm>
            <a:off x="9123363" y="4343400"/>
            <a:ext cx="338137" cy="338138"/>
          </a:xfrm>
          <a:custGeom>
            <a:avLst/>
            <a:gdLst/>
            <a:ahLst/>
            <a:cxnLst>
              <a:cxn ang="0">
                <a:pos x="299287" y="59293"/>
              </a:cxn>
              <a:cxn ang="0">
                <a:pos x="338816" y="169408"/>
              </a:cxn>
              <a:cxn ang="0">
                <a:pos x="169408" y="338816"/>
              </a:cxn>
              <a:cxn ang="0">
                <a:pos x="0" y="169408"/>
              </a:cxn>
              <a:cxn ang="0">
                <a:pos x="169408" y="0"/>
              </a:cxn>
              <a:cxn ang="0">
                <a:pos x="279523" y="39529"/>
              </a:cxn>
            </a:cxnLst>
            <a:rect l="0" t="0" r="0" b="0"/>
            <a:pathLst>
              <a:path w="120" h="120">
                <a:moveTo>
                  <a:pt x="106" y="21"/>
                </a:moveTo>
                <a:cubicBezTo>
                  <a:pt x="115" y="32"/>
                  <a:pt x="120" y="45"/>
                  <a:pt x="120" y="60"/>
                </a:cubicBezTo>
                <a:cubicBezTo>
                  <a:pt x="120" y="93"/>
                  <a:pt x="93" y="120"/>
                  <a:pt x="60" y="120"/>
                </a:cubicBezTo>
                <a:cubicBezTo>
                  <a:pt x="27" y="120"/>
                  <a:pt x="0" y="93"/>
                  <a:pt x="0" y="60"/>
                </a:cubicBezTo>
                <a:cubicBezTo>
                  <a:pt x="0" y="27"/>
                  <a:pt x="27" y="0"/>
                  <a:pt x="60" y="0"/>
                </a:cubicBezTo>
                <a:cubicBezTo>
                  <a:pt x="75" y="0"/>
                  <a:pt x="88" y="5"/>
                  <a:pt x="99" y="14"/>
                </a:cubicBez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725" name="Freeform 200"/>
          <p:cNvSpPr/>
          <p:nvPr/>
        </p:nvSpPr>
        <p:spPr>
          <a:xfrm>
            <a:off x="9224963" y="4579938"/>
            <a:ext cx="136525" cy="36512"/>
          </a:xfrm>
          <a:custGeom>
            <a:avLst/>
            <a:gdLst/>
            <a:ahLst/>
            <a:cxnLst>
              <a:cxn ang="0">
                <a:pos x="136004" y="36984"/>
              </a:cxn>
              <a:cxn ang="0">
                <a:pos x="68002" y="0"/>
              </a:cxn>
              <a:cxn ang="0">
                <a:pos x="0" y="36984"/>
              </a:cxn>
            </a:cxnLst>
            <a:rect l="0" t="0" r="0" b="0"/>
            <a:pathLst>
              <a:path w="48" h="13">
                <a:moveTo>
                  <a:pt x="48" y="13"/>
                </a:moveTo>
                <a:cubicBezTo>
                  <a:pt x="43" y="5"/>
                  <a:pt x="34" y="0"/>
                  <a:pt x="24" y="0"/>
                </a:cubicBezTo>
                <a:cubicBezTo>
                  <a:pt x="14" y="0"/>
                  <a:pt x="5" y="5"/>
                  <a:pt x="0" y="13"/>
                </a:cubicBez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726" name="Freeform 201"/>
          <p:cNvSpPr/>
          <p:nvPr/>
        </p:nvSpPr>
        <p:spPr>
          <a:xfrm>
            <a:off x="10071100" y="6249988"/>
            <a:ext cx="295275" cy="282575"/>
          </a:xfrm>
          <a:custGeom>
            <a:avLst/>
            <a:gdLst/>
            <a:ahLst/>
            <a:cxnLst>
              <a:cxn ang="0">
                <a:pos x="201172" y="0"/>
              </a:cxn>
              <a:cxn ang="0">
                <a:pos x="294674" y="135144"/>
              </a:cxn>
              <a:cxn ang="0">
                <a:pos x="147337" y="281551"/>
              </a:cxn>
              <a:cxn ang="0">
                <a:pos x="0" y="135144"/>
              </a:cxn>
              <a:cxn ang="0">
                <a:pos x="93502" y="0"/>
              </a:cxn>
            </a:cxnLst>
            <a:rect l="0" t="0" r="0" b="0"/>
            <a:pathLst>
              <a:path w="104" h="100">
                <a:moveTo>
                  <a:pt x="71" y="0"/>
                </a:moveTo>
                <a:cubicBezTo>
                  <a:pt x="90" y="7"/>
                  <a:pt x="104" y="26"/>
                  <a:pt x="104" y="48"/>
                </a:cubicBezTo>
                <a:cubicBezTo>
                  <a:pt x="104" y="77"/>
                  <a:pt x="81" y="100"/>
                  <a:pt x="52" y="100"/>
                </a:cubicBezTo>
                <a:cubicBezTo>
                  <a:pt x="23" y="100"/>
                  <a:pt x="0" y="77"/>
                  <a:pt x="0" y="48"/>
                </a:cubicBezTo>
                <a:cubicBezTo>
                  <a:pt x="0" y="26"/>
                  <a:pt x="14" y="7"/>
                  <a:pt x="33" y="0"/>
                </a:cubicBez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727" name="Freeform 202"/>
          <p:cNvSpPr/>
          <p:nvPr/>
        </p:nvSpPr>
        <p:spPr>
          <a:xfrm>
            <a:off x="10196513" y="6192838"/>
            <a:ext cx="44450" cy="123825"/>
          </a:xfrm>
          <a:custGeom>
            <a:avLst/>
            <a:gdLst/>
            <a:ahLst/>
            <a:cxnLst>
              <a:cxn ang="0">
                <a:pos x="0" y="101514"/>
              </a:cxn>
              <a:cxn ang="0">
                <a:pos x="22071" y="124073"/>
              </a:cxn>
              <a:cxn ang="0">
                <a:pos x="44142" y="101514"/>
              </a:cxn>
              <a:cxn ang="0">
                <a:pos x="44142" y="22559"/>
              </a:cxn>
              <a:cxn ang="0">
                <a:pos x="22071" y="0"/>
              </a:cxn>
              <a:cxn ang="0">
                <a:pos x="0" y="22559"/>
              </a:cxn>
              <a:cxn ang="0">
                <a:pos x="0" y="101514"/>
              </a:cxn>
            </a:cxnLst>
            <a:rect l="0" t="0" r="0" b="0"/>
            <a:pathLst>
              <a:path w="16" h="44">
                <a:moveTo>
                  <a:pt x="0" y="36"/>
                </a:moveTo>
                <a:cubicBezTo>
                  <a:pt x="0" y="40"/>
                  <a:pt x="4" y="44"/>
                  <a:pt x="8" y="44"/>
                </a:cubicBezTo>
                <a:cubicBezTo>
                  <a:pt x="12" y="44"/>
                  <a:pt x="16" y="40"/>
                  <a:pt x="16" y="36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4"/>
                  <a:pt x="12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36"/>
                  <a:pt x="0" y="36"/>
                  <a:pt x="0" y="36"/>
                </a:cubicBezTo>
                <a:close/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728" name="Freeform 203"/>
          <p:cNvSpPr/>
          <p:nvPr/>
        </p:nvSpPr>
        <p:spPr>
          <a:xfrm>
            <a:off x="9107488" y="6254750"/>
            <a:ext cx="276225" cy="292100"/>
          </a:xfrm>
          <a:custGeom>
            <a:avLst/>
            <a:gdLst/>
            <a:ahLst/>
            <a:cxnLst>
              <a:cxn ang="0">
                <a:pos x="56486" y="0"/>
              </a:cxn>
              <a:cxn ang="0">
                <a:pos x="64958" y="226094"/>
              </a:cxn>
              <a:cxn ang="0">
                <a:pos x="276779" y="251530"/>
              </a:cxn>
            </a:cxnLst>
            <a:rect l="0" t="0" r="0" b="0"/>
            <a:pathLst>
              <a:path w="98" h="103">
                <a:moveTo>
                  <a:pt x="20" y="0"/>
                </a:moveTo>
                <a:cubicBezTo>
                  <a:pt x="0" y="23"/>
                  <a:pt x="1" y="58"/>
                  <a:pt x="23" y="80"/>
                </a:cubicBezTo>
                <a:cubicBezTo>
                  <a:pt x="44" y="101"/>
                  <a:pt x="75" y="103"/>
                  <a:pt x="98" y="89"/>
                </a:cubicBez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729" name="Freeform 204"/>
          <p:cNvSpPr/>
          <p:nvPr/>
        </p:nvSpPr>
        <p:spPr>
          <a:xfrm>
            <a:off x="9112250" y="6249988"/>
            <a:ext cx="57150" cy="571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57264" y="0"/>
              </a:cxn>
              <a:cxn ang="0">
                <a:pos x="57264" y="56072"/>
              </a:cxn>
            </a:cxnLst>
            <a:rect l="0" t="0" r="0" b="0"/>
            <a:pathLst>
              <a:path w="48" h="47">
                <a:moveTo>
                  <a:pt x="0" y="0"/>
                </a:moveTo>
                <a:lnTo>
                  <a:pt x="48" y="0"/>
                </a:lnTo>
                <a:lnTo>
                  <a:pt x="48" y="47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730" name="Freeform 206"/>
          <p:cNvSpPr/>
          <p:nvPr/>
        </p:nvSpPr>
        <p:spPr>
          <a:xfrm>
            <a:off x="9202738" y="6180138"/>
            <a:ext cx="276225" cy="288925"/>
          </a:xfrm>
          <a:custGeom>
            <a:avLst/>
            <a:gdLst/>
            <a:ahLst/>
            <a:cxnLst>
              <a:cxn ang="0">
                <a:pos x="220293" y="289904"/>
              </a:cxn>
              <a:cxn ang="0">
                <a:pos x="211821" y="64736"/>
              </a:cxn>
              <a:cxn ang="0">
                <a:pos x="0" y="39404"/>
              </a:cxn>
            </a:cxnLst>
            <a:rect l="0" t="0" r="0" b="0"/>
            <a:pathLst>
              <a:path w="98" h="103">
                <a:moveTo>
                  <a:pt x="78" y="103"/>
                </a:moveTo>
                <a:cubicBezTo>
                  <a:pt x="98" y="80"/>
                  <a:pt x="97" y="45"/>
                  <a:pt x="75" y="23"/>
                </a:cubicBezTo>
                <a:cubicBezTo>
                  <a:pt x="54" y="2"/>
                  <a:pt x="23" y="0"/>
                  <a:pt x="0" y="14"/>
                </a:cubicBez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731" name="Freeform 207"/>
          <p:cNvSpPr/>
          <p:nvPr/>
        </p:nvSpPr>
        <p:spPr>
          <a:xfrm>
            <a:off x="9417050" y="6419850"/>
            <a:ext cx="57150" cy="55563"/>
          </a:xfrm>
          <a:custGeom>
            <a:avLst/>
            <a:gdLst/>
            <a:ahLst/>
            <a:cxnLst>
              <a:cxn ang="0">
                <a:pos x="57264" y="56072"/>
              </a:cxn>
              <a:cxn ang="0">
                <a:pos x="0" y="56072"/>
              </a:cxn>
              <a:cxn ang="0">
                <a:pos x="0" y="0"/>
              </a:cxn>
            </a:cxnLst>
            <a:rect l="0" t="0" r="0" b="0"/>
            <a:pathLst>
              <a:path w="48" h="47">
                <a:moveTo>
                  <a:pt x="48" y="47"/>
                </a:moveTo>
                <a:lnTo>
                  <a:pt x="0" y="47"/>
                </a:lnTo>
                <a:lnTo>
                  <a:pt x="0" y="0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732" name="Oval 208"/>
          <p:cNvSpPr/>
          <p:nvPr/>
        </p:nvSpPr>
        <p:spPr>
          <a:xfrm>
            <a:off x="7339013" y="5370513"/>
            <a:ext cx="44450" cy="44450"/>
          </a:xfrm>
          <a:prstGeom prst="ellipse">
            <a:avLst/>
          </a:prstGeom>
          <a:noFill/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2733" name="Oval 209"/>
          <p:cNvSpPr/>
          <p:nvPr/>
        </p:nvSpPr>
        <p:spPr>
          <a:xfrm>
            <a:off x="7416800" y="5370513"/>
            <a:ext cx="46038" cy="44450"/>
          </a:xfrm>
          <a:prstGeom prst="ellipse">
            <a:avLst/>
          </a:prstGeom>
          <a:noFill/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2734" name="Oval 210"/>
          <p:cNvSpPr/>
          <p:nvPr/>
        </p:nvSpPr>
        <p:spPr>
          <a:xfrm>
            <a:off x="7496175" y="5370513"/>
            <a:ext cx="46038" cy="44450"/>
          </a:xfrm>
          <a:prstGeom prst="ellipse">
            <a:avLst/>
          </a:prstGeom>
          <a:noFill/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2735" name="Freeform 211"/>
          <p:cNvSpPr/>
          <p:nvPr/>
        </p:nvSpPr>
        <p:spPr>
          <a:xfrm>
            <a:off x="7270750" y="5291138"/>
            <a:ext cx="338138" cy="287337"/>
          </a:xfrm>
          <a:custGeom>
            <a:avLst/>
            <a:gdLst/>
            <a:ahLst/>
            <a:cxnLst>
              <a:cxn ang="0">
                <a:pos x="90669" y="213551"/>
              </a:cxn>
              <a:cxn ang="0">
                <a:pos x="338816" y="213551"/>
              </a:cxn>
              <a:cxn ang="0">
                <a:pos x="338816" y="0"/>
              </a:cxn>
              <a:cxn ang="0">
                <a:pos x="0" y="0"/>
              </a:cxn>
              <a:cxn ang="0">
                <a:pos x="0" y="287518"/>
              </a:cxn>
              <a:cxn ang="0">
                <a:pos x="56072" y="213551"/>
              </a:cxn>
            </a:cxnLst>
            <a:rect l="0" t="0" r="0" b="0"/>
            <a:pathLst>
              <a:path w="284" h="241">
                <a:moveTo>
                  <a:pt x="76" y="179"/>
                </a:moveTo>
                <a:lnTo>
                  <a:pt x="284" y="179"/>
                </a:lnTo>
                <a:lnTo>
                  <a:pt x="284" y="0"/>
                </a:lnTo>
                <a:lnTo>
                  <a:pt x="0" y="0"/>
                </a:lnTo>
                <a:lnTo>
                  <a:pt x="0" y="241"/>
                </a:lnTo>
                <a:lnTo>
                  <a:pt x="47" y="179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736" name="Line 212"/>
          <p:cNvSpPr/>
          <p:nvPr/>
        </p:nvSpPr>
        <p:spPr>
          <a:xfrm flipH="1">
            <a:off x="9293225" y="5426075"/>
            <a:ext cx="134938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737" name="Line 213"/>
          <p:cNvSpPr/>
          <p:nvPr/>
        </p:nvSpPr>
        <p:spPr>
          <a:xfrm flipH="1">
            <a:off x="9293225" y="5470525"/>
            <a:ext cx="95250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738" name="Freeform 214"/>
          <p:cNvSpPr/>
          <p:nvPr/>
        </p:nvSpPr>
        <p:spPr>
          <a:xfrm>
            <a:off x="9123363" y="5313363"/>
            <a:ext cx="203200" cy="157162"/>
          </a:xfrm>
          <a:custGeom>
            <a:avLst/>
            <a:gdLst/>
            <a:ahLst/>
            <a:cxnLst>
              <a:cxn ang="0">
                <a:pos x="101407" y="157477"/>
              </a:cxn>
              <a:cxn ang="0">
                <a:pos x="0" y="157477"/>
              </a:cxn>
              <a:cxn ang="0">
                <a:pos x="0" y="0"/>
              </a:cxn>
              <a:cxn ang="0">
                <a:pos x="202813" y="0"/>
              </a:cxn>
              <a:cxn ang="0">
                <a:pos x="202813" y="22667"/>
              </a:cxn>
            </a:cxnLst>
            <a:rect l="0" t="0" r="0" b="0"/>
            <a:pathLst>
              <a:path w="170" h="132">
                <a:moveTo>
                  <a:pt x="85" y="132"/>
                </a:moveTo>
                <a:lnTo>
                  <a:pt x="0" y="132"/>
                </a:lnTo>
                <a:lnTo>
                  <a:pt x="0" y="0"/>
                </a:lnTo>
                <a:lnTo>
                  <a:pt x="170" y="0"/>
                </a:lnTo>
                <a:lnTo>
                  <a:pt x="170" y="19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739" name="Line 215"/>
          <p:cNvSpPr/>
          <p:nvPr/>
        </p:nvSpPr>
        <p:spPr>
          <a:xfrm flipH="1">
            <a:off x="9156700" y="5370513"/>
            <a:ext cx="68263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740" name="Line 216"/>
          <p:cNvSpPr/>
          <p:nvPr/>
        </p:nvSpPr>
        <p:spPr>
          <a:xfrm flipH="1">
            <a:off x="9156700" y="5414963"/>
            <a:ext cx="68263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741" name="Freeform 217"/>
          <p:cNvSpPr/>
          <p:nvPr/>
        </p:nvSpPr>
        <p:spPr>
          <a:xfrm>
            <a:off x="9259888" y="5370513"/>
            <a:ext cx="201612" cy="201612"/>
          </a:xfrm>
          <a:custGeom>
            <a:avLst/>
            <a:gdLst/>
            <a:ahLst/>
            <a:cxnLst>
              <a:cxn ang="0">
                <a:pos x="66809" y="157478"/>
              </a:cxn>
              <a:cxn ang="0">
                <a:pos x="202813" y="157478"/>
              </a:cxn>
              <a:cxn ang="0">
                <a:pos x="202813" y="0"/>
              </a:cxn>
              <a:cxn ang="0">
                <a:pos x="0" y="0"/>
              </a:cxn>
              <a:cxn ang="0">
                <a:pos x="0" y="202813"/>
              </a:cxn>
              <a:cxn ang="0">
                <a:pos x="33404" y="157478"/>
              </a:cxn>
            </a:cxnLst>
            <a:rect l="0" t="0" r="0" b="0"/>
            <a:pathLst>
              <a:path w="170" h="170">
                <a:moveTo>
                  <a:pt x="56" y="132"/>
                </a:moveTo>
                <a:lnTo>
                  <a:pt x="170" y="132"/>
                </a:lnTo>
                <a:lnTo>
                  <a:pt x="170" y="0"/>
                </a:lnTo>
                <a:lnTo>
                  <a:pt x="0" y="0"/>
                </a:lnTo>
                <a:lnTo>
                  <a:pt x="0" y="170"/>
                </a:lnTo>
                <a:lnTo>
                  <a:pt x="28" y="132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742" name="Freeform 218"/>
          <p:cNvSpPr/>
          <p:nvPr/>
        </p:nvSpPr>
        <p:spPr>
          <a:xfrm>
            <a:off x="10071100" y="5299075"/>
            <a:ext cx="295275" cy="157163"/>
          </a:xfrm>
          <a:custGeom>
            <a:avLst/>
            <a:gdLst/>
            <a:ahLst/>
            <a:cxnLst>
              <a:cxn ang="0">
                <a:pos x="0" y="78739"/>
              </a:cxn>
              <a:cxn ang="0">
                <a:pos x="146740" y="157477"/>
              </a:cxn>
              <a:cxn ang="0">
                <a:pos x="294674" y="78739"/>
              </a:cxn>
              <a:cxn ang="0">
                <a:pos x="146740" y="0"/>
              </a:cxn>
              <a:cxn ang="0">
                <a:pos x="0" y="78739"/>
              </a:cxn>
            </a:cxnLst>
            <a:rect l="0" t="0" r="0" b="0"/>
            <a:pathLst>
              <a:path w="247" h="132">
                <a:moveTo>
                  <a:pt x="0" y="66"/>
                </a:moveTo>
                <a:lnTo>
                  <a:pt x="123" y="132"/>
                </a:lnTo>
                <a:lnTo>
                  <a:pt x="247" y="66"/>
                </a:lnTo>
                <a:lnTo>
                  <a:pt x="123" y="0"/>
                </a:lnTo>
                <a:lnTo>
                  <a:pt x="0" y="66"/>
                </a:lnTo>
                <a:close/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743" name="Freeform 219"/>
          <p:cNvSpPr/>
          <p:nvPr/>
        </p:nvSpPr>
        <p:spPr>
          <a:xfrm>
            <a:off x="10061575" y="5434013"/>
            <a:ext cx="315913" cy="762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57478" y="76353"/>
              </a:cxn>
              <a:cxn ang="0">
                <a:pos x="316149" y="0"/>
              </a:cxn>
            </a:cxnLst>
            <a:rect l="0" t="0" r="0" b="0"/>
            <a:pathLst>
              <a:path w="265" h="64">
                <a:moveTo>
                  <a:pt x="0" y="0"/>
                </a:moveTo>
                <a:lnTo>
                  <a:pt x="132" y="64"/>
                </a:lnTo>
                <a:lnTo>
                  <a:pt x="265" y="0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744" name="Freeform 220"/>
          <p:cNvSpPr/>
          <p:nvPr/>
        </p:nvSpPr>
        <p:spPr>
          <a:xfrm>
            <a:off x="10061575" y="5494338"/>
            <a:ext cx="315913" cy="762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57478" y="76353"/>
              </a:cxn>
              <a:cxn ang="0">
                <a:pos x="316149" y="0"/>
              </a:cxn>
            </a:cxnLst>
            <a:rect l="0" t="0" r="0" b="0"/>
            <a:pathLst>
              <a:path w="265" h="64">
                <a:moveTo>
                  <a:pt x="0" y="0"/>
                </a:moveTo>
                <a:lnTo>
                  <a:pt x="132" y="64"/>
                </a:lnTo>
                <a:lnTo>
                  <a:pt x="265" y="0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745" name="Line 221"/>
          <p:cNvSpPr/>
          <p:nvPr/>
        </p:nvSpPr>
        <p:spPr>
          <a:xfrm>
            <a:off x="10344150" y="5508625"/>
            <a:ext cx="0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746" name="Line 222"/>
          <p:cNvSpPr/>
          <p:nvPr/>
        </p:nvSpPr>
        <p:spPr>
          <a:xfrm>
            <a:off x="10344150" y="5576888"/>
            <a:ext cx="0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747" name="Line 223"/>
          <p:cNvSpPr/>
          <p:nvPr/>
        </p:nvSpPr>
        <p:spPr>
          <a:xfrm>
            <a:off x="8264525" y="4602163"/>
            <a:ext cx="0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748" name="Freeform 224"/>
          <p:cNvSpPr/>
          <p:nvPr/>
        </p:nvSpPr>
        <p:spPr>
          <a:xfrm>
            <a:off x="8310563" y="4376738"/>
            <a:ext cx="225425" cy="225425"/>
          </a:xfrm>
          <a:custGeom>
            <a:avLst/>
            <a:gdLst/>
            <a:ahLst/>
            <a:cxnLst>
              <a:cxn ang="0">
                <a:pos x="0" y="112740"/>
              </a:cxn>
              <a:cxn ang="0">
                <a:pos x="0" y="101466"/>
              </a:cxn>
              <a:cxn ang="0">
                <a:pos x="116169" y="0"/>
              </a:cxn>
              <a:cxn ang="0">
                <a:pos x="113336" y="0"/>
              </a:cxn>
              <a:cxn ang="0">
                <a:pos x="226672" y="112740"/>
              </a:cxn>
              <a:cxn ang="0">
                <a:pos x="113336" y="225480"/>
              </a:cxn>
            </a:cxnLst>
            <a:rect l="0" t="0" r="0" b="0"/>
            <a:pathLst>
              <a:path w="80" h="80">
                <a:moveTo>
                  <a:pt x="0" y="40"/>
                </a:moveTo>
                <a:cubicBezTo>
                  <a:pt x="0" y="39"/>
                  <a:pt x="0" y="37"/>
                  <a:pt x="0" y="36"/>
                </a:cubicBezTo>
                <a:cubicBezTo>
                  <a:pt x="2" y="16"/>
                  <a:pt x="20" y="0"/>
                  <a:pt x="41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62" y="0"/>
                  <a:pt x="80" y="18"/>
                  <a:pt x="80" y="40"/>
                </a:cubicBezTo>
                <a:cubicBezTo>
                  <a:pt x="80" y="62"/>
                  <a:pt x="62" y="80"/>
                  <a:pt x="40" y="80"/>
                </a:cubicBez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749" name="Freeform 225"/>
          <p:cNvSpPr/>
          <p:nvPr/>
        </p:nvSpPr>
        <p:spPr>
          <a:xfrm>
            <a:off x="8355013" y="4421188"/>
            <a:ext cx="68262" cy="68262"/>
          </a:xfrm>
          <a:custGeom>
            <a:avLst/>
            <a:gdLst/>
            <a:ahLst/>
            <a:cxnLst>
              <a:cxn ang="0">
                <a:pos x="68002" y="0"/>
              </a:cxn>
              <a:cxn ang="0">
                <a:pos x="0" y="62335"/>
              </a:cxn>
              <a:cxn ang="0">
                <a:pos x="0" y="62335"/>
              </a:cxn>
              <a:cxn ang="0">
                <a:pos x="0" y="68002"/>
              </a:cxn>
            </a:cxnLst>
            <a:rect l="0" t="0" r="0" b="0"/>
            <a:pathLst>
              <a:path w="24" h="24">
                <a:moveTo>
                  <a:pt x="24" y="0"/>
                </a:moveTo>
                <a:cubicBezTo>
                  <a:pt x="12" y="0"/>
                  <a:pt x="1" y="10"/>
                  <a:pt x="0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3"/>
                  <a:pt x="0" y="23"/>
                  <a:pt x="0" y="24"/>
                </a:cubicBez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750" name="Freeform 226"/>
          <p:cNvSpPr/>
          <p:nvPr/>
        </p:nvSpPr>
        <p:spPr>
          <a:xfrm>
            <a:off x="8196263" y="4443413"/>
            <a:ext cx="114300" cy="158750"/>
          </a:xfrm>
          <a:custGeom>
            <a:avLst/>
            <a:gdLst/>
            <a:ahLst/>
            <a:cxnLst>
              <a:cxn ang="0">
                <a:pos x="79336" y="0"/>
              </a:cxn>
              <a:cxn ang="0">
                <a:pos x="0" y="79336"/>
              </a:cxn>
              <a:cxn ang="0">
                <a:pos x="79336" y="158671"/>
              </a:cxn>
              <a:cxn ang="0">
                <a:pos x="113337" y="158671"/>
              </a:cxn>
            </a:cxnLst>
            <a:rect l="0" t="0" r="0" b="0"/>
            <a:pathLst>
              <a:path w="40" h="56">
                <a:moveTo>
                  <a:pt x="28" y="0"/>
                </a:moveTo>
                <a:cubicBezTo>
                  <a:pt x="13" y="0"/>
                  <a:pt x="0" y="13"/>
                  <a:pt x="0" y="28"/>
                </a:cubicBezTo>
                <a:cubicBezTo>
                  <a:pt x="0" y="43"/>
                  <a:pt x="13" y="56"/>
                  <a:pt x="28" y="56"/>
                </a:cubicBezTo>
                <a:cubicBezTo>
                  <a:pt x="40" y="56"/>
                  <a:pt x="40" y="56"/>
                  <a:pt x="40" y="56"/>
                </a:cubicBez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751" name="Line 227"/>
          <p:cNvSpPr/>
          <p:nvPr/>
        </p:nvSpPr>
        <p:spPr>
          <a:xfrm>
            <a:off x="8367713" y="4557713"/>
            <a:ext cx="0" cy="90487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752" name="Freeform 228"/>
          <p:cNvSpPr/>
          <p:nvPr/>
        </p:nvSpPr>
        <p:spPr>
          <a:xfrm>
            <a:off x="8332788" y="4613275"/>
            <a:ext cx="68262" cy="31750"/>
          </a:xfrm>
          <a:custGeom>
            <a:avLst/>
            <a:gdLst/>
            <a:ahLst/>
            <a:cxnLst>
              <a:cxn ang="0">
                <a:pos x="68002" y="0"/>
              </a:cxn>
              <a:cxn ang="0">
                <a:pos x="34598" y="31018"/>
              </a:cxn>
              <a:cxn ang="0">
                <a:pos x="0" y="0"/>
              </a:cxn>
            </a:cxnLst>
            <a:rect l="0" t="0" r="0" b="0"/>
            <a:pathLst>
              <a:path w="57" h="26">
                <a:moveTo>
                  <a:pt x="57" y="0"/>
                </a:moveTo>
                <a:lnTo>
                  <a:pt x="29" y="26"/>
                </a:lnTo>
                <a:lnTo>
                  <a:pt x="0" y="0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753" name="Line 229"/>
          <p:cNvSpPr/>
          <p:nvPr/>
        </p:nvSpPr>
        <p:spPr>
          <a:xfrm>
            <a:off x="7339013" y="4602163"/>
            <a:ext cx="0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754" name="Freeform 230"/>
          <p:cNvSpPr/>
          <p:nvPr/>
        </p:nvSpPr>
        <p:spPr>
          <a:xfrm>
            <a:off x="7383463" y="4376738"/>
            <a:ext cx="225425" cy="225425"/>
          </a:xfrm>
          <a:custGeom>
            <a:avLst/>
            <a:gdLst/>
            <a:ahLst/>
            <a:cxnLst>
              <a:cxn ang="0">
                <a:pos x="0" y="112740"/>
              </a:cxn>
              <a:cxn ang="0">
                <a:pos x="0" y="101466"/>
              </a:cxn>
              <a:cxn ang="0">
                <a:pos x="115559" y="0"/>
              </a:cxn>
              <a:cxn ang="0">
                <a:pos x="112740" y="0"/>
              </a:cxn>
              <a:cxn ang="0">
                <a:pos x="225480" y="112740"/>
              </a:cxn>
              <a:cxn ang="0">
                <a:pos x="112740" y="225480"/>
              </a:cxn>
            </a:cxnLst>
            <a:rect l="0" t="0" r="0" b="0"/>
            <a:pathLst>
              <a:path w="80" h="80">
                <a:moveTo>
                  <a:pt x="0" y="40"/>
                </a:moveTo>
                <a:cubicBezTo>
                  <a:pt x="0" y="39"/>
                  <a:pt x="0" y="37"/>
                  <a:pt x="0" y="36"/>
                </a:cubicBezTo>
                <a:cubicBezTo>
                  <a:pt x="2" y="16"/>
                  <a:pt x="20" y="0"/>
                  <a:pt x="41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62" y="0"/>
                  <a:pt x="80" y="18"/>
                  <a:pt x="80" y="40"/>
                </a:cubicBezTo>
                <a:cubicBezTo>
                  <a:pt x="80" y="62"/>
                  <a:pt x="62" y="80"/>
                  <a:pt x="40" y="80"/>
                </a:cubicBez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755" name="Freeform 231"/>
          <p:cNvSpPr/>
          <p:nvPr/>
        </p:nvSpPr>
        <p:spPr>
          <a:xfrm>
            <a:off x="7429500" y="4421188"/>
            <a:ext cx="66675" cy="68262"/>
          </a:xfrm>
          <a:custGeom>
            <a:avLst/>
            <a:gdLst/>
            <a:ahLst/>
            <a:cxnLst>
              <a:cxn ang="0">
                <a:pos x="66809" y="0"/>
              </a:cxn>
              <a:cxn ang="0">
                <a:pos x="0" y="62335"/>
              </a:cxn>
              <a:cxn ang="0">
                <a:pos x="0" y="62335"/>
              </a:cxn>
              <a:cxn ang="0">
                <a:pos x="0" y="68002"/>
              </a:cxn>
            </a:cxnLst>
            <a:rect l="0" t="0" r="0" b="0"/>
            <a:pathLst>
              <a:path w="24" h="24">
                <a:moveTo>
                  <a:pt x="24" y="0"/>
                </a:moveTo>
                <a:cubicBezTo>
                  <a:pt x="12" y="0"/>
                  <a:pt x="1" y="10"/>
                  <a:pt x="0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3"/>
                  <a:pt x="0" y="23"/>
                  <a:pt x="0" y="24"/>
                </a:cubicBez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756" name="Freeform 232"/>
          <p:cNvSpPr/>
          <p:nvPr/>
        </p:nvSpPr>
        <p:spPr>
          <a:xfrm>
            <a:off x="7270750" y="4443413"/>
            <a:ext cx="112713" cy="158750"/>
          </a:xfrm>
          <a:custGeom>
            <a:avLst/>
            <a:gdLst/>
            <a:ahLst/>
            <a:cxnLst>
              <a:cxn ang="0">
                <a:pos x="79336" y="0"/>
              </a:cxn>
              <a:cxn ang="0">
                <a:pos x="0" y="79336"/>
              </a:cxn>
              <a:cxn ang="0">
                <a:pos x="79336" y="158671"/>
              </a:cxn>
              <a:cxn ang="0">
                <a:pos x="113337" y="158671"/>
              </a:cxn>
            </a:cxnLst>
            <a:rect l="0" t="0" r="0" b="0"/>
            <a:pathLst>
              <a:path w="40" h="56">
                <a:moveTo>
                  <a:pt x="28" y="0"/>
                </a:moveTo>
                <a:cubicBezTo>
                  <a:pt x="13" y="0"/>
                  <a:pt x="0" y="13"/>
                  <a:pt x="0" y="28"/>
                </a:cubicBezTo>
                <a:cubicBezTo>
                  <a:pt x="0" y="43"/>
                  <a:pt x="13" y="56"/>
                  <a:pt x="28" y="56"/>
                </a:cubicBezTo>
                <a:cubicBezTo>
                  <a:pt x="40" y="56"/>
                  <a:pt x="40" y="56"/>
                  <a:pt x="40" y="56"/>
                </a:cubicBez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757" name="Line 233"/>
          <p:cNvSpPr/>
          <p:nvPr/>
        </p:nvSpPr>
        <p:spPr>
          <a:xfrm flipV="1">
            <a:off x="7440613" y="4557713"/>
            <a:ext cx="0" cy="90487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758" name="Freeform 234"/>
          <p:cNvSpPr/>
          <p:nvPr/>
        </p:nvSpPr>
        <p:spPr>
          <a:xfrm>
            <a:off x="7407275" y="4559300"/>
            <a:ext cx="66675" cy="31750"/>
          </a:xfrm>
          <a:custGeom>
            <a:avLst/>
            <a:gdLst/>
            <a:ahLst/>
            <a:cxnLst>
              <a:cxn ang="0">
                <a:pos x="0" y="31018"/>
              </a:cxn>
              <a:cxn ang="0">
                <a:pos x="33405" y="0"/>
              </a:cxn>
              <a:cxn ang="0">
                <a:pos x="66809" y="31018"/>
              </a:cxn>
            </a:cxnLst>
            <a:rect l="0" t="0" r="0" b="0"/>
            <a:pathLst>
              <a:path w="56" h="26">
                <a:moveTo>
                  <a:pt x="0" y="26"/>
                </a:moveTo>
                <a:lnTo>
                  <a:pt x="28" y="0"/>
                </a:lnTo>
                <a:lnTo>
                  <a:pt x="56" y="26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759" name="Line 235"/>
          <p:cNvSpPr/>
          <p:nvPr/>
        </p:nvSpPr>
        <p:spPr>
          <a:xfrm>
            <a:off x="6411913" y="4625975"/>
            <a:ext cx="0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760" name="Freeform 236"/>
          <p:cNvSpPr/>
          <p:nvPr/>
        </p:nvSpPr>
        <p:spPr>
          <a:xfrm>
            <a:off x="6502400" y="4443413"/>
            <a:ext cx="68263" cy="68262"/>
          </a:xfrm>
          <a:custGeom>
            <a:avLst/>
            <a:gdLst/>
            <a:ahLst/>
            <a:cxnLst>
              <a:cxn ang="0">
                <a:pos x="68002" y="0"/>
              </a:cxn>
              <a:cxn ang="0">
                <a:pos x="0" y="62335"/>
              </a:cxn>
              <a:cxn ang="0">
                <a:pos x="0" y="62335"/>
              </a:cxn>
              <a:cxn ang="0">
                <a:pos x="0" y="68002"/>
              </a:cxn>
            </a:cxnLst>
            <a:rect l="0" t="0" r="0" b="0"/>
            <a:pathLst>
              <a:path w="24" h="24">
                <a:moveTo>
                  <a:pt x="24" y="0"/>
                </a:moveTo>
                <a:cubicBezTo>
                  <a:pt x="12" y="0"/>
                  <a:pt x="1" y="10"/>
                  <a:pt x="0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3"/>
                  <a:pt x="0" y="23"/>
                  <a:pt x="0" y="24"/>
                </a:cubicBez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761" name="Freeform 237"/>
          <p:cNvSpPr/>
          <p:nvPr/>
        </p:nvSpPr>
        <p:spPr>
          <a:xfrm>
            <a:off x="6343650" y="4400550"/>
            <a:ext cx="339725" cy="225425"/>
          </a:xfrm>
          <a:custGeom>
            <a:avLst/>
            <a:gdLst/>
            <a:ahLst/>
            <a:cxnLst>
              <a:cxn ang="0">
                <a:pos x="79336" y="67644"/>
              </a:cxn>
              <a:cxn ang="0">
                <a:pos x="0" y="146562"/>
              </a:cxn>
              <a:cxn ang="0">
                <a:pos x="79336" y="225480"/>
              </a:cxn>
              <a:cxn ang="0">
                <a:pos x="226673" y="225480"/>
              </a:cxn>
              <a:cxn ang="0">
                <a:pos x="340010" y="112740"/>
              </a:cxn>
              <a:cxn ang="0">
                <a:pos x="226673" y="0"/>
              </a:cxn>
              <a:cxn ang="0">
                <a:pos x="229507" y="0"/>
              </a:cxn>
              <a:cxn ang="0">
                <a:pos x="113337" y="101466"/>
              </a:cxn>
              <a:cxn ang="0">
                <a:pos x="113337" y="112740"/>
              </a:cxn>
            </a:cxnLst>
            <a:rect l="0" t="0" r="0" b="0"/>
            <a:pathLst>
              <a:path w="120" h="80">
                <a:moveTo>
                  <a:pt x="28" y="24"/>
                </a:moveTo>
                <a:cubicBezTo>
                  <a:pt x="13" y="24"/>
                  <a:pt x="0" y="37"/>
                  <a:pt x="0" y="52"/>
                </a:cubicBezTo>
                <a:cubicBezTo>
                  <a:pt x="0" y="67"/>
                  <a:pt x="13" y="80"/>
                  <a:pt x="28" y="80"/>
                </a:cubicBezTo>
                <a:cubicBezTo>
                  <a:pt x="80" y="80"/>
                  <a:pt x="80" y="80"/>
                  <a:pt x="80" y="80"/>
                </a:cubicBezTo>
                <a:cubicBezTo>
                  <a:pt x="102" y="80"/>
                  <a:pt x="120" y="62"/>
                  <a:pt x="120" y="40"/>
                </a:cubicBezTo>
                <a:cubicBezTo>
                  <a:pt x="120" y="18"/>
                  <a:pt x="102" y="0"/>
                  <a:pt x="80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60" y="0"/>
                  <a:pt x="42" y="16"/>
                  <a:pt x="40" y="36"/>
                </a:cubicBezTo>
                <a:cubicBezTo>
                  <a:pt x="40" y="37"/>
                  <a:pt x="40" y="39"/>
                  <a:pt x="40" y="40"/>
                </a:cubicBez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762" name="Oval 238"/>
          <p:cNvSpPr/>
          <p:nvPr/>
        </p:nvSpPr>
        <p:spPr>
          <a:xfrm>
            <a:off x="2786063" y="5341938"/>
            <a:ext cx="227012" cy="225425"/>
          </a:xfrm>
          <a:prstGeom prst="ellipse">
            <a:avLst/>
          </a:prstGeom>
          <a:noFill/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2763" name="Freeform 239"/>
          <p:cNvSpPr/>
          <p:nvPr/>
        </p:nvSpPr>
        <p:spPr>
          <a:xfrm>
            <a:off x="2830513" y="5387975"/>
            <a:ext cx="68262" cy="66675"/>
          </a:xfrm>
          <a:custGeom>
            <a:avLst/>
            <a:gdLst/>
            <a:ahLst/>
            <a:cxnLst>
              <a:cxn ang="0">
                <a:pos x="0" y="66809"/>
              </a:cxn>
              <a:cxn ang="0">
                <a:pos x="68002" y="0"/>
              </a:cxn>
            </a:cxnLst>
            <a:rect l="0" t="0" r="0" b="0"/>
            <a:pathLst>
              <a:path w="24" h="24">
                <a:moveTo>
                  <a:pt x="0" y="24"/>
                </a:moveTo>
                <a:cubicBezTo>
                  <a:pt x="0" y="11"/>
                  <a:pt x="11" y="0"/>
                  <a:pt x="24" y="0"/>
                </a:cubicBez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764" name="Freeform 240"/>
          <p:cNvSpPr/>
          <p:nvPr/>
        </p:nvSpPr>
        <p:spPr>
          <a:xfrm>
            <a:off x="2730500" y="5365750"/>
            <a:ext cx="55563" cy="201613"/>
          </a:xfrm>
          <a:custGeom>
            <a:avLst/>
            <a:gdLst/>
            <a:ahLst/>
            <a:cxnLst>
              <a:cxn ang="0">
                <a:pos x="56072" y="0"/>
              </a:cxn>
              <a:cxn ang="0">
                <a:pos x="0" y="0"/>
              </a:cxn>
              <a:cxn ang="0">
                <a:pos x="0" y="202813"/>
              </a:cxn>
              <a:cxn ang="0">
                <a:pos x="56072" y="202813"/>
              </a:cxn>
            </a:cxnLst>
            <a:rect l="0" t="0" r="0" b="0"/>
            <a:pathLst>
              <a:path w="47" h="170">
                <a:moveTo>
                  <a:pt x="47" y="0"/>
                </a:moveTo>
                <a:lnTo>
                  <a:pt x="0" y="0"/>
                </a:lnTo>
                <a:lnTo>
                  <a:pt x="0" y="170"/>
                </a:lnTo>
                <a:lnTo>
                  <a:pt x="47" y="170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765" name="Freeform 241"/>
          <p:cNvSpPr/>
          <p:nvPr/>
        </p:nvSpPr>
        <p:spPr>
          <a:xfrm>
            <a:off x="3013075" y="5365750"/>
            <a:ext cx="55563" cy="20161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56072" y="0"/>
              </a:cxn>
              <a:cxn ang="0">
                <a:pos x="56072" y="202813"/>
              </a:cxn>
              <a:cxn ang="0">
                <a:pos x="0" y="202813"/>
              </a:cxn>
            </a:cxnLst>
            <a:rect l="0" t="0" r="0" b="0"/>
            <a:pathLst>
              <a:path w="47" h="170">
                <a:moveTo>
                  <a:pt x="0" y="0"/>
                </a:moveTo>
                <a:lnTo>
                  <a:pt x="47" y="0"/>
                </a:lnTo>
                <a:lnTo>
                  <a:pt x="47" y="170"/>
                </a:lnTo>
                <a:lnTo>
                  <a:pt x="0" y="170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766" name="Line 242"/>
          <p:cNvSpPr/>
          <p:nvPr/>
        </p:nvSpPr>
        <p:spPr>
          <a:xfrm flipH="1">
            <a:off x="2740025" y="5319713"/>
            <a:ext cx="46038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767" name="Oval 243"/>
          <p:cNvSpPr/>
          <p:nvPr/>
        </p:nvSpPr>
        <p:spPr>
          <a:xfrm>
            <a:off x="3724275" y="2578100"/>
            <a:ext cx="90488" cy="88900"/>
          </a:xfrm>
          <a:prstGeom prst="ellipse">
            <a:avLst/>
          </a:prstGeom>
          <a:noFill/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2768" name="Freeform 244"/>
          <p:cNvSpPr/>
          <p:nvPr/>
        </p:nvSpPr>
        <p:spPr>
          <a:xfrm>
            <a:off x="3790950" y="2690813"/>
            <a:ext cx="46038" cy="77787"/>
          </a:xfrm>
          <a:custGeom>
            <a:avLst/>
            <a:gdLst/>
            <a:ahLst/>
            <a:cxnLst>
              <a:cxn ang="0">
                <a:pos x="45335" y="78740"/>
              </a:cxn>
              <a:cxn ang="0">
                <a:pos x="34598" y="11930"/>
              </a:cxn>
              <a:cxn ang="0">
                <a:pos x="0" y="0"/>
              </a:cxn>
            </a:cxnLst>
            <a:rect l="0" t="0" r="0" b="0"/>
            <a:pathLst>
              <a:path w="38" h="66">
                <a:moveTo>
                  <a:pt x="38" y="66"/>
                </a:moveTo>
                <a:lnTo>
                  <a:pt x="29" y="10"/>
                </a:lnTo>
                <a:lnTo>
                  <a:pt x="0" y="0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769" name="Freeform 245"/>
          <p:cNvSpPr/>
          <p:nvPr/>
        </p:nvSpPr>
        <p:spPr>
          <a:xfrm>
            <a:off x="3700463" y="2690813"/>
            <a:ext cx="46037" cy="77787"/>
          </a:xfrm>
          <a:custGeom>
            <a:avLst/>
            <a:gdLst/>
            <a:ahLst/>
            <a:cxnLst>
              <a:cxn ang="0">
                <a:pos x="0" y="78740"/>
              </a:cxn>
              <a:cxn ang="0">
                <a:pos x="11930" y="11930"/>
              </a:cxn>
              <a:cxn ang="0">
                <a:pos x="45335" y="0"/>
              </a:cxn>
            </a:cxnLst>
            <a:rect l="0" t="0" r="0" b="0"/>
            <a:pathLst>
              <a:path w="38" h="66">
                <a:moveTo>
                  <a:pt x="0" y="66"/>
                </a:moveTo>
                <a:lnTo>
                  <a:pt x="10" y="10"/>
                </a:lnTo>
                <a:lnTo>
                  <a:pt x="38" y="0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770" name="Line 246"/>
          <p:cNvSpPr/>
          <p:nvPr/>
        </p:nvSpPr>
        <p:spPr>
          <a:xfrm>
            <a:off x="3870325" y="2600325"/>
            <a:ext cx="46038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771" name="Line 247"/>
          <p:cNvSpPr/>
          <p:nvPr/>
        </p:nvSpPr>
        <p:spPr>
          <a:xfrm>
            <a:off x="3870325" y="2644775"/>
            <a:ext cx="90488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772" name="Line 248"/>
          <p:cNvSpPr/>
          <p:nvPr/>
        </p:nvSpPr>
        <p:spPr>
          <a:xfrm>
            <a:off x="3870325" y="2690813"/>
            <a:ext cx="90488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773" name="Line 249"/>
          <p:cNvSpPr/>
          <p:nvPr/>
        </p:nvSpPr>
        <p:spPr>
          <a:xfrm>
            <a:off x="3870325" y="2735263"/>
            <a:ext cx="90488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774" name="Line 250"/>
          <p:cNvSpPr/>
          <p:nvPr/>
        </p:nvSpPr>
        <p:spPr>
          <a:xfrm>
            <a:off x="3768725" y="2803525"/>
            <a:ext cx="112713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775" name="Freeform 251"/>
          <p:cNvSpPr/>
          <p:nvPr/>
        </p:nvSpPr>
        <p:spPr>
          <a:xfrm>
            <a:off x="3656013" y="2533650"/>
            <a:ext cx="339725" cy="269875"/>
          </a:xfrm>
          <a:custGeom>
            <a:avLst/>
            <a:gdLst/>
            <a:ahLst/>
            <a:cxnLst>
              <a:cxn ang="0">
                <a:pos x="249341" y="270815"/>
              </a:cxn>
              <a:cxn ang="0">
                <a:pos x="340010" y="270815"/>
              </a:cxn>
              <a:cxn ang="0">
                <a:pos x="340010" y="0"/>
              </a:cxn>
              <a:cxn ang="0">
                <a:pos x="0" y="0"/>
              </a:cxn>
              <a:cxn ang="0">
                <a:pos x="0" y="270815"/>
              </a:cxn>
              <a:cxn ang="0">
                <a:pos x="90669" y="270815"/>
              </a:cxn>
            </a:cxnLst>
            <a:rect l="0" t="0" r="0" b="0"/>
            <a:pathLst>
              <a:path w="285" h="227">
                <a:moveTo>
                  <a:pt x="209" y="227"/>
                </a:moveTo>
                <a:lnTo>
                  <a:pt x="285" y="227"/>
                </a:lnTo>
                <a:lnTo>
                  <a:pt x="285" y="0"/>
                </a:lnTo>
                <a:lnTo>
                  <a:pt x="0" y="0"/>
                </a:lnTo>
                <a:lnTo>
                  <a:pt x="0" y="227"/>
                </a:lnTo>
                <a:lnTo>
                  <a:pt x="76" y="227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2776" name="组合 249"/>
          <p:cNvGrpSpPr/>
          <p:nvPr/>
        </p:nvGrpSpPr>
        <p:grpSpPr>
          <a:xfrm>
            <a:off x="746125" y="446088"/>
            <a:ext cx="11666538" cy="1835150"/>
            <a:chOff x="852709" y="5009914"/>
            <a:chExt cx="11667524" cy="1835106"/>
          </a:xfrm>
        </p:grpSpPr>
        <p:sp>
          <p:nvSpPr>
            <p:cNvPr id="251" name="矩形 51"/>
            <p:cNvSpPr>
              <a:spLocks noChangeArrowheads="1"/>
            </p:cNvSpPr>
            <p:nvPr/>
          </p:nvSpPr>
          <p:spPr bwMode="auto">
            <a:xfrm>
              <a:off x="852709" y="5009914"/>
              <a:ext cx="10635290" cy="1835106"/>
            </a:xfrm>
            <a:prstGeom prst="rect">
              <a:avLst/>
            </a:prstGeom>
            <a:solidFill>
              <a:srgbClr val="FCFCFC">
                <a:alpha val="30000"/>
              </a:srgb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22778" name="文本框 251"/>
            <p:cNvSpPr txBox="1"/>
            <p:nvPr/>
          </p:nvSpPr>
          <p:spPr>
            <a:xfrm>
              <a:off x="1712626" y="5216411"/>
              <a:ext cx="10807607" cy="14465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just" eaLnBrk="1" hangingPunct="1"/>
              <a:r>
                <a:rPr lang="zh-CN" altLang="en-US" sz="8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赠可编辑商务图标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6"/>
          <p:cNvSpPr/>
          <p:nvPr/>
        </p:nvSpPr>
        <p:spPr bwMode="auto">
          <a:xfrm rot="19653139">
            <a:off x="6213475" y="2295525"/>
            <a:ext cx="1335088" cy="982663"/>
          </a:xfrm>
          <a:custGeom>
            <a:avLst/>
            <a:gdLst/>
            <a:ahLst/>
            <a:cxnLst>
              <a:cxn ang="0">
                <a:pos x="924" y="201"/>
              </a:cxn>
              <a:cxn ang="0">
                <a:pos x="563" y="679"/>
              </a:cxn>
              <a:cxn ang="0">
                <a:pos x="0" y="440"/>
              </a:cxn>
              <a:cxn ang="0">
                <a:pos x="0" y="440"/>
              </a:cxn>
              <a:cxn ang="0">
                <a:pos x="374" y="0"/>
              </a:cxn>
              <a:cxn ang="0">
                <a:pos x="924" y="192"/>
              </a:cxn>
              <a:cxn ang="0">
                <a:pos x="924" y="201"/>
              </a:cxn>
            </a:cxnLst>
            <a:rect l="0" t="0" r="r" b="b"/>
            <a:pathLst>
              <a:path w="924" h="679">
                <a:moveTo>
                  <a:pt x="924" y="201"/>
                </a:moveTo>
                <a:lnTo>
                  <a:pt x="563" y="679"/>
                </a:lnTo>
                <a:lnTo>
                  <a:pt x="0" y="440"/>
                </a:lnTo>
                <a:lnTo>
                  <a:pt x="0" y="440"/>
                </a:lnTo>
                <a:lnTo>
                  <a:pt x="374" y="0"/>
                </a:lnTo>
                <a:lnTo>
                  <a:pt x="924" y="192"/>
                </a:lnTo>
                <a:lnTo>
                  <a:pt x="924" y="201"/>
                </a:lnTo>
                <a:close/>
              </a:path>
            </a:pathLst>
          </a:cu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Freeform 7"/>
          <p:cNvSpPr/>
          <p:nvPr/>
        </p:nvSpPr>
        <p:spPr bwMode="auto">
          <a:xfrm rot="19653139">
            <a:off x="7186613" y="2274888"/>
            <a:ext cx="619125" cy="1260475"/>
          </a:xfrm>
          <a:custGeom>
            <a:avLst/>
            <a:gdLst/>
            <a:ahLst/>
            <a:cxnLst>
              <a:cxn ang="0">
                <a:pos x="428" y="458"/>
              </a:cxn>
              <a:cxn ang="0">
                <a:pos x="106" y="872"/>
              </a:cxn>
              <a:cxn ang="0">
                <a:pos x="106" y="872"/>
              </a:cxn>
              <a:cxn ang="0">
                <a:pos x="0" y="478"/>
              </a:cxn>
              <a:cxn ang="0">
                <a:pos x="361" y="0"/>
              </a:cxn>
              <a:cxn ang="0">
                <a:pos x="428" y="458"/>
              </a:cxn>
            </a:cxnLst>
            <a:rect l="0" t="0" r="r" b="b"/>
            <a:pathLst>
              <a:path w="428" h="872">
                <a:moveTo>
                  <a:pt x="428" y="458"/>
                </a:moveTo>
                <a:lnTo>
                  <a:pt x="106" y="872"/>
                </a:lnTo>
                <a:lnTo>
                  <a:pt x="106" y="872"/>
                </a:lnTo>
                <a:lnTo>
                  <a:pt x="0" y="478"/>
                </a:lnTo>
                <a:lnTo>
                  <a:pt x="361" y="0"/>
                </a:lnTo>
                <a:lnTo>
                  <a:pt x="428" y="458"/>
                </a:lnTo>
                <a:close/>
              </a:path>
            </a:pathLst>
          </a:custGeom>
          <a:solidFill>
            <a:srgbClr val="FCFCFC">
              <a:alpha val="5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Freeform 8"/>
          <p:cNvSpPr/>
          <p:nvPr/>
        </p:nvSpPr>
        <p:spPr bwMode="auto">
          <a:xfrm rot="19653139">
            <a:off x="6565900" y="2936875"/>
            <a:ext cx="966788" cy="914400"/>
          </a:xfrm>
          <a:custGeom>
            <a:avLst/>
            <a:gdLst/>
            <a:ahLst/>
            <a:cxnLst>
              <a:cxn ang="0">
                <a:pos x="607" y="403"/>
              </a:cxn>
              <a:cxn ang="0">
                <a:pos x="608" y="404"/>
              </a:cxn>
              <a:cxn ang="0">
                <a:pos x="669" y="633"/>
              </a:cxn>
              <a:cxn ang="0">
                <a:pos x="158" y="393"/>
              </a:cxn>
              <a:cxn ang="0">
                <a:pos x="0" y="0"/>
              </a:cxn>
              <a:cxn ang="0">
                <a:pos x="563" y="239"/>
              </a:cxn>
              <a:cxn ang="0">
                <a:pos x="607" y="403"/>
              </a:cxn>
              <a:cxn ang="0">
                <a:pos x="607" y="403"/>
              </a:cxn>
            </a:cxnLst>
            <a:rect l="0" t="0" r="r" b="b"/>
            <a:pathLst>
              <a:path w="669" h="633">
                <a:moveTo>
                  <a:pt x="607" y="403"/>
                </a:moveTo>
                <a:lnTo>
                  <a:pt x="608" y="404"/>
                </a:lnTo>
                <a:lnTo>
                  <a:pt x="669" y="633"/>
                </a:lnTo>
                <a:lnTo>
                  <a:pt x="158" y="393"/>
                </a:lnTo>
                <a:lnTo>
                  <a:pt x="0" y="0"/>
                </a:lnTo>
                <a:lnTo>
                  <a:pt x="563" y="239"/>
                </a:lnTo>
                <a:lnTo>
                  <a:pt x="607" y="403"/>
                </a:lnTo>
                <a:lnTo>
                  <a:pt x="607" y="403"/>
                </a:lnTo>
                <a:close/>
              </a:path>
            </a:pathLst>
          </a:custGeom>
          <a:solidFill>
            <a:srgbClr val="FCFCFC">
              <a:alpha val="7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Freeform 12"/>
          <p:cNvSpPr/>
          <p:nvPr/>
        </p:nvSpPr>
        <p:spPr bwMode="auto">
          <a:xfrm rot="1692461">
            <a:off x="7851775" y="4930775"/>
            <a:ext cx="496888" cy="1350963"/>
          </a:xfrm>
          <a:custGeom>
            <a:avLst/>
            <a:gdLst/>
            <a:ahLst/>
            <a:cxnLst>
              <a:cxn ang="0">
                <a:pos x="304" y="430"/>
              </a:cxn>
              <a:cxn ang="0">
                <a:pos x="9" y="935"/>
              </a:cxn>
              <a:cxn ang="0">
                <a:pos x="0" y="554"/>
              </a:cxn>
              <a:cxn ang="0">
                <a:pos x="344" y="0"/>
              </a:cxn>
              <a:cxn ang="0">
                <a:pos x="304" y="430"/>
              </a:cxn>
            </a:cxnLst>
            <a:rect l="0" t="0" r="r" b="b"/>
            <a:pathLst>
              <a:path w="344" h="935">
                <a:moveTo>
                  <a:pt x="304" y="430"/>
                </a:moveTo>
                <a:lnTo>
                  <a:pt x="9" y="935"/>
                </a:lnTo>
                <a:lnTo>
                  <a:pt x="0" y="554"/>
                </a:lnTo>
                <a:lnTo>
                  <a:pt x="344" y="0"/>
                </a:lnTo>
                <a:lnTo>
                  <a:pt x="304" y="430"/>
                </a:lnTo>
                <a:close/>
              </a:path>
            </a:pathLst>
          </a:custGeom>
          <a:solidFill>
            <a:srgbClr val="FCFCFC">
              <a:alpha val="7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Freeform 13"/>
          <p:cNvSpPr/>
          <p:nvPr/>
        </p:nvSpPr>
        <p:spPr bwMode="auto">
          <a:xfrm rot="1692461">
            <a:off x="7143750" y="4424363"/>
            <a:ext cx="1470025" cy="1128713"/>
          </a:xfrm>
          <a:custGeom>
            <a:avLst/>
            <a:gdLst/>
            <a:ahLst/>
            <a:cxnLst>
              <a:cxn ang="0">
                <a:pos x="1017" y="227"/>
              </a:cxn>
              <a:cxn ang="0">
                <a:pos x="673" y="781"/>
              </a:cxn>
              <a:cxn ang="0">
                <a:pos x="0" y="493"/>
              </a:cxn>
              <a:cxn ang="0">
                <a:pos x="0" y="493"/>
              </a:cxn>
              <a:cxn ang="0">
                <a:pos x="369" y="0"/>
              </a:cxn>
              <a:cxn ang="0">
                <a:pos x="1017" y="227"/>
              </a:cxn>
            </a:cxnLst>
            <a:rect l="0" t="0" r="r" b="b"/>
            <a:pathLst>
              <a:path w="1017" h="781">
                <a:moveTo>
                  <a:pt x="1017" y="227"/>
                </a:moveTo>
                <a:lnTo>
                  <a:pt x="673" y="781"/>
                </a:lnTo>
                <a:lnTo>
                  <a:pt x="0" y="493"/>
                </a:lnTo>
                <a:lnTo>
                  <a:pt x="0" y="493"/>
                </a:lnTo>
                <a:lnTo>
                  <a:pt x="369" y="0"/>
                </a:lnTo>
                <a:lnTo>
                  <a:pt x="1017" y="227"/>
                </a:lnTo>
                <a:close/>
              </a:path>
            </a:pathLst>
          </a:cu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Freeform 14"/>
          <p:cNvSpPr/>
          <p:nvPr/>
        </p:nvSpPr>
        <p:spPr bwMode="auto">
          <a:xfrm rot="1692461">
            <a:off x="6875463" y="4948238"/>
            <a:ext cx="984250" cy="966788"/>
          </a:xfrm>
          <a:custGeom>
            <a:avLst/>
            <a:gdLst/>
            <a:ahLst/>
            <a:cxnLst>
              <a:cxn ang="0">
                <a:pos x="682" y="669"/>
              </a:cxn>
              <a:cxn ang="0">
                <a:pos x="87" y="391"/>
              </a:cxn>
              <a:cxn ang="0">
                <a:pos x="0" y="0"/>
              </a:cxn>
              <a:cxn ang="0">
                <a:pos x="673" y="288"/>
              </a:cxn>
              <a:cxn ang="0">
                <a:pos x="682" y="669"/>
              </a:cxn>
              <a:cxn ang="0">
                <a:pos x="682" y="669"/>
              </a:cxn>
            </a:cxnLst>
            <a:rect l="0" t="0" r="r" b="b"/>
            <a:pathLst>
              <a:path w="682" h="669">
                <a:moveTo>
                  <a:pt x="682" y="669"/>
                </a:moveTo>
                <a:lnTo>
                  <a:pt x="87" y="391"/>
                </a:lnTo>
                <a:lnTo>
                  <a:pt x="0" y="0"/>
                </a:lnTo>
                <a:lnTo>
                  <a:pt x="673" y="288"/>
                </a:lnTo>
                <a:lnTo>
                  <a:pt x="682" y="669"/>
                </a:lnTo>
                <a:lnTo>
                  <a:pt x="682" y="669"/>
                </a:lnTo>
                <a:close/>
              </a:path>
            </a:pathLst>
          </a:custGeom>
          <a:solidFill>
            <a:srgbClr val="FCFCFC">
              <a:alpha val="5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Freeform 9"/>
          <p:cNvSpPr/>
          <p:nvPr/>
        </p:nvSpPr>
        <p:spPr bwMode="auto">
          <a:xfrm rot="20519288">
            <a:off x="3636963" y="1622425"/>
            <a:ext cx="1457325" cy="1193800"/>
          </a:xfrm>
          <a:custGeom>
            <a:avLst/>
            <a:gdLst/>
            <a:ahLst/>
            <a:cxnLst>
              <a:cxn ang="0">
                <a:pos x="1008" y="247"/>
              </a:cxn>
              <a:cxn ang="0">
                <a:pos x="570" y="826"/>
              </a:cxn>
              <a:cxn ang="0">
                <a:pos x="0" y="516"/>
              </a:cxn>
              <a:cxn ang="0">
                <a:pos x="440" y="0"/>
              </a:cxn>
              <a:cxn ang="0">
                <a:pos x="1008" y="247"/>
              </a:cxn>
              <a:cxn ang="0">
                <a:pos x="1008" y="247"/>
              </a:cxn>
            </a:cxnLst>
            <a:rect l="0" t="0" r="r" b="b"/>
            <a:pathLst>
              <a:path w="1008" h="826">
                <a:moveTo>
                  <a:pt x="1008" y="247"/>
                </a:moveTo>
                <a:lnTo>
                  <a:pt x="570" y="826"/>
                </a:lnTo>
                <a:lnTo>
                  <a:pt x="0" y="516"/>
                </a:lnTo>
                <a:lnTo>
                  <a:pt x="440" y="0"/>
                </a:lnTo>
                <a:lnTo>
                  <a:pt x="1008" y="247"/>
                </a:lnTo>
                <a:lnTo>
                  <a:pt x="1008" y="247"/>
                </a:lnTo>
                <a:close/>
              </a:path>
            </a:pathLst>
          </a:cu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Freeform 10"/>
          <p:cNvSpPr/>
          <p:nvPr/>
        </p:nvSpPr>
        <p:spPr bwMode="auto">
          <a:xfrm rot="20519288">
            <a:off x="4567238" y="1803400"/>
            <a:ext cx="820738" cy="1325563"/>
          </a:xfrm>
          <a:custGeom>
            <a:avLst/>
            <a:gdLst/>
            <a:ahLst/>
            <a:cxnLst>
              <a:cxn ang="0">
                <a:pos x="183" y="917"/>
              </a:cxn>
              <a:cxn ang="0">
                <a:pos x="0" y="579"/>
              </a:cxn>
              <a:cxn ang="0">
                <a:pos x="438" y="0"/>
              </a:cxn>
              <a:cxn ang="0">
                <a:pos x="568" y="417"/>
              </a:cxn>
              <a:cxn ang="0">
                <a:pos x="183" y="917"/>
              </a:cxn>
            </a:cxnLst>
            <a:rect l="0" t="0" r="r" b="b"/>
            <a:pathLst>
              <a:path w="568" h="917">
                <a:moveTo>
                  <a:pt x="183" y="917"/>
                </a:moveTo>
                <a:lnTo>
                  <a:pt x="0" y="579"/>
                </a:lnTo>
                <a:lnTo>
                  <a:pt x="438" y="0"/>
                </a:lnTo>
                <a:lnTo>
                  <a:pt x="568" y="417"/>
                </a:lnTo>
                <a:lnTo>
                  <a:pt x="183" y="917"/>
                </a:lnTo>
                <a:close/>
              </a:path>
            </a:pathLst>
          </a:custGeom>
          <a:solidFill>
            <a:srgbClr val="FCFCFC">
              <a:alpha val="5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" name="Freeform 11"/>
          <p:cNvSpPr/>
          <p:nvPr/>
        </p:nvSpPr>
        <p:spPr bwMode="auto">
          <a:xfrm rot="20519288">
            <a:off x="3836988" y="2395538"/>
            <a:ext cx="1087438" cy="936625"/>
          </a:xfrm>
          <a:custGeom>
            <a:avLst/>
            <a:gdLst/>
            <a:ahLst/>
            <a:cxnLst>
              <a:cxn ang="0">
                <a:pos x="753" y="648"/>
              </a:cxn>
              <a:cxn ang="0">
                <a:pos x="234" y="348"/>
              </a:cxn>
              <a:cxn ang="0">
                <a:pos x="0" y="0"/>
              </a:cxn>
              <a:cxn ang="0">
                <a:pos x="570" y="310"/>
              </a:cxn>
              <a:cxn ang="0">
                <a:pos x="753" y="648"/>
              </a:cxn>
            </a:cxnLst>
            <a:rect l="0" t="0" r="r" b="b"/>
            <a:pathLst>
              <a:path w="753" h="648">
                <a:moveTo>
                  <a:pt x="753" y="648"/>
                </a:moveTo>
                <a:lnTo>
                  <a:pt x="234" y="348"/>
                </a:lnTo>
                <a:lnTo>
                  <a:pt x="0" y="0"/>
                </a:lnTo>
                <a:lnTo>
                  <a:pt x="570" y="310"/>
                </a:lnTo>
                <a:lnTo>
                  <a:pt x="753" y="648"/>
                </a:lnTo>
                <a:close/>
              </a:path>
            </a:pathLst>
          </a:custGeom>
          <a:solidFill>
            <a:srgbClr val="FCFCFC">
              <a:alpha val="7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Freeform 15"/>
          <p:cNvSpPr>
            <a:spLocks noEditPoints="1"/>
          </p:cNvSpPr>
          <p:nvPr/>
        </p:nvSpPr>
        <p:spPr bwMode="auto">
          <a:xfrm rot="20342882">
            <a:off x="4670425" y="3754438"/>
            <a:ext cx="1622425" cy="1406525"/>
          </a:xfrm>
          <a:custGeom>
            <a:avLst/>
            <a:gdLst/>
            <a:ahLst/>
            <a:cxnLst>
              <a:cxn ang="0">
                <a:pos x="703" y="973"/>
              </a:cxn>
              <a:cxn ang="0">
                <a:pos x="0" y="591"/>
              </a:cxn>
              <a:cxn ang="0">
                <a:pos x="443" y="0"/>
              </a:cxn>
              <a:cxn ang="0">
                <a:pos x="1123" y="296"/>
              </a:cxn>
              <a:cxn ang="0">
                <a:pos x="703" y="973"/>
              </a:cxn>
              <a:cxn ang="0">
                <a:pos x="505" y="230"/>
              </a:cxn>
              <a:cxn ang="0">
                <a:pos x="505" y="230"/>
              </a:cxn>
              <a:cxn ang="0">
                <a:pos x="505" y="230"/>
              </a:cxn>
              <a:cxn ang="0">
                <a:pos x="505" y="230"/>
              </a:cxn>
              <a:cxn ang="0">
                <a:pos x="538" y="246"/>
              </a:cxn>
              <a:cxn ang="0">
                <a:pos x="538" y="246"/>
              </a:cxn>
              <a:cxn ang="0">
                <a:pos x="538" y="246"/>
              </a:cxn>
              <a:cxn ang="0">
                <a:pos x="538" y="246"/>
              </a:cxn>
            </a:cxnLst>
            <a:rect l="0" t="0" r="r" b="b"/>
            <a:pathLst>
              <a:path w="1123" h="973">
                <a:moveTo>
                  <a:pt x="703" y="973"/>
                </a:moveTo>
                <a:lnTo>
                  <a:pt x="0" y="591"/>
                </a:lnTo>
                <a:lnTo>
                  <a:pt x="443" y="0"/>
                </a:lnTo>
                <a:lnTo>
                  <a:pt x="1123" y="296"/>
                </a:lnTo>
                <a:lnTo>
                  <a:pt x="703" y="973"/>
                </a:lnTo>
                <a:close/>
                <a:moveTo>
                  <a:pt x="505" y="230"/>
                </a:moveTo>
                <a:lnTo>
                  <a:pt x="505" y="230"/>
                </a:lnTo>
                <a:lnTo>
                  <a:pt x="505" y="230"/>
                </a:lnTo>
                <a:lnTo>
                  <a:pt x="505" y="230"/>
                </a:lnTo>
                <a:close/>
                <a:moveTo>
                  <a:pt x="538" y="246"/>
                </a:moveTo>
                <a:lnTo>
                  <a:pt x="538" y="246"/>
                </a:lnTo>
                <a:lnTo>
                  <a:pt x="538" y="246"/>
                </a:lnTo>
                <a:lnTo>
                  <a:pt x="538" y="246"/>
                </a:lnTo>
                <a:close/>
              </a:path>
            </a:pathLst>
          </a:cu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Freeform 16"/>
          <p:cNvSpPr/>
          <p:nvPr/>
        </p:nvSpPr>
        <p:spPr bwMode="auto">
          <a:xfrm rot="20342882">
            <a:off x="5808663" y="3968750"/>
            <a:ext cx="623888" cy="1423988"/>
          </a:xfrm>
          <a:custGeom>
            <a:avLst/>
            <a:gdLst/>
            <a:ahLst/>
            <a:cxnLst>
              <a:cxn ang="0">
                <a:pos x="80" y="986"/>
              </a:cxn>
              <a:cxn ang="0">
                <a:pos x="0" y="677"/>
              </a:cxn>
              <a:cxn ang="0">
                <a:pos x="420" y="0"/>
              </a:cxn>
              <a:cxn ang="0">
                <a:pos x="432" y="383"/>
              </a:cxn>
              <a:cxn ang="0">
                <a:pos x="80" y="986"/>
              </a:cxn>
            </a:cxnLst>
            <a:rect l="0" t="0" r="r" b="b"/>
            <a:pathLst>
              <a:path w="432" h="986">
                <a:moveTo>
                  <a:pt x="80" y="986"/>
                </a:moveTo>
                <a:lnTo>
                  <a:pt x="0" y="677"/>
                </a:lnTo>
                <a:lnTo>
                  <a:pt x="420" y="0"/>
                </a:lnTo>
                <a:lnTo>
                  <a:pt x="432" y="383"/>
                </a:lnTo>
                <a:lnTo>
                  <a:pt x="80" y="986"/>
                </a:lnTo>
                <a:close/>
              </a:path>
            </a:pathLst>
          </a:custGeom>
          <a:solidFill>
            <a:srgbClr val="FCFCFC">
              <a:alpha val="5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Freeform 17"/>
          <p:cNvSpPr/>
          <p:nvPr/>
        </p:nvSpPr>
        <p:spPr bwMode="auto">
          <a:xfrm rot="20342882">
            <a:off x="4918075" y="4652963"/>
            <a:ext cx="1131888" cy="998538"/>
          </a:xfrm>
          <a:custGeom>
            <a:avLst/>
            <a:gdLst/>
            <a:ahLst/>
            <a:cxnLst>
              <a:cxn ang="0">
                <a:pos x="783" y="691"/>
              </a:cxn>
              <a:cxn ang="0">
                <a:pos x="180" y="341"/>
              </a:cxn>
              <a:cxn ang="0">
                <a:pos x="0" y="0"/>
              </a:cxn>
              <a:cxn ang="0">
                <a:pos x="0" y="0"/>
              </a:cxn>
              <a:cxn ang="0">
                <a:pos x="703" y="382"/>
              </a:cxn>
              <a:cxn ang="0">
                <a:pos x="783" y="691"/>
              </a:cxn>
            </a:cxnLst>
            <a:rect l="0" t="0" r="r" b="b"/>
            <a:pathLst>
              <a:path w="783" h="691">
                <a:moveTo>
                  <a:pt x="783" y="691"/>
                </a:moveTo>
                <a:lnTo>
                  <a:pt x="180" y="341"/>
                </a:lnTo>
                <a:lnTo>
                  <a:pt x="0" y="0"/>
                </a:lnTo>
                <a:lnTo>
                  <a:pt x="0" y="0"/>
                </a:lnTo>
                <a:lnTo>
                  <a:pt x="703" y="382"/>
                </a:lnTo>
                <a:lnTo>
                  <a:pt x="783" y="691"/>
                </a:lnTo>
                <a:close/>
              </a:path>
            </a:pathLst>
          </a:custGeom>
          <a:solidFill>
            <a:srgbClr val="FCFCFC">
              <a:alpha val="7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Freeform 15"/>
          <p:cNvSpPr>
            <a:spLocks noEditPoints="1"/>
          </p:cNvSpPr>
          <p:nvPr/>
        </p:nvSpPr>
        <p:spPr bwMode="auto">
          <a:xfrm rot="16200000" flipV="1">
            <a:off x="5454650" y="3059113"/>
            <a:ext cx="425450" cy="368300"/>
          </a:xfrm>
          <a:custGeom>
            <a:avLst/>
            <a:gdLst/>
            <a:ahLst/>
            <a:cxnLst>
              <a:cxn ang="0">
                <a:pos x="703" y="973"/>
              </a:cxn>
              <a:cxn ang="0">
                <a:pos x="0" y="591"/>
              </a:cxn>
              <a:cxn ang="0">
                <a:pos x="443" y="0"/>
              </a:cxn>
              <a:cxn ang="0">
                <a:pos x="1123" y="296"/>
              </a:cxn>
              <a:cxn ang="0">
                <a:pos x="703" y="973"/>
              </a:cxn>
              <a:cxn ang="0">
                <a:pos x="505" y="230"/>
              </a:cxn>
              <a:cxn ang="0">
                <a:pos x="505" y="230"/>
              </a:cxn>
              <a:cxn ang="0">
                <a:pos x="505" y="230"/>
              </a:cxn>
              <a:cxn ang="0">
                <a:pos x="505" y="230"/>
              </a:cxn>
              <a:cxn ang="0">
                <a:pos x="538" y="246"/>
              </a:cxn>
              <a:cxn ang="0">
                <a:pos x="538" y="246"/>
              </a:cxn>
              <a:cxn ang="0">
                <a:pos x="538" y="246"/>
              </a:cxn>
              <a:cxn ang="0">
                <a:pos x="538" y="246"/>
              </a:cxn>
            </a:cxnLst>
            <a:rect l="0" t="0" r="r" b="b"/>
            <a:pathLst>
              <a:path w="1123" h="973">
                <a:moveTo>
                  <a:pt x="703" y="973"/>
                </a:moveTo>
                <a:lnTo>
                  <a:pt x="0" y="591"/>
                </a:lnTo>
                <a:lnTo>
                  <a:pt x="443" y="0"/>
                </a:lnTo>
                <a:lnTo>
                  <a:pt x="1123" y="296"/>
                </a:lnTo>
                <a:lnTo>
                  <a:pt x="703" y="973"/>
                </a:lnTo>
                <a:close/>
                <a:moveTo>
                  <a:pt x="505" y="230"/>
                </a:moveTo>
                <a:lnTo>
                  <a:pt x="505" y="230"/>
                </a:lnTo>
                <a:lnTo>
                  <a:pt x="505" y="230"/>
                </a:lnTo>
                <a:lnTo>
                  <a:pt x="505" y="230"/>
                </a:lnTo>
                <a:close/>
                <a:moveTo>
                  <a:pt x="538" y="246"/>
                </a:moveTo>
                <a:lnTo>
                  <a:pt x="538" y="246"/>
                </a:lnTo>
                <a:lnTo>
                  <a:pt x="538" y="246"/>
                </a:lnTo>
                <a:lnTo>
                  <a:pt x="538" y="246"/>
                </a:lnTo>
                <a:close/>
              </a:path>
            </a:pathLst>
          </a:cu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Freeform 16"/>
          <p:cNvSpPr/>
          <p:nvPr/>
        </p:nvSpPr>
        <p:spPr bwMode="auto">
          <a:xfrm rot="16200000" flipV="1">
            <a:off x="5470525" y="2922588"/>
            <a:ext cx="163513" cy="373063"/>
          </a:xfrm>
          <a:custGeom>
            <a:avLst/>
            <a:gdLst/>
            <a:ahLst/>
            <a:cxnLst>
              <a:cxn ang="0">
                <a:pos x="80" y="986"/>
              </a:cxn>
              <a:cxn ang="0">
                <a:pos x="0" y="677"/>
              </a:cxn>
              <a:cxn ang="0">
                <a:pos x="420" y="0"/>
              </a:cxn>
              <a:cxn ang="0">
                <a:pos x="432" y="383"/>
              </a:cxn>
              <a:cxn ang="0">
                <a:pos x="80" y="986"/>
              </a:cxn>
            </a:cxnLst>
            <a:rect l="0" t="0" r="r" b="b"/>
            <a:pathLst>
              <a:path w="432" h="986">
                <a:moveTo>
                  <a:pt x="80" y="986"/>
                </a:moveTo>
                <a:lnTo>
                  <a:pt x="0" y="677"/>
                </a:lnTo>
                <a:lnTo>
                  <a:pt x="420" y="0"/>
                </a:lnTo>
                <a:lnTo>
                  <a:pt x="432" y="383"/>
                </a:lnTo>
                <a:lnTo>
                  <a:pt x="80" y="986"/>
                </a:lnTo>
                <a:close/>
              </a:path>
            </a:pathLst>
          </a:custGeom>
          <a:solidFill>
            <a:srgbClr val="FCFCFC">
              <a:alpha val="5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" name="Freeform 17"/>
          <p:cNvSpPr/>
          <p:nvPr/>
        </p:nvSpPr>
        <p:spPr bwMode="auto">
          <a:xfrm rot="16200000" flipV="1">
            <a:off x="5349081" y="3177381"/>
            <a:ext cx="295275" cy="261938"/>
          </a:xfrm>
          <a:custGeom>
            <a:avLst/>
            <a:gdLst/>
            <a:ahLst/>
            <a:cxnLst>
              <a:cxn ang="0">
                <a:pos x="783" y="691"/>
              </a:cxn>
              <a:cxn ang="0">
                <a:pos x="180" y="341"/>
              </a:cxn>
              <a:cxn ang="0">
                <a:pos x="0" y="0"/>
              </a:cxn>
              <a:cxn ang="0">
                <a:pos x="0" y="0"/>
              </a:cxn>
              <a:cxn ang="0">
                <a:pos x="703" y="382"/>
              </a:cxn>
              <a:cxn ang="0">
                <a:pos x="783" y="691"/>
              </a:cxn>
            </a:cxnLst>
            <a:rect l="0" t="0" r="r" b="b"/>
            <a:pathLst>
              <a:path w="783" h="691">
                <a:moveTo>
                  <a:pt x="783" y="691"/>
                </a:moveTo>
                <a:lnTo>
                  <a:pt x="180" y="341"/>
                </a:lnTo>
                <a:lnTo>
                  <a:pt x="0" y="0"/>
                </a:lnTo>
                <a:lnTo>
                  <a:pt x="0" y="0"/>
                </a:lnTo>
                <a:lnTo>
                  <a:pt x="703" y="382"/>
                </a:lnTo>
                <a:lnTo>
                  <a:pt x="783" y="691"/>
                </a:lnTo>
                <a:close/>
              </a:path>
            </a:pathLst>
          </a:custGeom>
          <a:solidFill>
            <a:srgbClr val="FCFCFC">
              <a:alpha val="7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7" name="Freeform 15"/>
          <p:cNvSpPr>
            <a:spLocks noEditPoints="1"/>
          </p:cNvSpPr>
          <p:nvPr/>
        </p:nvSpPr>
        <p:spPr bwMode="auto">
          <a:xfrm rot="20257227" flipV="1">
            <a:off x="6283325" y="5756275"/>
            <a:ext cx="746125" cy="646113"/>
          </a:xfrm>
          <a:custGeom>
            <a:avLst/>
            <a:gdLst/>
            <a:ahLst/>
            <a:cxnLst>
              <a:cxn ang="0">
                <a:pos x="703" y="973"/>
              </a:cxn>
              <a:cxn ang="0">
                <a:pos x="0" y="591"/>
              </a:cxn>
              <a:cxn ang="0">
                <a:pos x="443" y="0"/>
              </a:cxn>
              <a:cxn ang="0">
                <a:pos x="1123" y="296"/>
              </a:cxn>
              <a:cxn ang="0">
                <a:pos x="703" y="973"/>
              </a:cxn>
              <a:cxn ang="0">
                <a:pos x="505" y="230"/>
              </a:cxn>
              <a:cxn ang="0">
                <a:pos x="505" y="230"/>
              </a:cxn>
              <a:cxn ang="0">
                <a:pos x="505" y="230"/>
              </a:cxn>
              <a:cxn ang="0">
                <a:pos x="505" y="230"/>
              </a:cxn>
              <a:cxn ang="0">
                <a:pos x="538" y="246"/>
              </a:cxn>
              <a:cxn ang="0">
                <a:pos x="538" y="246"/>
              </a:cxn>
              <a:cxn ang="0">
                <a:pos x="538" y="246"/>
              </a:cxn>
              <a:cxn ang="0">
                <a:pos x="538" y="246"/>
              </a:cxn>
            </a:cxnLst>
            <a:rect l="0" t="0" r="r" b="b"/>
            <a:pathLst>
              <a:path w="1123" h="973">
                <a:moveTo>
                  <a:pt x="703" y="973"/>
                </a:moveTo>
                <a:lnTo>
                  <a:pt x="0" y="591"/>
                </a:lnTo>
                <a:lnTo>
                  <a:pt x="443" y="0"/>
                </a:lnTo>
                <a:lnTo>
                  <a:pt x="1123" y="296"/>
                </a:lnTo>
                <a:lnTo>
                  <a:pt x="703" y="973"/>
                </a:lnTo>
                <a:close/>
                <a:moveTo>
                  <a:pt x="505" y="230"/>
                </a:moveTo>
                <a:lnTo>
                  <a:pt x="505" y="230"/>
                </a:lnTo>
                <a:lnTo>
                  <a:pt x="505" y="230"/>
                </a:lnTo>
                <a:lnTo>
                  <a:pt x="505" y="230"/>
                </a:lnTo>
                <a:close/>
                <a:moveTo>
                  <a:pt x="538" y="246"/>
                </a:moveTo>
                <a:lnTo>
                  <a:pt x="538" y="246"/>
                </a:lnTo>
                <a:lnTo>
                  <a:pt x="538" y="246"/>
                </a:lnTo>
                <a:lnTo>
                  <a:pt x="538" y="246"/>
                </a:lnTo>
                <a:close/>
              </a:path>
            </a:pathLst>
          </a:cu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8" name="Freeform 16"/>
          <p:cNvSpPr/>
          <p:nvPr/>
        </p:nvSpPr>
        <p:spPr bwMode="auto">
          <a:xfrm rot="20257227" flipV="1">
            <a:off x="6656388" y="5475288"/>
            <a:ext cx="287338" cy="655638"/>
          </a:xfrm>
          <a:custGeom>
            <a:avLst/>
            <a:gdLst/>
            <a:ahLst/>
            <a:cxnLst>
              <a:cxn ang="0">
                <a:pos x="80" y="986"/>
              </a:cxn>
              <a:cxn ang="0">
                <a:pos x="0" y="677"/>
              </a:cxn>
              <a:cxn ang="0">
                <a:pos x="420" y="0"/>
              </a:cxn>
              <a:cxn ang="0">
                <a:pos x="432" y="383"/>
              </a:cxn>
              <a:cxn ang="0">
                <a:pos x="80" y="986"/>
              </a:cxn>
            </a:cxnLst>
            <a:rect l="0" t="0" r="r" b="b"/>
            <a:pathLst>
              <a:path w="432" h="986">
                <a:moveTo>
                  <a:pt x="80" y="986"/>
                </a:moveTo>
                <a:lnTo>
                  <a:pt x="0" y="677"/>
                </a:lnTo>
                <a:lnTo>
                  <a:pt x="420" y="0"/>
                </a:lnTo>
                <a:lnTo>
                  <a:pt x="432" y="383"/>
                </a:lnTo>
                <a:lnTo>
                  <a:pt x="80" y="986"/>
                </a:lnTo>
                <a:close/>
              </a:path>
            </a:pathLst>
          </a:custGeom>
          <a:solidFill>
            <a:srgbClr val="FCFCFC">
              <a:alpha val="7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" name="Freeform 17"/>
          <p:cNvSpPr/>
          <p:nvPr/>
        </p:nvSpPr>
        <p:spPr bwMode="auto">
          <a:xfrm rot="20257227" flipV="1">
            <a:off x="6176963" y="5616575"/>
            <a:ext cx="520700" cy="458788"/>
          </a:xfrm>
          <a:custGeom>
            <a:avLst/>
            <a:gdLst/>
            <a:ahLst/>
            <a:cxnLst>
              <a:cxn ang="0">
                <a:pos x="783" y="691"/>
              </a:cxn>
              <a:cxn ang="0">
                <a:pos x="180" y="341"/>
              </a:cxn>
              <a:cxn ang="0">
                <a:pos x="0" y="0"/>
              </a:cxn>
              <a:cxn ang="0">
                <a:pos x="0" y="0"/>
              </a:cxn>
              <a:cxn ang="0">
                <a:pos x="703" y="382"/>
              </a:cxn>
              <a:cxn ang="0">
                <a:pos x="783" y="691"/>
              </a:cxn>
            </a:cxnLst>
            <a:rect l="0" t="0" r="r" b="b"/>
            <a:pathLst>
              <a:path w="783" h="691">
                <a:moveTo>
                  <a:pt x="783" y="691"/>
                </a:moveTo>
                <a:lnTo>
                  <a:pt x="180" y="341"/>
                </a:lnTo>
                <a:lnTo>
                  <a:pt x="0" y="0"/>
                </a:lnTo>
                <a:lnTo>
                  <a:pt x="0" y="0"/>
                </a:lnTo>
                <a:lnTo>
                  <a:pt x="703" y="382"/>
                </a:lnTo>
                <a:lnTo>
                  <a:pt x="783" y="691"/>
                </a:lnTo>
                <a:close/>
              </a:path>
            </a:pathLst>
          </a:custGeom>
          <a:solidFill>
            <a:srgbClr val="FCFCFC">
              <a:alpha val="5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20" name="Straight Connector 41"/>
          <p:cNvCxnSpPr/>
          <p:nvPr/>
        </p:nvCxnSpPr>
        <p:spPr>
          <a:xfrm>
            <a:off x="7573963" y="2433638"/>
            <a:ext cx="758825" cy="0"/>
          </a:xfrm>
          <a:prstGeom prst="line">
            <a:avLst/>
          </a:prstGeom>
          <a:ln>
            <a:solidFill>
              <a:srgbClr val="F8F8F8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43"/>
          <p:cNvCxnSpPr/>
          <p:nvPr/>
        </p:nvCxnSpPr>
        <p:spPr>
          <a:xfrm>
            <a:off x="8712200" y="5087938"/>
            <a:ext cx="406400" cy="0"/>
          </a:xfrm>
          <a:prstGeom prst="line">
            <a:avLst/>
          </a:prstGeom>
          <a:ln>
            <a:solidFill>
              <a:srgbClr val="F8F8F8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48"/>
          <p:cNvCxnSpPr/>
          <p:nvPr/>
        </p:nvCxnSpPr>
        <p:spPr>
          <a:xfrm flipH="1">
            <a:off x="2949575" y="2433638"/>
            <a:ext cx="758825" cy="0"/>
          </a:xfrm>
          <a:prstGeom prst="line">
            <a:avLst/>
          </a:prstGeom>
          <a:ln>
            <a:solidFill>
              <a:srgbClr val="F8F8F8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49"/>
          <p:cNvCxnSpPr/>
          <p:nvPr/>
        </p:nvCxnSpPr>
        <p:spPr>
          <a:xfrm flipH="1">
            <a:off x="4049713" y="4483100"/>
            <a:ext cx="758825" cy="0"/>
          </a:xfrm>
          <a:prstGeom prst="line">
            <a:avLst/>
          </a:prstGeom>
          <a:ln>
            <a:solidFill>
              <a:srgbClr val="F8F8F8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624" name="Rectangle 51"/>
          <p:cNvSpPr/>
          <p:nvPr/>
        </p:nvSpPr>
        <p:spPr>
          <a:xfrm>
            <a:off x="8562975" y="2630488"/>
            <a:ext cx="1927225" cy="8679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25" name="Rectangle 53"/>
          <p:cNvSpPr/>
          <p:nvPr/>
        </p:nvSpPr>
        <p:spPr>
          <a:xfrm>
            <a:off x="9263063" y="5243513"/>
            <a:ext cx="1989137" cy="60939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54"/>
          <p:cNvSpPr txBox="1"/>
          <p:nvPr/>
        </p:nvSpPr>
        <p:spPr>
          <a:xfrm>
            <a:off x="1562100" y="2355850"/>
            <a:ext cx="1211263" cy="400050"/>
          </a:xfrm>
          <a:prstGeom prst="rect">
            <a:avLst/>
          </a:prstGeom>
          <a:solidFill>
            <a:schemeClr val="bg1">
              <a:alpha val="3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您的标题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5627" name="Rectangle 55"/>
          <p:cNvSpPr/>
          <p:nvPr/>
        </p:nvSpPr>
        <p:spPr>
          <a:xfrm>
            <a:off x="712788" y="2743200"/>
            <a:ext cx="2001837" cy="60939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r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28" name="Rectangle 57"/>
          <p:cNvSpPr/>
          <p:nvPr/>
        </p:nvSpPr>
        <p:spPr>
          <a:xfrm>
            <a:off x="1668463" y="4738688"/>
            <a:ext cx="2124075" cy="60939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r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Freeform 15"/>
          <p:cNvSpPr>
            <a:spLocks noEditPoints="1"/>
          </p:cNvSpPr>
          <p:nvPr/>
        </p:nvSpPr>
        <p:spPr bwMode="auto">
          <a:xfrm rot="16940679" flipV="1">
            <a:off x="5509419" y="6563519"/>
            <a:ext cx="952500" cy="823913"/>
          </a:xfrm>
          <a:custGeom>
            <a:avLst/>
            <a:gdLst/>
            <a:ahLst/>
            <a:cxnLst>
              <a:cxn ang="0">
                <a:pos x="703" y="973"/>
              </a:cxn>
              <a:cxn ang="0">
                <a:pos x="0" y="591"/>
              </a:cxn>
              <a:cxn ang="0">
                <a:pos x="443" y="0"/>
              </a:cxn>
              <a:cxn ang="0">
                <a:pos x="1123" y="296"/>
              </a:cxn>
              <a:cxn ang="0">
                <a:pos x="703" y="973"/>
              </a:cxn>
              <a:cxn ang="0">
                <a:pos x="505" y="230"/>
              </a:cxn>
              <a:cxn ang="0">
                <a:pos x="505" y="230"/>
              </a:cxn>
              <a:cxn ang="0">
                <a:pos x="505" y="230"/>
              </a:cxn>
              <a:cxn ang="0">
                <a:pos x="505" y="230"/>
              </a:cxn>
              <a:cxn ang="0">
                <a:pos x="538" y="246"/>
              </a:cxn>
              <a:cxn ang="0">
                <a:pos x="538" y="246"/>
              </a:cxn>
              <a:cxn ang="0">
                <a:pos x="538" y="246"/>
              </a:cxn>
              <a:cxn ang="0">
                <a:pos x="538" y="246"/>
              </a:cxn>
            </a:cxnLst>
            <a:rect l="0" t="0" r="r" b="b"/>
            <a:pathLst>
              <a:path w="1123" h="973">
                <a:moveTo>
                  <a:pt x="703" y="973"/>
                </a:moveTo>
                <a:lnTo>
                  <a:pt x="0" y="591"/>
                </a:lnTo>
                <a:lnTo>
                  <a:pt x="443" y="0"/>
                </a:lnTo>
                <a:lnTo>
                  <a:pt x="1123" y="296"/>
                </a:lnTo>
                <a:lnTo>
                  <a:pt x="703" y="973"/>
                </a:lnTo>
                <a:close/>
                <a:moveTo>
                  <a:pt x="505" y="230"/>
                </a:moveTo>
                <a:lnTo>
                  <a:pt x="505" y="230"/>
                </a:lnTo>
                <a:lnTo>
                  <a:pt x="505" y="230"/>
                </a:lnTo>
                <a:lnTo>
                  <a:pt x="505" y="230"/>
                </a:lnTo>
                <a:close/>
                <a:moveTo>
                  <a:pt x="538" y="246"/>
                </a:moveTo>
                <a:lnTo>
                  <a:pt x="538" y="246"/>
                </a:lnTo>
                <a:lnTo>
                  <a:pt x="538" y="246"/>
                </a:lnTo>
                <a:lnTo>
                  <a:pt x="538" y="246"/>
                </a:lnTo>
                <a:close/>
              </a:path>
            </a:pathLst>
          </a:cu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0" name="Freeform 16"/>
          <p:cNvSpPr/>
          <p:nvPr/>
        </p:nvSpPr>
        <p:spPr bwMode="auto">
          <a:xfrm rot="16940679" flipV="1">
            <a:off x="5616575" y="6207125"/>
            <a:ext cx="365125" cy="835025"/>
          </a:xfrm>
          <a:custGeom>
            <a:avLst/>
            <a:gdLst/>
            <a:ahLst/>
            <a:cxnLst>
              <a:cxn ang="0">
                <a:pos x="80" y="986"/>
              </a:cxn>
              <a:cxn ang="0">
                <a:pos x="0" y="677"/>
              </a:cxn>
              <a:cxn ang="0">
                <a:pos x="420" y="0"/>
              </a:cxn>
              <a:cxn ang="0">
                <a:pos x="432" y="383"/>
              </a:cxn>
              <a:cxn ang="0">
                <a:pos x="80" y="986"/>
              </a:cxn>
            </a:cxnLst>
            <a:rect l="0" t="0" r="r" b="b"/>
            <a:pathLst>
              <a:path w="432" h="986">
                <a:moveTo>
                  <a:pt x="80" y="986"/>
                </a:moveTo>
                <a:lnTo>
                  <a:pt x="0" y="677"/>
                </a:lnTo>
                <a:lnTo>
                  <a:pt x="420" y="0"/>
                </a:lnTo>
                <a:lnTo>
                  <a:pt x="432" y="383"/>
                </a:lnTo>
                <a:lnTo>
                  <a:pt x="80" y="986"/>
                </a:lnTo>
                <a:close/>
              </a:path>
            </a:pathLst>
          </a:custGeom>
          <a:solidFill>
            <a:srgbClr val="FCFCFC">
              <a:alpha val="5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1" name="Freeform 17"/>
          <p:cNvSpPr/>
          <p:nvPr/>
        </p:nvSpPr>
        <p:spPr bwMode="auto">
          <a:xfrm rot="16940679" flipV="1">
            <a:off x="5250656" y="6741319"/>
            <a:ext cx="663575" cy="585788"/>
          </a:xfrm>
          <a:custGeom>
            <a:avLst/>
            <a:gdLst/>
            <a:ahLst/>
            <a:cxnLst>
              <a:cxn ang="0">
                <a:pos x="783" y="691"/>
              </a:cxn>
              <a:cxn ang="0">
                <a:pos x="180" y="341"/>
              </a:cxn>
              <a:cxn ang="0">
                <a:pos x="0" y="0"/>
              </a:cxn>
              <a:cxn ang="0">
                <a:pos x="0" y="0"/>
              </a:cxn>
              <a:cxn ang="0">
                <a:pos x="703" y="382"/>
              </a:cxn>
              <a:cxn ang="0">
                <a:pos x="783" y="691"/>
              </a:cxn>
            </a:cxnLst>
            <a:rect l="0" t="0" r="r" b="b"/>
            <a:pathLst>
              <a:path w="783" h="691">
                <a:moveTo>
                  <a:pt x="783" y="691"/>
                </a:moveTo>
                <a:lnTo>
                  <a:pt x="180" y="341"/>
                </a:lnTo>
                <a:lnTo>
                  <a:pt x="0" y="0"/>
                </a:lnTo>
                <a:lnTo>
                  <a:pt x="0" y="0"/>
                </a:lnTo>
                <a:lnTo>
                  <a:pt x="703" y="382"/>
                </a:lnTo>
                <a:lnTo>
                  <a:pt x="783" y="691"/>
                </a:lnTo>
                <a:close/>
              </a:path>
            </a:pathLst>
          </a:custGeom>
          <a:solidFill>
            <a:srgbClr val="FCFCFC">
              <a:alpha val="7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2" name="TextBox 54"/>
          <p:cNvSpPr txBox="1"/>
          <p:nvPr/>
        </p:nvSpPr>
        <p:spPr>
          <a:xfrm>
            <a:off x="2794000" y="4303713"/>
            <a:ext cx="903288" cy="307975"/>
          </a:xfrm>
          <a:prstGeom prst="rect">
            <a:avLst/>
          </a:prstGeom>
          <a:solidFill>
            <a:schemeClr val="bg1">
              <a:alpha val="3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algn="ctr"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您的标题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3" name="TextBox 54"/>
          <p:cNvSpPr txBox="1"/>
          <p:nvPr/>
        </p:nvSpPr>
        <p:spPr>
          <a:xfrm>
            <a:off x="8666163" y="2273300"/>
            <a:ext cx="903288" cy="307975"/>
          </a:xfrm>
          <a:prstGeom prst="rect">
            <a:avLst/>
          </a:prstGeom>
          <a:solidFill>
            <a:schemeClr val="bg1">
              <a:alpha val="3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algn="ctr"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您的标题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4" name="TextBox 54"/>
          <p:cNvSpPr txBox="1"/>
          <p:nvPr/>
        </p:nvSpPr>
        <p:spPr>
          <a:xfrm>
            <a:off x="9359900" y="4894263"/>
            <a:ext cx="901700" cy="307975"/>
          </a:xfrm>
          <a:prstGeom prst="rect">
            <a:avLst/>
          </a:prstGeom>
          <a:solidFill>
            <a:schemeClr val="bg1">
              <a:alpha val="3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algn="ctr"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您的标题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5635" name="文本框 128"/>
          <p:cNvSpPr txBox="1"/>
          <p:nvPr/>
        </p:nvSpPr>
        <p:spPr>
          <a:xfrm>
            <a:off x="307975" y="249238"/>
            <a:ext cx="206692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/>
          <p:nvPr/>
        </p:nvGrpSpPr>
        <p:grpSpPr>
          <a:xfrm flipH="1">
            <a:off x="1609725" y="3244040"/>
            <a:ext cx="10582275" cy="3667125"/>
            <a:chOff x="1150658" y="3304146"/>
            <a:chExt cx="10582275" cy="3667125"/>
          </a:xfrm>
          <a:solidFill>
            <a:srgbClr val="F77258"/>
          </a:solidFill>
        </p:grpSpPr>
        <p:sp>
          <p:nvSpPr>
            <p:cNvPr id="3" name="Freeform 272"/>
            <p:cNvSpPr/>
            <p:nvPr/>
          </p:nvSpPr>
          <p:spPr bwMode="auto">
            <a:xfrm>
              <a:off x="1150658" y="3304146"/>
              <a:ext cx="10582275" cy="3622676"/>
            </a:xfrm>
            <a:custGeom>
              <a:avLst/>
              <a:gdLst>
                <a:gd name="T0" fmla="*/ 1552 w 2819"/>
                <a:gd name="T1" fmla="*/ 200 h 1307"/>
                <a:gd name="T2" fmla="*/ 1606 w 2819"/>
                <a:gd name="T3" fmla="*/ 586 h 1307"/>
                <a:gd name="T4" fmla="*/ 0 w 2819"/>
                <a:gd name="T5" fmla="*/ 1307 h 1307"/>
                <a:gd name="T6" fmla="*/ 2310 w 2819"/>
                <a:gd name="T7" fmla="*/ 1307 h 1307"/>
                <a:gd name="T8" fmla="*/ 2570 w 2819"/>
                <a:gd name="T9" fmla="*/ 963 h 1307"/>
                <a:gd name="T10" fmla="*/ 2066 w 2819"/>
                <a:gd name="T11" fmla="*/ 216 h 1307"/>
                <a:gd name="T12" fmla="*/ 1410 w 2819"/>
                <a:gd name="T13" fmla="*/ 70 h 1307"/>
                <a:gd name="T14" fmla="*/ 1662 w 2819"/>
                <a:gd name="T15" fmla="*/ 0 h 1307"/>
                <a:gd name="T16" fmla="*/ 1638 w 2819"/>
                <a:gd name="T17" fmla="*/ 0 h 1307"/>
                <a:gd name="T18" fmla="*/ 1278 w 2819"/>
                <a:gd name="T19" fmla="*/ 43 h 1307"/>
                <a:gd name="T20" fmla="*/ 1552 w 2819"/>
                <a:gd name="T21" fmla="*/ 200 h 1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19" h="1307">
                  <a:moveTo>
                    <a:pt x="1552" y="200"/>
                  </a:moveTo>
                  <a:cubicBezTo>
                    <a:pt x="1772" y="247"/>
                    <a:pt x="1980" y="360"/>
                    <a:pt x="1606" y="586"/>
                  </a:cubicBezTo>
                  <a:cubicBezTo>
                    <a:pt x="946" y="983"/>
                    <a:pt x="368" y="1198"/>
                    <a:pt x="0" y="1307"/>
                  </a:cubicBezTo>
                  <a:cubicBezTo>
                    <a:pt x="2310" y="1307"/>
                    <a:pt x="2310" y="1307"/>
                    <a:pt x="2310" y="1307"/>
                  </a:cubicBezTo>
                  <a:cubicBezTo>
                    <a:pt x="2416" y="1182"/>
                    <a:pt x="2517" y="1050"/>
                    <a:pt x="2570" y="963"/>
                  </a:cubicBezTo>
                  <a:cubicBezTo>
                    <a:pt x="2819" y="560"/>
                    <a:pt x="2533" y="331"/>
                    <a:pt x="2066" y="216"/>
                  </a:cubicBezTo>
                  <a:cubicBezTo>
                    <a:pt x="1599" y="101"/>
                    <a:pt x="1450" y="101"/>
                    <a:pt x="1410" y="70"/>
                  </a:cubicBezTo>
                  <a:cubicBezTo>
                    <a:pt x="1374" y="44"/>
                    <a:pt x="1603" y="8"/>
                    <a:pt x="1662" y="0"/>
                  </a:cubicBezTo>
                  <a:cubicBezTo>
                    <a:pt x="1638" y="0"/>
                    <a:pt x="1638" y="0"/>
                    <a:pt x="1638" y="0"/>
                  </a:cubicBezTo>
                  <a:cubicBezTo>
                    <a:pt x="1579" y="3"/>
                    <a:pt x="1449" y="14"/>
                    <a:pt x="1278" y="43"/>
                  </a:cubicBezTo>
                  <a:cubicBezTo>
                    <a:pt x="1061" y="80"/>
                    <a:pt x="1332" y="153"/>
                    <a:pt x="1552" y="200"/>
                  </a:cubicBezTo>
                  <a:close/>
                </a:path>
              </a:pathLst>
            </a:custGeom>
            <a:solidFill>
              <a:srgbClr val="FCFCFC">
                <a:alpha val="30000"/>
              </a:srgb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" name="Freeform 273"/>
            <p:cNvSpPr/>
            <p:nvPr/>
          </p:nvSpPr>
          <p:spPr bwMode="auto">
            <a:xfrm>
              <a:off x="5700154" y="3307320"/>
              <a:ext cx="3727450" cy="3663951"/>
            </a:xfrm>
            <a:custGeom>
              <a:avLst/>
              <a:gdLst>
                <a:gd name="T0" fmla="*/ 95 w 993"/>
                <a:gd name="T1" fmla="*/ 103 h 1307"/>
                <a:gd name="T2" fmla="*/ 170 w 993"/>
                <a:gd name="T3" fmla="*/ 123 h 1307"/>
                <a:gd name="T4" fmla="*/ 524 w 993"/>
                <a:gd name="T5" fmla="*/ 202 h 1307"/>
                <a:gd name="T6" fmla="*/ 726 w 993"/>
                <a:gd name="T7" fmla="*/ 263 h 1307"/>
                <a:gd name="T8" fmla="*/ 919 w 993"/>
                <a:gd name="T9" fmla="*/ 380 h 1307"/>
                <a:gd name="T10" fmla="*/ 939 w 993"/>
                <a:gd name="T11" fmla="*/ 603 h 1307"/>
                <a:gd name="T12" fmla="*/ 767 w 993"/>
                <a:gd name="T13" fmla="*/ 796 h 1307"/>
                <a:gd name="T14" fmla="*/ 0 w 993"/>
                <a:gd name="T15" fmla="*/ 1307 h 1307"/>
                <a:gd name="T16" fmla="*/ 62 w 993"/>
                <a:gd name="T17" fmla="*/ 1307 h 1307"/>
                <a:gd name="T18" fmla="*/ 777 w 993"/>
                <a:gd name="T19" fmla="*/ 802 h 1307"/>
                <a:gd name="T20" fmla="*/ 944 w 993"/>
                <a:gd name="T21" fmla="*/ 606 h 1307"/>
                <a:gd name="T22" fmla="*/ 923 w 993"/>
                <a:gd name="T23" fmla="*/ 376 h 1307"/>
                <a:gd name="T24" fmla="*/ 728 w 993"/>
                <a:gd name="T25" fmla="*/ 258 h 1307"/>
                <a:gd name="T26" fmla="*/ 525 w 993"/>
                <a:gd name="T27" fmla="*/ 197 h 1307"/>
                <a:gd name="T28" fmla="*/ 170 w 993"/>
                <a:gd name="T29" fmla="*/ 119 h 1307"/>
                <a:gd name="T30" fmla="*/ 96 w 993"/>
                <a:gd name="T31" fmla="*/ 99 h 1307"/>
                <a:gd name="T32" fmla="*/ 65 w 993"/>
                <a:gd name="T33" fmla="*/ 83 h 1307"/>
                <a:gd name="T34" fmla="*/ 82 w 993"/>
                <a:gd name="T35" fmla="*/ 62 h 1307"/>
                <a:gd name="T36" fmla="*/ 202 w 993"/>
                <a:gd name="T37" fmla="*/ 30 h 1307"/>
                <a:gd name="T38" fmla="*/ 415 w 993"/>
                <a:gd name="T39" fmla="*/ 0 h 1307"/>
                <a:gd name="T40" fmla="*/ 406 w 993"/>
                <a:gd name="T41" fmla="*/ 0 h 1307"/>
                <a:gd name="T42" fmla="*/ 202 w 993"/>
                <a:gd name="T43" fmla="*/ 27 h 1307"/>
                <a:gd name="T44" fmla="*/ 80 w 993"/>
                <a:gd name="T45" fmla="*/ 59 h 1307"/>
                <a:gd name="T46" fmla="*/ 62 w 993"/>
                <a:gd name="T47" fmla="*/ 85 h 1307"/>
                <a:gd name="T48" fmla="*/ 95 w 993"/>
                <a:gd name="T49" fmla="*/ 103 h 1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93" h="1307">
                  <a:moveTo>
                    <a:pt x="95" y="103"/>
                  </a:moveTo>
                  <a:cubicBezTo>
                    <a:pt x="118" y="111"/>
                    <a:pt x="144" y="117"/>
                    <a:pt x="170" y="123"/>
                  </a:cubicBezTo>
                  <a:cubicBezTo>
                    <a:pt x="274" y="145"/>
                    <a:pt x="393" y="171"/>
                    <a:pt x="524" y="202"/>
                  </a:cubicBezTo>
                  <a:cubicBezTo>
                    <a:pt x="589" y="218"/>
                    <a:pt x="657" y="237"/>
                    <a:pt x="726" y="263"/>
                  </a:cubicBezTo>
                  <a:cubicBezTo>
                    <a:pt x="793" y="290"/>
                    <a:pt x="866" y="322"/>
                    <a:pt x="919" y="380"/>
                  </a:cubicBezTo>
                  <a:cubicBezTo>
                    <a:pt x="974" y="437"/>
                    <a:pt x="987" y="533"/>
                    <a:pt x="939" y="603"/>
                  </a:cubicBezTo>
                  <a:cubicBezTo>
                    <a:pt x="896" y="676"/>
                    <a:pt x="833" y="737"/>
                    <a:pt x="767" y="796"/>
                  </a:cubicBezTo>
                  <a:cubicBezTo>
                    <a:pt x="548" y="982"/>
                    <a:pt x="284" y="1148"/>
                    <a:pt x="0" y="1307"/>
                  </a:cubicBezTo>
                  <a:cubicBezTo>
                    <a:pt x="62" y="1307"/>
                    <a:pt x="62" y="1307"/>
                    <a:pt x="62" y="1307"/>
                  </a:cubicBezTo>
                  <a:cubicBezTo>
                    <a:pt x="330" y="1150"/>
                    <a:pt x="560" y="987"/>
                    <a:pt x="777" y="802"/>
                  </a:cubicBezTo>
                  <a:cubicBezTo>
                    <a:pt x="843" y="743"/>
                    <a:pt x="901" y="680"/>
                    <a:pt x="944" y="606"/>
                  </a:cubicBezTo>
                  <a:cubicBezTo>
                    <a:pt x="993" y="534"/>
                    <a:pt x="979" y="434"/>
                    <a:pt x="923" y="376"/>
                  </a:cubicBezTo>
                  <a:cubicBezTo>
                    <a:pt x="868" y="317"/>
                    <a:pt x="796" y="285"/>
                    <a:pt x="728" y="258"/>
                  </a:cubicBezTo>
                  <a:cubicBezTo>
                    <a:pt x="659" y="232"/>
                    <a:pt x="591" y="213"/>
                    <a:pt x="525" y="197"/>
                  </a:cubicBezTo>
                  <a:cubicBezTo>
                    <a:pt x="394" y="166"/>
                    <a:pt x="275" y="141"/>
                    <a:pt x="170" y="119"/>
                  </a:cubicBezTo>
                  <a:cubicBezTo>
                    <a:pt x="144" y="113"/>
                    <a:pt x="119" y="107"/>
                    <a:pt x="96" y="99"/>
                  </a:cubicBezTo>
                  <a:cubicBezTo>
                    <a:pt x="85" y="95"/>
                    <a:pt x="72" y="91"/>
                    <a:pt x="65" y="83"/>
                  </a:cubicBezTo>
                  <a:cubicBezTo>
                    <a:pt x="57" y="74"/>
                    <a:pt x="73" y="66"/>
                    <a:pt x="82" y="62"/>
                  </a:cubicBezTo>
                  <a:cubicBezTo>
                    <a:pt x="124" y="44"/>
                    <a:pt x="165" y="38"/>
                    <a:pt x="202" y="30"/>
                  </a:cubicBezTo>
                  <a:cubicBezTo>
                    <a:pt x="309" y="11"/>
                    <a:pt x="382" y="3"/>
                    <a:pt x="415" y="0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370" y="3"/>
                    <a:pt x="300" y="10"/>
                    <a:pt x="202" y="27"/>
                  </a:cubicBezTo>
                  <a:cubicBezTo>
                    <a:pt x="165" y="35"/>
                    <a:pt x="123" y="41"/>
                    <a:pt x="80" y="59"/>
                  </a:cubicBezTo>
                  <a:cubicBezTo>
                    <a:pt x="72" y="63"/>
                    <a:pt x="52" y="71"/>
                    <a:pt x="62" y="85"/>
                  </a:cubicBezTo>
                  <a:cubicBezTo>
                    <a:pt x="71" y="95"/>
                    <a:pt x="83" y="98"/>
                    <a:pt x="95" y="103"/>
                  </a:cubicBezTo>
                  <a:close/>
                </a:path>
              </a:pathLst>
            </a:custGeom>
            <a:solidFill>
              <a:srgbClr val="FCFCFC">
                <a:alpha val="30000"/>
              </a:srgb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5" name="Rectangle 1"/>
          <p:cNvSpPr/>
          <p:nvPr/>
        </p:nvSpPr>
        <p:spPr>
          <a:xfrm>
            <a:off x="0" y="0"/>
            <a:ext cx="12192000" cy="3273425"/>
          </a:xfrm>
          <a:prstGeom prst="rect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Freeform 13"/>
          <p:cNvSpPr>
            <a:spLocks noEditPoints="1"/>
          </p:cNvSpPr>
          <p:nvPr/>
        </p:nvSpPr>
        <p:spPr bwMode="auto">
          <a:xfrm flipH="1">
            <a:off x="1816100" y="1327150"/>
            <a:ext cx="7627938" cy="1946275"/>
          </a:xfrm>
          <a:custGeom>
            <a:avLst/>
            <a:gdLst>
              <a:gd name="T0" fmla="*/ 872 w 895"/>
              <a:gd name="T1" fmla="*/ 174 h 228"/>
              <a:gd name="T2" fmla="*/ 837 w 895"/>
              <a:gd name="T3" fmla="*/ 162 h 228"/>
              <a:gd name="T4" fmla="*/ 835 w 895"/>
              <a:gd name="T5" fmla="*/ 161 h 228"/>
              <a:gd name="T6" fmla="*/ 826 w 895"/>
              <a:gd name="T7" fmla="*/ 168 h 228"/>
              <a:gd name="T8" fmla="*/ 800 w 895"/>
              <a:gd name="T9" fmla="*/ 179 h 228"/>
              <a:gd name="T10" fmla="*/ 780 w 895"/>
              <a:gd name="T11" fmla="*/ 161 h 228"/>
              <a:gd name="T12" fmla="*/ 734 w 895"/>
              <a:gd name="T13" fmla="*/ 189 h 228"/>
              <a:gd name="T14" fmla="*/ 658 w 895"/>
              <a:gd name="T15" fmla="*/ 158 h 228"/>
              <a:gd name="T16" fmla="*/ 640 w 895"/>
              <a:gd name="T17" fmla="*/ 156 h 228"/>
              <a:gd name="T18" fmla="*/ 611 w 895"/>
              <a:gd name="T19" fmla="*/ 158 h 228"/>
              <a:gd name="T20" fmla="*/ 549 w 895"/>
              <a:gd name="T21" fmla="*/ 173 h 228"/>
              <a:gd name="T22" fmla="*/ 478 w 895"/>
              <a:gd name="T23" fmla="*/ 108 h 228"/>
              <a:gd name="T24" fmla="*/ 409 w 895"/>
              <a:gd name="T25" fmla="*/ 101 h 228"/>
              <a:gd name="T26" fmla="*/ 360 w 895"/>
              <a:gd name="T27" fmla="*/ 103 h 228"/>
              <a:gd name="T28" fmla="*/ 358 w 895"/>
              <a:gd name="T29" fmla="*/ 37 h 228"/>
              <a:gd name="T30" fmla="*/ 353 w 895"/>
              <a:gd name="T31" fmla="*/ 69 h 228"/>
              <a:gd name="T32" fmla="*/ 326 w 895"/>
              <a:gd name="T33" fmla="*/ 183 h 228"/>
              <a:gd name="T34" fmla="*/ 310 w 895"/>
              <a:gd name="T35" fmla="*/ 110 h 228"/>
              <a:gd name="T36" fmla="*/ 276 w 895"/>
              <a:gd name="T37" fmla="*/ 92 h 228"/>
              <a:gd name="T38" fmla="*/ 268 w 895"/>
              <a:gd name="T39" fmla="*/ 39 h 228"/>
              <a:gd name="T40" fmla="*/ 263 w 895"/>
              <a:gd name="T41" fmla="*/ 14 h 228"/>
              <a:gd name="T42" fmla="*/ 255 w 895"/>
              <a:gd name="T43" fmla="*/ 56 h 228"/>
              <a:gd name="T44" fmla="*/ 198 w 895"/>
              <a:gd name="T45" fmla="*/ 189 h 228"/>
              <a:gd name="T46" fmla="*/ 165 w 895"/>
              <a:gd name="T47" fmla="*/ 181 h 228"/>
              <a:gd name="T48" fmla="*/ 132 w 895"/>
              <a:gd name="T49" fmla="*/ 95 h 228"/>
              <a:gd name="T50" fmla="*/ 129 w 895"/>
              <a:gd name="T51" fmla="*/ 68 h 228"/>
              <a:gd name="T52" fmla="*/ 126 w 895"/>
              <a:gd name="T53" fmla="*/ 34 h 228"/>
              <a:gd name="T54" fmla="*/ 126 w 895"/>
              <a:gd name="T55" fmla="*/ 23 h 228"/>
              <a:gd name="T56" fmla="*/ 124 w 895"/>
              <a:gd name="T57" fmla="*/ 25 h 228"/>
              <a:gd name="T58" fmla="*/ 124 w 895"/>
              <a:gd name="T59" fmla="*/ 37 h 228"/>
              <a:gd name="T60" fmla="*/ 120 w 895"/>
              <a:gd name="T61" fmla="*/ 70 h 228"/>
              <a:gd name="T62" fmla="*/ 120 w 895"/>
              <a:gd name="T63" fmla="*/ 104 h 228"/>
              <a:gd name="T64" fmla="*/ 100 w 895"/>
              <a:gd name="T65" fmla="*/ 161 h 228"/>
              <a:gd name="T66" fmla="*/ 100 w 895"/>
              <a:gd name="T67" fmla="*/ 162 h 228"/>
              <a:gd name="T68" fmla="*/ 99 w 895"/>
              <a:gd name="T69" fmla="*/ 162 h 228"/>
              <a:gd name="T70" fmla="*/ 90 w 895"/>
              <a:gd name="T71" fmla="*/ 160 h 228"/>
              <a:gd name="T72" fmla="*/ 89 w 895"/>
              <a:gd name="T73" fmla="*/ 159 h 228"/>
              <a:gd name="T74" fmla="*/ 89 w 895"/>
              <a:gd name="T75" fmla="*/ 160 h 228"/>
              <a:gd name="T76" fmla="*/ 88 w 895"/>
              <a:gd name="T77" fmla="*/ 160 h 228"/>
              <a:gd name="T78" fmla="*/ 80 w 895"/>
              <a:gd name="T79" fmla="*/ 162 h 228"/>
              <a:gd name="T80" fmla="*/ 79 w 895"/>
              <a:gd name="T81" fmla="*/ 161 h 228"/>
              <a:gd name="T82" fmla="*/ 76 w 895"/>
              <a:gd name="T83" fmla="*/ 149 h 228"/>
              <a:gd name="T84" fmla="*/ 66 w 895"/>
              <a:gd name="T85" fmla="*/ 148 h 228"/>
              <a:gd name="T86" fmla="*/ 18 w 895"/>
              <a:gd name="T87" fmla="*/ 167 h 228"/>
              <a:gd name="T88" fmla="*/ 84 w 895"/>
              <a:gd name="T89" fmla="*/ 169 h 228"/>
              <a:gd name="T90" fmla="*/ 84 w 895"/>
              <a:gd name="T91" fmla="*/ 167 h 228"/>
              <a:gd name="T92" fmla="*/ 85 w 895"/>
              <a:gd name="T93" fmla="*/ 165 h 228"/>
              <a:gd name="T94" fmla="*/ 88 w 895"/>
              <a:gd name="T95" fmla="*/ 166 h 228"/>
              <a:gd name="T96" fmla="*/ 91 w 895"/>
              <a:gd name="T97" fmla="*/ 166 h 228"/>
              <a:gd name="T98" fmla="*/ 94 w 895"/>
              <a:gd name="T99" fmla="*/ 165 h 228"/>
              <a:gd name="T100" fmla="*/ 95 w 895"/>
              <a:gd name="T101" fmla="*/ 167 h 228"/>
              <a:gd name="T102" fmla="*/ 252 w 895"/>
              <a:gd name="T103" fmla="*/ 82 h 228"/>
              <a:gd name="T104" fmla="*/ 346 w 895"/>
              <a:gd name="T105" fmla="*/ 181 h 228"/>
              <a:gd name="T106" fmla="*/ 533 w 895"/>
              <a:gd name="T107" fmla="*/ 58 h 228"/>
              <a:gd name="T108" fmla="*/ 586 w 895"/>
              <a:gd name="T109" fmla="*/ 175 h 228"/>
              <a:gd name="T110" fmla="*/ 639 w 895"/>
              <a:gd name="T111" fmla="*/ 181 h 228"/>
              <a:gd name="T112" fmla="*/ 642 w 895"/>
              <a:gd name="T113" fmla="*/ 166 h 228"/>
              <a:gd name="T114" fmla="*/ 649 w 895"/>
              <a:gd name="T115" fmla="*/ 181 h 228"/>
              <a:gd name="T116" fmla="*/ 645 w 895"/>
              <a:gd name="T117" fmla="*/ 181 h 228"/>
              <a:gd name="T118" fmla="*/ 652 w 895"/>
              <a:gd name="T119" fmla="*/ 174 h 228"/>
              <a:gd name="T120" fmla="*/ 652 w 895"/>
              <a:gd name="T121" fmla="*/ 181 h 228"/>
              <a:gd name="T122" fmla="*/ 661 w 895"/>
              <a:gd name="T123" fmla="*/ 181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95" h="228">
                <a:moveTo>
                  <a:pt x="868" y="189"/>
                </a:moveTo>
                <a:cubicBezTo>
                  <a:pt x="868" y="187"/>
                  <a:pt x="868" y="187"/>
                  <a:pt x="868" y="187"/>
                </a:cubicBezTo>
                <a:cubicBezTo>
                  <a:pt x="872" y="187"/>
                  <a:pt x="872" y="187"/>
                  <a:pt x="872" y="187"/>
                </a:cubicBezTo>
                <a:cubicBezTo>
                  <a:pt x="872" y="186"/>
                  <a:pt x="872" y="186"/>
                  <a:pt x="872" y="186"/>
                </a:cubicBezTo>
                <a:cubicBezTo>
                  <a:pt x="868" y="185"/>
                  <a:pt x="868" y="185"/>
                  <a:pt x="868" y="185"/>
                </a:cubicBezTo>
                <a:cubicBezTo>
                  <a:pt x="868" y="185"/>
                  <a:pt x="868" y="185"/>
                  <a:pt x="868" y="185"/>
                </a:cubicBezTo>
                <a:cubicBezTo>
                  <a:pt x="868" y="183"/>
                  <a:pt x="868" y="183"/>
                  <a:pt x="868" y="183"/>
                </a:cubicBezTo>
                <a:cubicBezTo>
                  <a:pt x="873" y="181"/>
                  <a:pt x="873" y="181"/>
                  <a:pt x="873" y="181"/>
                </a:cubicBezTo>
                <a:cubicBezTo>
                  <a:pt x="872" y="180"/>
                  <a:pt x="872" y="180"/>
                  <a:pt x="872" y="180"/>
                </a:cubicBezTo>
                <a:cubicBezTo>
                  <a:pt x="872" y="180"/>
                  <a:pt x="872" y="180"/>
                  <a:pt x="872" y="180"/>
                </a:cubicBezTo>
                <a:cubicBezTo>
                  <a:pt x="872" y="180"/>
                  <a:pt x="872" y="180"/>
                  <a:pt x="872" y="180"/>
                </a:cubicBezTo>
                <a:cubicBezTo>
                  <a:pt x="872" y="180"/>
                  <a:pt x="872" y="180"/>
                  <a:pt x="872" y="180"/>
                </a:cubicBezTo>
                <a:cubicBezTo>
                  <a:pt x="872" y="180"/>
                  <a:pt x="872" y="180"/>
                  <a:pt x="872" y="180"/>
                </a:cubicBezTo>
                <a:cubicBezTo>
                  <a:pt x="872" y="178"/>
                  <a:pt x="872" y="178"/>
                  <a:pt x="872" y="178"/>
                </a:cubicBezTo>
                <a:cubicBezTo>
                  <a:pt x="873" y="178"/>
                  <a:pt x="873" y="178"/>
                  <a:pt x="873" y="178"/>
                </a:cubicBezTo>
                <a:cubicBezTo>
                  <a:pt x="875" y="178"/>
                  <a:pt x="875" y="178"/>
                  <a:pt x="875" y="178"/>
                </a:cubicBezTo>
                <a:cubicBezTo>
                  <a:pt x="875" y="176"/>
                  <a:pt x="875" y="176"/>
                  <a:pt x="875" y="176"/>
                </a:cubicBezTo>
                <a:cubicBezTo>
                  <a:pt x="875" y="176"/>
                  <a:pt x="875" y="176"/>
                  <a:pt x="875" y="176"/>
                </a:cubicBezTo>
                <a:cubicBezTo>
                  <a:pt x="875" y="176"/>
                  <a:pt x="875" y="176"/>
                  <a:pt x="875" y="176"/>
                </a:cubicBezTo>
                <a:cubicBezTo>
                  <a:pt x="874" y="176"/>
                  <a:pt x="874" y="176"/>
                  <a:pt x="874" y="176"/>
                </a:cubicBezTo>
                <a:cubicBezTo>
                  <a:pt x="874" y="176"/>
                  <a:pt x="874" y="176"/>
                  <a:pt x="874" y="176"/>
                </a:cubicBezTo>
                <a:cubicBezTo>
                  <a:pt x="874" y="176"/>
                  <a:pt x="874" y="176"/>
                  <a:pt x="874" y="176"/>
                </a:cubicBezTo>
                <a:cubicBezTo>
                  <a:pt x="874" y="176"/>
                  <a:pt x="874" y="176"/>
                  <a:pt x="874" y="176"/>
                </a:cubicBezTo>
                <a:cubicBezTo>
                  <a:pt x="874" y="176"/>
                  <a:pt x="874" y="176"/>
                  <a:pt x="874" y="176"/>
                </a:cubicBezTo>
                <a:cubicBezTo>
                  <a:pt x="874" y="176"/>
                  <a:pt x="874" y="176"/>
                  <a:pt x="874" y="176"/>
                </a:cubicBezTo>
                <a:cubicBezTo>
                  <a:pt x="874" y="175"/>
                  <a:pt x="874" y="175"/>
                  <a:pt x="874" y="175"/>
                </a:cubicBezTo>
                <a:cubicBezTo>
                  <a:pt x="873" y="175"/>
                  <a:pt x="873" y="175"/>
                  <a:pt x="873" y="175"/>
                </a:cubicBezTo>
                <a:cubicBezTo>
                  <a:pt x="873" y="175"/>
                  <a:pt x="873" y="175"/>
                  <a:pt x="873" y="175"/>
                </a:cubicBezTo>
                <a:cubicBezTo>
                  <a:pt x="873" y="174"/>
                  <a:pt x="873" y="174"/>
                  <a:pt x="873" y="174"/>
                </a:cubicBezTo>
                <a:cubicBezTo>
                  <a:pt x="872" y="174"/>
                  <a:pt x="872" y="174"/>
                  <a:pt x="872" y="174"/>
                </a:cubicBezTo>
                <a:cubicBezTo>
                  <a:pt x="872" y="173"/>
                  <a:pt x="872" y="173"/>
                  <a:pt x="872" y="173"/>
                </a:cubicBezTo>
                <a:cubicBezTo>
                  <a:pt x="872" y="172"/>
                  <a:pt x="872" y="172"/>
                  <a:pt x="872" y="172"/>
                </a:cubicBezTo>
                <a:cubicBezTo>
                  <a:pt x="870" y="172"/>
                  <a:pt x="870" y="172"/>
                  <a:pt x="870" y="172"/>
                </a:cubicBezTo>
                <a:cubicBezTo>
                  <a:pt x="870" y="172"/>
                  <a:pt x="870" y="172"/>
                  <a:pt x="870" y="172"/>
                </a:cubicBezTo>
                <a:cubicBezTo>
                  <a:pt x="870" y="171"/>
                  <a:pt x="870" y="171"/>
                  <a:pt x="870" y="171"/>
                </a:cubicBezTo>
                <a:cubicBezTo>
                  <a:pt x="869" y="171"/>
                  <a:pt x="869" y="171"/>
                  <a:pt x="869" y="171"/>
                </a:cubicBezTo>
                <a:cubicBezTo>
                  <a:pt x="867" y="172"/>
                  <a:pt x="867" y="172"/>
                  <a:pt x="867" y="172"/>
                </a:cubicBezTo>
                <a:cubicBezTo>
                  <a:pt x="864" y="172"/>
                  <a:pt x="864" y="172"/>
                  <a:pt x="864" y="172"/>
                </a:cubicBezTo>
                <a:cubicBezTo>
                  <a:pt x="863" y="172"/>
                  <a:pt x="863" y="172"/>
                  <a:pt x="863" y="172"/>
                </a:cubicBezTo>
                <a:cubicBezTo>
                  <a:pt x="859" y="171"/>
                  <a:pt x="859" y="171"/>
                  <a:pt x="859" y="171"/>
                </a:cubicBezTo>
                <a:cubicBezTo>
                  <a:pt x="857" y="171"/>
                  <a:pt x="857" y="171"/>
                  <a:pt x="857" y="171"/>
                </a:cubicBezTo>
                <a:cubicBezTo>
                  <a:pt x="856" y="171"/>
                  <a:pt x="856" y="171"/>
                  <a:pt x="856" y="171"/>
                </a:cubicBezTo>
                <a:cubicBezTo>
                  <a:pt x="852" y="170"/>
                  <a:pt x="852" y="170"/>
                  <a:pt x="852" y="170"/>
                </a:cubicBezTo>
                <a:cubicBezTo>
                  <a:pt x="850" y="170"/>
                  <a:pt x="850" y="170"/>
                  <a:pt x="850" y="170"/>
                </a:cubicBezTo>
                <a:cubicBezTo>
                  <a:pt x="849" y="170"/>
                  <a:pt x="849" y="170"/>
                  <a:pt x="849" y="170"/>
                </a:cubicBezTo>
                <a:cubicBezTo>
                  <a:pt x="846" y="169"/>
                  <a:pt x="846" y="169"/>
                  <a:pt x="846" y="169"/>
                </a:cubicBezTo>
                <a:cubicBezTo>
                  <a:pt x="845" y="168"/>
                  <a:pt x="845" y="168"/>
                  <a:pt x="845" y="168"/>
                </a:cubicBezTo>
                <a:cubicBezTo>
                  <a:pt x="844" y="168"/>
                  <a:pt x="844" y="168"/>
                  <a:pt x="844" y="168"/>
                </a:cubicBezTo>
                <a:cubicBezTo>
                  <a:pt x="842" y="167"/>
                  <a:pt x="842" y="167"/>
                  <a:pt x="842" y="167"/>
                </a:cubicBezTo>
                <a:cubicBezTo>
                  <a:pt x="842" y="167"/>
                  <a:pt x="842" y="167"/>
                  <a:pt x="842" y="167"/>
                </a:cubicBezTo>
                <a:cubicBezTo>
                  <a:pt x="841" y="166"/>
                  <a:pt x="841" y="166"/>
                  <a:pt x="841" y="166"/>
                </a:cubicBezTo>
                <a:cubicBezTo>
                  <a:pt x="838" y="165"/>
                  <a:pt x="838" y="165"/>
                  <a:pt x="838" y="165"/>
                </a:cubicBezTo>
                <a:cubicBezTo>
                  <a:pt x="838" y="165"/>
                  <a:pt x="838" y="165"/>
                  <a:pt x="838" y="165"/>
                </a:cubicBezTo>
                <a:cubicBezTo>
                  <a:pt x="838" y="163"/>
                  <a:pt x="838" y="163"/>
                  <a:pt x="838" y="163"/>
                </a:cubicBezTo>
                <a:cubicBezTo>
                  <a:pt x="837" y="162"/>
                  <a:pt x="837" y="162"/>
                  <a:pt x="837" y="162"/>
                </a:cubicBezTo>
                <a:cubicBezTo>
                  <a:pt x="837" y="162"/>
                  <a:pt x="837" y="162"/>
                  <a:pt x="837" y="162"/>
                </a:cubicBezTo>
                <a:cubicBezTo>
                  <a:pt x="837" y="162"/>
                  <a:pt x="837" y="162"/>
                  <a:pt x="837" y="162"/>
                </a:cubicBezTo>
                <a:cubicBezTo>
                  <a:pt x="837" y="162"/>
                  <a:pt x="837" y="162"/>
                  <a:pt x="837" y="162"/>
                </a:cubicBezTo>
                <a:cubicBezTo>
                  <a:pt x="837" y="162"/>
                  <a:pt x="837" y="162"/>
                  <a:pt x="837" y="162"/>
                </a:cubicBezTo>
                <a:cubicBezTo>
                  <a:pt x="837" y="162"/>
                  <a:pt x="837" y="162"/>
                  <a:pt x="837" y="162"/>
                </a:cubicBezTo>
                <a:cubicBezTo>
                  <a:pt x="837" y="162"/>
                  <a:pt x="837" y="162"/>
                  <a:pt x="837" y="162"/>
                </a:cubicBezTo>
                <a:cubicBezTo>
                  <a:pt x="837" y="162"/>
                  <a:pt x="837" y="162"/>
                  <a:pt x="837" y="162"/>
                </a:cubicBezTo>
                <a:cubicBezTo>
                  <a:pt x="837" y="162"/>
                  <a:pt x="837" y="162"/>
                  <a:pt x="837" y="162"/>
                </a:cubicBezTo>
                <a:cubicBezTo>
                  <a:pt x="837" y="162"/>
                  <a:pt x="837" y="162"/>
                  <a:pt x="837" y="162"/>
                </a:cubicBezTo>
                <a:cubicBezTo>
                  <a:pt x="837" y="161"/>
                  <a:pt x="837" y="161"/>
                  <a:pt x="837" y="161"/>
                </a:cubicBezTo>
                <a:cubicBezTo>
                  <a:pt x="837" y="161"/>
                  <a:pt x="837" y="161"/>
                  <a:pt x="837" y="161"/>
                </a:cubicBezTo>
                <a:cubicBezTo>
                  <a:pt x="836" y="161"/>
                  <a:pt x="836" y="161"/>
                  <a:pt x="836" y="161"/>
                </a:cubicBezTo>
                <a:cubicBezTo>
                  <a:pt x="836" y="161"/>
                  <a:pt x="836" y="161"/>
                  <a:pt x="836" y="161"/>
                </a:cubicBezTo>
                <a:cubicBezTo>
                  <a:pt x="836" y="161"/>
                  <a:pt x="836" y="161"/>
                  <a:pt x="836" y="161"/>
                </a:cubicBezTo>
                <a:cubicBezTo>
                  <a:pt x="836" y="161"/>
                  <a:pt x="836" y="161"/>
                  <a:pt x="836" y="161"/>
                </a:cubicBezTo>
                <a:cubicBezTo>
                  <a:pt x="836" y="161"/>
                  <a:pt x="836" y="161"/>
                  <a:pt x="836" y="161"/>
                </a:cubicBezTo>
                <a:cubicBezTo>
                  <a:pt x="836" y="161"/>
                  <a:pt x="836" y="161"/>
                  <a:pt x="836" y="161"/>
                </a:cubicBezTo>
                <a:cubicBezTo>
                  <a:pt x="836" y="161"/>
                  <a:pt x="836" y="161"/>
                  <a:pt x="836" y="161"/>
                </a:cubicBezTo>
                <a:cubicBezTo>
                  <a:pt x="836" y="161"/>
                  <a:pt x="836" y="161"/>
                  <a:pt x="836" y="161"/>
                </a:cubicBezTo>
                <a:cubicBezTo>
                  <a:pt x="836" y="161"/>
                  <a:pt x="836" y="161"/>
                  <a:pt x="836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4" y="161"/>
                  <a:pt x="834" y="161"/>
                  <a:pt x="834" y="161"/>
                </a:cubicBezTo>
                <a:cubicBezTo>
                  <a:pt x="834" y="161"/>
                  <a:pt x="834" y="161"/>
                  <a:pt x="834" y="161"/>
                </a:cubicBezTo>
                <a:cubicBezTo>
                  <a:pt x="834" y="161"/>
                  <a:pt x="834" y="161"/>
                  <a:pt x="834" y="161"/>
                </a:cubicBezTo>
                <a:cubicBezTo>
                  <a:pt x="834" y="161"/>
                  <a:pt x="834" y="161"/>
                  <a:pt x="834" y="161"/>
                </a:cubicBezTo>
                <a:cubicBezTo>
                  <a:pt x="834" y="161"/>
                  <a:pt x="834" y="161"/>
                  <a:pt x="834" y="161"/>
                </a:cubicBezTo>
                <a:cubicBezTo>
                  <a:pt x="834" y="161"/>
                  <a:pt x="834" y="161"/>
                  <a:pt x="834" y="161"/>
                </a:cubicBezTo>
                <a:cubicBezTo>
                  <a:pt x="834" y="161"/>
                  <a:pt x="834" y="161"/>
                  <a:pt x="834" y="161"/>
                </a:cubicBezTo>
                <a:cubicBezTo>
                  <a:pt x="834" y="161"/>
                  <a:pt x="834" y="161"/>
                  <a:pt x="834" y="161"/>
                </a:cubicBezTo>
                <a:cubicBezTo>
                  <a:pt x="834" y="161"/>
                  <a:pt x="834" y="161"/>
                  <a:pt x="834" y="161"/>
                </a:cubicBezTo>
                <a:cubicBezTo>
                  <a:pt x="834" y="162"/>
                  <a:pt x="834" y="162"/>
                  <a:pt x="834" y="162"/>
                </a:cubicBezTo>
                <a:cubicBezTo>
                  <a:pt x="833" y="162"/>
                  <a:pt x="833" y="162"/>
                  <a:pt x="833" y="162"/>
                </a:cubicBezTo>
                <a:cubicBezTo>
                  <a:pt x="833" y="162"/>
                  <a:pt x="833" y="162"/>
                  <a:pt x="833" y="162"/>
                </a:cubicBezTo>
                <a:cubicBezTo>
                  <a:pt x="833" y="162"/>
                  <a:pt x="833" y="162"/>
                  <a:pt x="833" y="162"/>
                </a:cubicBezTo>
                <a:cubicBezTo>
                  <a:pt x="833" y="162"/>
                  <a:pt x="833" y="162"/>
                  <a:pt x="833" y="162"/>
                </a:cubicBezTo>
                <a:cubicBezTo>
                  <a:pt x="833" y="162"/>
                  <a:pt x="833" y="162"/>
                  <a:pt x="833" y="162"/>
                </a:cubicBezTo>
                <a:cubicBezTo>
                  <a:pt x="833" y="162"/>
                  <a:pt x="833" y="162"/>
                  <a:pt x="833" y="162"/>
                </a:cubicBezTo>
                <a:cubicBezTo>
                  <a:pt x="833" y="162"/>
                  <a:pt x="833" y="162"/>
                  <a:pt x="833" y="162"/>
                </a:cubicBezTo>
                <a:cubicBezTo>
                  <a:pt x="833" y="162"/>
                  <a:pt x="833" y="162"/>
                  <a:pt x="833" y="162"/>
                </a:cubicBezTo>
                <a:cubicBezTo>
                  <a:pt x="833" y="162"/>
                  <a:pt x="833" y="162"/>
                  <a:pt x="833" y="162"/>
                </a:cubicBezTo>
                <a:cubicBezTo>
                  <a:pt x="833" y="162"/>
                  <a:pt x="833" y="162"/>
                  <a:pt x="833" y="162"/>
                </a:cubicBezTo>
                <a:cubicBezTo>
                  <a:pt x="832" y="163"/>
                  <a:pt x="832" y="163"/>
                  <a:pt x="832" y="163"/>
                </a:cubicBezTo>
                <a:cubicBezTo>
                  <a:pt x="833" y="165"/>
                  <a:pt x="833" y="165"/>
                  <a:pt x="833" y="165"/>
                </a:cubicBezTo>
                <a:cubicBezTo>
                  <a:pt x="831" y="166"/>
                  <a:pt x="831" y="166"/>
                  <a:pt x="831" y="166"/>
                </a:cubicBezTo>
                <a:cubicBezTo>
                  <a:pt x="830" y="166"/>
                  <a:pt x="830" y="166"/>
                  <a:pt x="830" y="166"/>
                </a:cubicBezTo>
                <a:cubicBezTo>
                  <a:pt x="828" y="167"/>
                  <a:pt x="828" y="167"/>
                  <a:pt x="828" y="167"/>
                </a:cubicBezTo>
                <a:cubicBezTo>
                  <a:pt x="826" y="168"/>
                  <a:pt x="826" y="168"/>
                  <a:pt x="826" y="168"/>
                </a:cubicBezTo>
                <a:cubicBezTo>
                  <a:pt x="825" y="169"/>
                  <a:pt x="825" y="169"/>
                  <a:pt x="825" y="169"/>
                </a:cubicBezTo>
                <a:cubicBezTo>
                  <a:pt x="823" y="169"/>
                  <a:pt x="823" y="169"/>
                  <a:pt x="823" y="169"/>
                </a:cubicBezTo>
                <a:cubicBezTo>
                  <a:pt x="820" y="170"/>
                  <a:pt x="820" y="170"/>
                  <a:pt x="820" y="170"/>
                </a:cubicBezTo>
                <a:cubicBezTo>
                  <a:pt x="819" y="170"/>
                  <a:pt x="819" y="170"/>
                  <a:pt x="819" y="170"/>
                </a:cubicBezTo>
                <a:cubicBezTo>
                  <a:pt x="817" y="171"/>
                  <a:pt x="817" y="171"/>
                  <a:pt x="817" y="171"/>
                </a:cubicBezTo>
                <a:cubicBezTo>
                  <a:pt x="814" y="172"/>
                  <a:pt x="814" y="172"/>
                  <a:pt x="814" y="172"/>
                </a:cubicBezTo>
                <a:cubicBezTo>
                  <a:pt x="813" y="172"/>
                  <a:pt x="813" y="172"/>
                  <a:pt x="813" y="172"/>
                </a:cubicBezTo>
                <a:cubicBezTo>
                  <a:pt x="810" y="172"/>
                  <a:pt x="810" y="172"/>
                  <a:pt x="810" y="172"/>
                </a:cubicBezTo>
                <a:cubicBezTo>
                  <a:pt x="806" y="172"/>
                  <a:pt x="806" y="172"/>
                  <a:pt x="806" y="172"/>
                </a:cubicBezTo>
                <a:cubicBezTo>
                  <a:pt x="805" y="172"/>
                  <a:pt x="805" y="172"/>
                  <a:pt x="805" y="172"/>
                </a:cubicBezTo>
                <a:cubicBezTo>
                  <a:pt x="802" y="172"/>
                  <a:pt x="802" y="172"/>
                  <a:pt x="802" y="172"/>
                </a:cubicBezTo>
                <a:cubicBezTo>
                  <a:pt x="800" y="172"/>
                  <a:pt x="800" y="172"/>
                  <a:pt x="800" y="172"/>
                </a:cubicBezTo>
                <a:cubicBezTo>
                  <a:pt x="799" y="172"/>
                  <a:pt x="799" y="172"/>
                  <a:pt x="799" y="172"/>
                </a:cubicBezTo>
                <a:cubicBezTo>
                  <a:pt x="799" y="173"/>
                  <a:pt x="799" y="173"/>
                  <a:pt x="799" y="173"/>
                </a:cubicBezTo>
                <a:cubicBezTo>
                  <a:pt x="799" y="173"/>
                  <a:pt x="799" y="173"/>
                  <a:pt x="799" y="173"/>
                </a:cubicBezTo>
                <a:cubicBezTo>
                  <a:pt x="798" y="173"/>
                  <a:pt x="798" y="173"/>
                  <a:pt x="798" y="173"/>
                </a:cubicBezTo>
                <a:cubicBezTo>
                  <a:pt x="798" y="174"/>
                  <a:pt x="798" y="174"/>
                  <a:pt x="798" y="174"/>
                </a:cubicBezTo>
                <a:cubicBezTo>
                  <a:pt x="798" y="175"/>
                  <a:pt x="798" y="175"/>
                  <a:pt x="798" y="175"/>
                </a:cubicBezTo>
                <a:cubicBezTo>
                  <a:pt x="798" y="175"/>
                  <a:pt x="798" y="175"/>
                  <a:pt x="798" y="175"/>
                </a:cubicBezTo>
                <a:cubicBezTo>
                  <a:pt x="798" y="175"/>
                  <a:pt x="798" y="175"/>
                  <a:pt x="798" y="175"/>
                </a:cubicBezTo>
                <a:cubicBezTo>
                  <a:pt x="798" y="176"/>
                  <a:pt x="798" y="176"/>
                  <a:pt x="798" y="176"/>
                </a:cubicBezTo>
                <a:cubicBezTo>
                  <a:pt x="798" y="176"/>
                  <a:pt x="798" y="176"/>
                  <a:pt x="798" y="176"/>
                </a:cubicBezTo>
                <a:cubicBezTo>
                  <a:pt x="798" y="176"/>
                  <a:pt x="798" y="176"/>
                  <a:pt x="798" y="176"/>
                </a:cubicBezTo>
                <a:cubicBezTo>
                  <a:pt x="798" y="177"/>
                  <a:pt x="798" y="177"/>
                  <a:pt x="798" y="177"/>
                </a:cubicBezTo>
                <a:cubicBezTo>
                  <a:pt x="798" y="177"/>
                  <a:pt x="798" y="177"/>
                  <a:pt x="798" y="177"/>
                </a:cubicBezTo>
                <a:cubicBezTo>
                  <a:pt x="798" y="177"/>
                  <a:pt x="798" y="177"/>
                  <a:pt x="798" y="177"/>
                </a:cubicBezTo>
                <a:cubicBezTo>
                  <a:pt x="798" y="177"/>
                  <a:pt x="798" y="177"/>
                  <a:pt x="798" y="177"/>
                </a:cubicBezTo>
                <a:cubicBezTo>
                  <a:pt x="798" y="177"/>
                  <a:pt x="798" y="177"/>
                  <a:pt x="798" y="177"/>
                </a:cubicBezTo>
                <a:cubicBezTo>
                  <a:pt x="798" y="179"/>
                  <a:pt x="798" y="179"/>
                  <a:pt x="798" y="179"/>
                </a:cubicBezTo>
                <a:cubicBezTo>
                  <a:pt x="800" y="179"/>
                  <a:pt x="800" y="179"/>
                  <a:pt x="800" y="179"/>
                </a:cubicBezTo>
                <a:cubicBezTo>
                  <a:pt x="800" y="179"/>
                  <a:pt x="800" y="179"/>
                  <a:pt x="800" y="179"/>
                </a:cubicBezTo>
                <a:cubicBezTo>
                  <a:pt x="800" y="179"/>
                  <a:pt x="800" y="179"/>
                  <a:pt x="800" y="179"/>
                </a:cubicBezTo>
                <a:cubicBezTo>
                  <a:pt x="800" y="179"/>
                  <a:pt x="800" y="179"/>
                  <a:pt x="800" y="179"/>
                </a:cubicBezTo>
                <a:cubicBezTo>
                  <a:pt x="800" y="180"/>
                  <a:pt x="800" y="180"/>
                  <a:pt x="800" y="180"/>
                </a:cubicBezTo>
                <a:cubicBezTo>
                  <a:pt x="800" y="180"/>
                  <a:pt x="800" y="180"/>
                  <a:pt x="800" y="180"/>
                </a:cubicBezTo>
                <a:cubicBezTo>
                  <a:pt x="800" y="180"/>
                  <a:pt x="800" y="180"/>
                  <a:pt x="800" y="180"/>
                </a:cubicBezTo>
                <a:cubicBezTo>
                  <a:pt x="800" y="180"/>
                  <a:pt x="800" y="180"/>
                  <a:pt x="800" y="180"/>
                </a:cubicBezTo>
                <a:cubicBezTo>
                  <a:pt x="800" y="180"/>
                  <a:pt x="800" y="180"/>
                  <a:pt x="800" y="180"/>
                </a:cubicBezTo>
                <a:cubicBezTo>
                  <a:pt x="800" y="180"/>
                  <a:pt x="800" y="180"/>
                  <a:pt x="800" y="180"/>
                </a:cubicBezTo>
                <a:cubicBezTo>
                  <a:pt x="800" y="181"/>
                  <a:pt x="800" y="181"/>
                  <a:pt x="800" y="181"/>
                </a:cubicBezTo>
                <a:cubicBezTo>
                  <a:pt x="800" y="181"/>
                  <a:pt x="800" y="181"/>
                  <a:pt x="800" y="181"/>
                </a:cubicBezTo>
                <a:cubicBezTo>
                  <a:pt x="800" y="181"/>
                  <a:pt x="800" y="181"/>
                  <a:pt x="800" y="181"/>
                </a:cubicBezTo>
                <a:cubicBezTo>
                  <a:pt x="799" y="181"/>
                  <a:pt x="799" y="181"/>
                  <a:pt x="799" y="181"/>
                </a:cubicBezTo>
                <a:cubicBezTo>
                  <a:pt x="804" y="184"/>
                  <a:pt x="804" y="184"/>
                  <a:pt x="804" y="184"/>
                </a:cubicBezTo>
                <a:cubicBezTo>
                  <a:pt x="804" y="185"/>
                  <a:pt x="804" y="185"/>
                  <a:pt x="804" y="185"/>
                </a:cubicBezTo>
                <a:cubicBezTo>
                  <a:pt x="804" y="185"/>
                  <a:pt x="804" y="185"/>
                  <a:pt x="804" y="185"/>
                </a:cubicBezTo>
                <a:cubicBezTo>
                  <a:pt x="801" y="185"/>
                  <a:pt x="801" y="185"/>
                  <a:pt x="801" y="185"/>
                </a:cubicBezTo>
                <a:cubicBezTo>
                  <a:pt x="801" y="186"/>
                  <a:pt x="801" y="186"/>
                  <a:pt x="801" y="186"/>
                </a:cubicBezTo>
                <a:cubicBezTo>
                  <a:pt x="796" y="188"/>
                  <a:pt x="796" y="188"/>
                  <a:pt x="796" y="188"/>
                </a:cubicBezTo>
                <a:cubicBezTo>
                  <a:pt x="795" y="188"/>
                  <a:pt x="795" y="188"/>
                  <a:pt x="795" y="188"/>
                </a:cubicBezTo>
                <a:cubicBezTo>
                  <a:pt x="795" y="188"/>
                  <a:pt x="795" y="188"/>
                  <a:pt x="795" y="188"/>
                </a:cubicBezTo>
                <a:cubicBezTo>
                  <a:pt x="795" y="188"/>
                  <a:pt x="795" y="188"/>
                  <a:pt x="795" y="188"/>
                </a:cubicBezTo>
                <a:cubicBezTo>
                  <a:pt x="794" y="188"/>
                  <a:pt x="794" y="188"/>
                  <a:pt x="794" y="188"/>
                </a:cubicBezTo>
                <a:cubicBezTo>
                  <a:pt x="794" y="188"/>
                  <a:pt x="794" y="188"/>
                  <a:pt x="794" y="188"/>
                </a:cubicBezTo>
                <a:cubicBezTo>
                  <a:pt x="791" y="189"/>
                  <a:pt x="791" y="189"/>
                  <a:pt x="791" y="189"/>
                </a:cubicBezTo>
                <a:cubicBezTo>
                  <a:pt x="783" y="189"/>
                  <a:pt x="783" y="189"/>
                  <a:pt x="783" y="189"/>
                </a:cubicBezTo>
                <a:cubicBezTo>
                  <a:pt x="783" y="189"/>
                  <a:pt x="783" y="189"/>
                  <a:pt x="783" y="189"/>
                </a:cubicBezTo>
                <a:cubicBezTo>
                  <a:pt x="783" y="177"/>
                  <a:pt x="783" y="177"/>
                  <a:pt x="783" y="177"/>
                </a:cubicBezTo>
                <a:cubicBezTo>
                  <a:pt x="780" y="173"/>
                  <a:pt x="780" y="173"/>
                  <a:pt x="780" y="173"/>
                </a:cubicBezTo>
                <a:cubicBezTo>
                  <a:pt x="780" y="161"/>
                  <a:pt x="780" y="161"/>
                  <a:pt x="780" y="161"/>
                </a:cubicBezTo>
                <a:cubicBezTo>
                  <a:pt x="777" y="158"/>
                  <a:pt x="777" y="158"/>
                  <a:pt x="777" y="158"/>
                </a:cubicBezTo>
                <a:cubicBezTo>
                  <a:pt x="777" y="149"/>
                  <a:pt x="777" y="149"/>
                  <a:pt x="777" y="149"/>
                </a:cubicBezTo>
                <a:cubicBezTo>
                  <a:pt x="772" y="145"/>
                  <a:pt x="772" y="145"/>
                  <a:pt x="772" y="145"/>
                </a:cubicBezTo>
                <a:cubicBezTo>
                  <a:pt x="772" y="145"/>
                  <a:pt x="772" y="145"/>
                  <a:pt x="772" y="145"/>
                </a:cubicBezTo>
                <a:cubicBezTo>
                  <a:pt x="772" y="145"/>
                  <a:pt x="772" y="145"/>
                  <a:pt x="772" y="145"/>
                </a:cubicBezTo>
                <a:cubicBezTo>
                  <a:pt x="772" y="143"/>
                  <a:pt x="772" y="143"/>
                  <a:pt x="772" y="143"/>
                </a:cubicBezTo>
                <a:cubicBezTo>
                  <a:pt x="765" y="150"/>
                  <a:pt x="765" y="150"/>
                  <a:pt x="765" y="150"/>
                </a:cubicBezTo>
                <a:cubicBezTo>
                  <a:pt x="765" y="152"/>
                  <a:pt x="765" y="152"/>
                  <a:pt x="765" y="152"/>
                </a:cubicBezTo>
                <a:cubicBezTo>
                  <a:pt x="765" y="154"/>
                  <a:pt x="765" y="154"/>
                  <a:pt x="765" y="154"/>
                </a:cubicBezTo>
                <a:cubicBezTo>
                  <a:pt x="765" y="154"/>
                  <a:pt x="765" y="154"/>
                  <a:pt x="765" y="154"/>
                </a:cubicBezTo>
                <a:cubicBezTo>
                  <a:pt x="765" y="155"/>
                  <a:pt x="765" y="155"/>
                  <a:pt x="765" y="155"/>
                </a:cubicBezTo>
                <a:cubicBezTo>
                  <a:pt x="765" y="158"/>
                  <a:pt x="765" y="158"/>
                  <a:pt x="765" y="158"/>
                </a:cubicBezTo>
                <a:cubicBezTo>
                  <a:pt x="765" y="158"/>
                  <a:pt x="765" y="158"/>
                  <a:pt x="765" y="158"/>
                </a:cubicBezTo>
                <a:cubicBezTo>
                  <a:pt x="765" y="154"/>
                  <a:pt x="765" y="154"/>
                  <a:pt x="765" y="154"/>
                </a:cubicBezTo>
                <a:cubicBezTo>
                  <a:pt x="765" y="155"/>
                  <a:pt x="765" y="155"/>
                  <a:pt x="765" y="155"/>
                </a:cubicBezTo>
                <a:cubicBezTo>
                  <a:pt x="765" y="158"/>
                  <a:pt x="765" y="158"/>
                  <a:pt x="765" y="158"/>
                </a:cubicBezTo>
                <a:cubicBezTo>
                  <a:pt x="765" y="158"/>
                  <a:pt x="765" y="158"/>
                  <a:pt x="765" y="158"/>
                </a:cubicBezTo>
                <a:cubicBezTo>
                  <a:pt x="760" y="163"/>
                  <a:pt x="760" y="163"/>
                  <a:pt x="760" y="163"/>
                </a:cubicBezTo>
                <a:cubicBezTo>
                  <a:pt x="760" y="171"/>
                  <a:pt x="760" y="171"/>
                  <a:pt x="760" y="171"/>
                </a:cubicBezTo>
                <a:cubicBezTo>
                  <a:pt x="756" y="175"/>
                  <a:pt x="756" y="175"/>
                  <a:pt x="756" y="175"/>
                </a:cubicBezTo>
                <a:cubicBezTo>
                  <a:pt x="756" y="132"/>
                  <a:pt x="756" y="132"/>
                  <a:pt x="756" y="132"/>
                </a:cubicBezTo>
                <a:cubicBezTo>
                  <a:pt x="748" y="132"/>
                  <a:pt x="748" y="132"/>
                  <a:pt x="748" y="132"/>
                </a:cubicBezTo>
                <a:cubicBezTo>
                  <a:pt x="748" y="132"/>
                  <a:pt x="748" y="132"/>
                  <a:pt x="748" y="132"/>
                </a:cubicBezTo>
                <a:cubicBezTo>
                  <a:pt x="741" y="132"/>
                  <a:pt x="741" y="132"/>
                  <a:pt x="741" y="132"/>
                </a:cubicBezTo>
                <a:cubicBezTo>
                  <a:pt x="741" y="133"/>
                  <a:pt x="741" y="133"/>
                  <a:pt x="741" y="133"/>
                </a:cubicBezTo>
                <a:cubicBezTo>
                  <a:pt x="735" y="133"/>
                  <a:pt x="735" y="133"/>
                  <a:pt x="735" y="133"/>
                </a:cubicBezTo>
                <a:cubicBezTo>
                  <a:pt x="734" y="137"/>
                  <a:pt x="734" y="137"/>
                  <a:pt x="734" y="137"/>
                </a:cubicBezTo>
                <a:cubicBezTo>
                  <a:pt x="734" y="137"/>
                  <a:pt x="734" y="137"/>
                  <a:pt x="734" y="137"/>
                </a:cubicBezTo>
                <a:cubicBezTo>
                  <a:pt x="734" y="137"/>
                  <a:pt x="734" y="137"/>
                  <a:pt x="734" y="137"/>
                </a:cubicBezTo>
                <a:cubicBezTo>
                  <a:pt x="734" y="189"/>
                  <a:pt x="734" y="189"/>
                  <a:pt x="734" y="189"/>
                </a:cubicBezTo>
                <a:cubicBezTo>
                  <a:pt x="715" y="189"/>
                  <a:pt x="715" y="189"/>
                  <a:pt x="715" y="189"/>
                </a:cubicBezTo>
                <a:cubicBezTo>
                  <a:pt x="715" y="136"/>
                  <a:pt x="715" y="136"/>
                  <a:pt x="715" y="136"/>
                </a:cubicBezTo>
                <a:cubicBezTo>
                  <a:pt x="714" y="131"/>
                  <a:pt x="714" y="131"/>
                  <a:pt x="714" y="131"/>
                </a:cubicBezTo>
                <a:cubicBezTo>
                  <a:pt x="714" y="130"/>
                  <a:pt x="714" y="130"/>
                  <a:pt x="714" y="130"/>
                </a:cubicBezTo>
                <a:cubicBezTo>
                  <a:pt x="714" y="130"/>
                  <a:pt x="714" y="130"/>
                  <a:pt x="714" y="130"/>
                </a:cubicBezTo>
                <a:cubicBezTo>
                  <a:pt x="714" y="129"/>
                  <a:pt x="714" y="129"/>
                  <a:pt x="714" y="129"/>
                </a:cubicBezTo>
                <a:cubicBezTo>
                  <a:pt x="713" y="129"/>
                  <a:pt x="713" y="129"/>
                  <a:pt x="713" y="129"/>
                </a:cubicBezTo>
                <a:cubicBezTo>
                  <a:pt x="712" y="129"/>
                  <a:pt x="712" y="129"/>
                  <a:pt x="712" y="129"/>
                </a:cubicBezTo>
                <a:cubicBezTo>
                  <a:pt x="711" y="130"/>
                  <a:pt x="711" y="130"/>
                  <a:pt x="711" y="130"/>
                </a:cubicBezTo>
                <a:cubicBezTo>
                  <a:pt x="708" y="130"/>
                  <a:pt x="708" y="130"/>
                  <a:pt x="708" y="130"/>
                </a:cubicBezTo>
                <a:cubicBezTo>
                  <a:pt x="708" y="130"/>
                  <a:pt x="708" y="130"/>
                  <a:pt x="708" y="130"/>
                </a:cubicBezTo>
                <a:cubicBezTo>
                  <a:pt x="699" y="130"/>
                  <a:pt x="699" y="130"/>
                  <a:pt x="699" y="130"/>
                </a:cubicBezTo>
                <a:cubicBezTo>
                  <a:pt x="699" y="130"/>
                  <a:pt x="699" y="130"/>
                  <a:pt x="699" y="130"/>
                </a:cubicBezTo>
                <a:cubicBezTo>
                  <a:pt x="692" y="130"/>
                  <a:pt x="692" y="130"/>
                  <a:pt x="692" y="130"/>
                </a:cubicBezTo>
                <a:cubicBezTo>
                  <a:pt x="691" y="186"/>
                  <a:pt x="691" y="186"/>
                  <a:pt x="691" y="186"/>
                </a:cubicBezTo>
                <a:cubicBezTo>
                  <a:pt x="691" y="186"/>
                  <a:pt x="691" y="186"/>
                  <a:pt x="691" y="186"/>
                </a:cubicBezTo>
                <a:cubicBezTo>
                  <a:pt x="690" y="186"/>
                  <a:pt x="690" y="186"/>
                  <a:pt x="690" y="186"/>
                </a:cubicBezTo>
                <a:cubicBezTo>
                  <a:pt x="688" y="186"/>
                  <a:pt x="688" y="186"/>
                  <a:pt x="688" y="186"/>
                </a:cubicBezTo>
                <a:cubicBezTo>
                  <a:pt x="688" y="179"/>
                  <a:pt x="688" y="179"/>
                  <a:pt x="688" y="179"/>
                </a:cubicBezTo>
                <a:cubicBezTo>
                  <a:pt x="688" y="158"/>
                  <a:pt x="688" y="158"/>
                  <a:pt x="688" y="158"/>
                </a:cubicBezTo>
                <a:cubicBezTo>
                  <a:pt x="688" y="156"/>
                  <a:pt x="688" y="156"/>
                  <a:pt x="688" y="156"/>
                </a:cubicBezTo>
                <a:cubicBezTo>
                  <a:pt x="667" y="156"/>
                  <a:pt x="667" y="156"/>
                  <a:pt x="667" y="156"/>
                </a:cubicBezTo>
                <a:cubicBezTo>
                  <a:pt x="666" y="157"/>
                  <a:pt x="666" y="157"/>
                  <a:pt x="666" y="157"/>
                </a:cubicBezTo>
                <a:cubicBezTo>
                  <a:pt x="666" y="158"/>
                  <a:pt x="666" y="158"/>
                  <a:pt x="666" y="158"/>
                </a:cubicBezTo>
                <a:cubicBezTo>
                  <a:pt x="661" y="158"/>
                  <a:pt x="661" y="158"/>
                  <a:pt x="661" y="158"/>
                </a:cubicBezTo>
                <a:cubicBezTo>
                  <a:pt x="661" y="157"/>
                  <a:pt x="661" y="157"/>
                  <a:pt x="661" y="157"/>
                </a:cubicBezTo>
                <a:cubicBezTo>
                  <a:pt x="659" y="157"/>
                  <a:pt x="659" y="157"/>
                  <a:pt x="659" y="157"/>
                </a:cubicBezTo>
                <a:cubicBezTo>
                  <a:pt x="659" y="158"/>
                  <a:pt x="659" y="158"/>
                  <a:pt x="659" y="158"/>
                </a:cubicBezTo>
                <a:cubicBezTo>
                  <a:pt x="659" y="158"/>
                  <a:pt x="659" y="158"/>
                  <a:pt x="659" y="158"/>
                </a:cubicBezTo>
                <a:cubicBezTo>
                  <a:pt x="658" y="158"/>
                  <a:pt x="658" y="158"/>
                  <a:pt x="658" y="158"/>
                </a:cubicBezTo>
                <a:cubicBezTo>
                  <a:pt x="658" y="156"/>
                  <a:pt x="658" y="156"/>
                  <a:pt x="658" y="156"/>
                </a:cubicBezTo>
                <a:cubicBezTo>
                  <a:pt x="658" y="156"/>
                  <a:pt x="658" y="156"/>
                  <a:pt x="658" y="156"/>
                </a:cubicBezTo>
                <a:cubicBezTo>
                  <a:pt x="658" y="155"/>
                  <a:pt x="658" y="155"/>
                  <a:pt x="658" y="155"/>
                </a:cubicBezTo>
                <a:cubicBezTo>
                  <a:pt x="656" y="155"/>
                  <a:pt x="656" y="155"/>
                  <a:pt x="656" y="155"/>
                </a:cubicBezTo>
                <a:cubicBezTo>
                  <a:pt x="656" y="155"/>
                  <a:pt x="656" y="155"/>
                  <a:pt x="656" y="155"/>
                </a:cubicBezTo>
                <a:cubicBezTo>
                  <a:pt x="656" y="156"/>
                  <a:pt x="656" y="156"/>
                  <a:pt x="656" y="156"/>
                </a:cubicBezTo>
                <a:cubicBezTo>
                  <a:pt x="656" y="156"/>
                  <a:pt x="656" y="156"/>
                  <a:pt x="656" y="156"/>
                </a:cubicBezTo>
                <a:cubicBezTo>
                  <a:pt x="656" y="156"/>
                  <a:pt x="656" y="156"/>
                  <a:pt x="656" y="156"/>
                </a:cubicBezTo>
                <a:cubicBezTo>
                  <a:pt x="656" y="158"/>
                  <a:pt x="656" y="158"/>
                  <a:pt x="656" y="158"/>
                </a:cubicBezTo>
                <a:cubicBezTo>
                  <a:pt x="652" y="158"/>
                  <a:pt x="652" y="158"/>
                  <a:pt x="652" y="158"/>
                </a:cubicBezTo>
                <a:cubicBezTo>
                  <a:pt x="650" y="158"/>
                  <a:pt x="650" y="158"/>
                  <a:pt x="650" y="158"/>
                </a:cubicBezTo>
                <a:cubicBezTo>
                  <a:pt x="649" y="158"/>
                  <a:pt x="649" y="158"/>
                  <a:pt x="649" y="158"/>
                </a:cubicBezTo>
                <a:cubicBezTo>
                  <a:pt x="649" y="157"/>
                  <a:pt x="649" y="157"/>
                  <a:pt x="649" y="157"/>
                </a:cubicBezTo>
                <a:cubicBezTo>
                  <a:pt x="649" y="157"/>
                  <a:pt x="649" y="157"/>
                  <a:pt x="649" y="157"/>
                </a:cubicBezTo>
                <a:cubicBezTo>
                  <a:pt x="648" y="156"/>
                  <a:pt x="648" y="156"/>
                  <a:pt x="648" y="156"/>
                </a:cubicBezTo>
                <a:cubicBezTo>
                  <a:pt x="648" y="155"/>
                  <a:pt x="648" y="155"/>
                  <a:pt x="648" y="155"/>
                </a:cubicBezTo>
                <a:cubicBezTo>
                  <a:pt x="647" y="154"/>
                  <a:pt x="647" y="154"/>
                  <a:pt x="647" y="154"/>
                </a:cubicBezTo>
                <a:cubicBezTo>
                  <a:pt x="646" y="154"/>
                  <a:pt x="646" y="154"/>
                  <a:pt x="646" y="154"/>
                </a:cubicBezTo>
                <a:cubicBezTo>
                  <a:pt x="645" y="154"/>
                  <a:pt x="645" y="154"/>
                  <a:pt x="645" y="154"/>
                </a:cubicBezTo>
                <a:cubicBezTo>
                  <a:pt x="645" y="154"/>
                  <a:pt x="645" y="154"/>
                  <a:pt x="645" y="154"/>
                </a:cubicBezTo>
                <a:cubicBezTo>
                  <a:pt x="645" y="154"/>
                  <a:pt x="645" y="154"/>
                  <a:pt x="645" y="154"/>
                </a:cubicBezTo>
                <a:cubicBezTo>
                  <a:pt x="645" y="154"/>
                  <a:pt x="645" y="154"/>
                  <a:pt x="645" y="154"/>
                </a:cubicBezTo>
                <a:cubicBezTo>
                  <a:pt x="644" y="154"/>
                  <a:pt x="644" y="154"/>
                  <a:pt x="644" y="154"/>
                </a:cubicBezTo>
                <a:cubicBezTo>
                  <a:pt x="643" y="154"/>
                  <a:pt x="643" y="154"/>
                  <a:pt x="643" y="154"/>
                </a:cubicBezTo>
                <a:cubicBezTo>
                  <a:pt x="643" y="154"/>
                  <a:pt x="643" y="154"/>
                  <a:pt x="643" y="154"/>
                </a:cubicBezTo>
                <a:cubicBezTo>
                  <a:pt x="643" y="154"/>
                  <a:pt x="643" y="154"/>
                  <a:pt x="643" y="154"/>
                </a:cubicBezTo>
                <a:cubicBezTo>
                  <a:pt x="643" y="154"/>
                  <a:pt x="643" y="154"/>
                  <a:pt x="643" y="154"/>
                </a:cubicBezTo>
                <a:cubicBezTo>
                  <a:pt x="642" y="154"/>
                  <a:pt x="642" y="154"/>
                  <a:pt x="642" y="154"/>
                </a:cubicBezTo>
                <a:cubicBezTo>
                  <a:pt x="641" y="155"/>
                  <a:pt x="641" y="155"/>
                  <a:pt x="641" y="155"/>
                </a:cubicBezTo>
                <a:cubicBezTo>
                  <a:pt x="640" y="156"/>
                  <a:pt x="640" y="156"/>
                  <a:pt x="640" y="156"/>
                </a:cubicBezTo>
                <a:cubicBezTo>
                  <a:pt x="640" y="156"/>
                  <a:pt x="640" y="156"/>
                  <a:pt x="640" y="156"/>
                </a:cubicBezTo>
                <a:cubicBezTo>
                  <a:pt x="640" y="157"/>
                  <a:pt x="640" y="157"/>
                  <a:pt x="640" y="157"/>
                </a:cubicBezTo>
                <a:cubicBezTo>
                  <a:pt x="639" y="157"/>
                  <a:pt x="639" y="157"/>
                  <a:pt x="639" y="157"/>
                </a:cubicBezTo>
                <a:cubicBezTo>
                  <a:pt x="639" y="158"/>
                  <a:pt x="639" y="158"/>
                  <a:pt x="639" y="158"/>
                </a:cubicBezTo>
                <a:cubicBezTo>
                  <a:pt x="635" y="158"/>
                  <a:pt x="635" y="158"/>
                  <a:pt x="635" y="158"/>
                </a:cubicBezTo>
                <a:cubicBezTo>
                  <a:pt x="635" y="155"/>
                  <a:pt x="635" y="155"/>
                  <a:pt x="635" y="155"/>
                </a:cubicBezTo>
                <a:cubicBezTo>
                  <a:pt x="634" y="152"/>
                  <a:pt x="634" y="152"/>
                  <a:pt x="634" y="152"/>
                </a:cubicBezTo>
                <a:cubicBezTo>
                  <a:pt x="620" y="152"/>
                  <a:pt x="620" y="152"/>
                  <a:pt x="620" y="152"/>
                </a:cubicBezTo>
                <a:cubicBezTo>
                  <a:pt x="620" y="157"/>
                  <a:pt x="620" y="157"/>
                  <a:pt x="620" y="157"/>
                </a:cubicBezTo>
                <a:cubicBezTo>
                  <a:pt x="620" y="158"/>
                  <a:pt x="620" y="158"/>
                  <a:pt x="620" y="158"/>
                </a:cubicBezTo>
                <a:cubicBezTo>
                  <a:pt x="619" y="158"/>
                  <a:pt x="619" y="158"/>
                  <a:pt x="619" y="158"/>
                </a:cubicBezTo>
                <a:cubicBezTo>
                  <a:pt x="619" y="186"/>
                  <a:pt x="619" y="186"/>
                  <a:pt x="619" y="186"/>
                </a:cubicBezTo>
                <a:cubicBezTo>
                  <a:pt x="617" y="187"/>
                  <a:pt x="617" y="187"/>
                  <a:pt x="617" y="187"/>
                </a:cubicBezTo>
                <a:cubicBezTo>
                  <a:pt x="617" y="183"/>
                  <a:pt x="617" y="183"/>
                  <a:pt x="617" y="183"/>
                </a:cubicBezTo>
                <a:cubicBezTo>
                  <a:pt x="613" y="183"/>
                  <a:pt x="613" y="183"/>
                  <a:pt x="613" y="183"/>
                </a:cubicBezTo>
                <a:cubicBezTo>
                  <a:pt x="612" y="183"/>
                  <a:pt x="612" y="183"/>
                  <a:pt x="612" y="183"/>
                </a:cubicBezTo>
                <a:cubicBezTo>
                  <a:pt x="612" y="186"/>
                  <a:pt x="612" y="186"/>
                  <a:pt x="612" y="186"/>
                </a:cubicBezTo>
                <a:cubicBezTo>
                  <a:pt x="606" y="186"/>
                  <a:pt x="606" y="186"/>
                  <a:pt x="606" y="186"/>
                </a:cubicBezTo>
                <a:cubicBezTo>
                  <a:pt x="606" y="186"/>
                  <a:pt x="606" y="186"/>
                  <a:pt x="606" y="186"/>
                </a:cubicBezTo>
                <a:cubicBezTo>
                  <a:pt x="606" y="189"/>
                  <a:pt x="606" y="189"/>
                  <a:pt x="606" y="189"/>
                </a:cubicBezTo>
                <a:cubicBezTo>
                  <a:pt x="605" y="189"/>
                  <a:pt x="605" y="189"/>
                  <a:pt x="605" y="189"/>
                </a:cubicBezTo>
                <a:cubicBezTo>
                  <a:pt x="605" y="175"/>
                  <a:pt x="605" y="175"/>
                  <a:pt x="605" y="175"/>
                </a:cubicBezTo>
                <a:cubicBezTo>
                  <a:pt x="604" y="175"/>
                  <a:pt x="604" y="175"/>
                  <a:pt x="604" y="175"/>
                </a:cubicBezTo>
                <a:cubicBezTo>
                  <a:pt x="619" y="158"/>
                  <a:pt x="619" y="158"/>
                  <a:pt x="619" y="158"/>
                </a:cubicBezTo>
                <a:cubicBezTo>
                  <a:pt x="615" y="158"/>
                  <a:pt x="615" y="158"/>
                  <a:pt x="615" y="158"/>
                </a:cubicBezTo>
                <a:cubicBezTo>
                  <a:pt x="615" y="156"/>
                  <a:pt x="615" y="156"/>
                  <a:pt x="615" y="156"/>
                </a:cubicBezTo>
                <a:cubicBezTo>
                  <a:pt x="613" y="157"/>
                  <a:pt x="613" y="157"/>
                  <a:pt x="613" y="157"/>
                </a:cubicBezTo>
                <a:cubicBezTo>
                  <a:pt x="611" y="156"/>
                  <a:pt x="611" y="156"/>
                  <a:pt x="611" y="156"/>
                </a:cubicBezTo>
                <a:cubicBezTo>
                  <a:pt x="611" y="158"/>
                  <a:pt x="611" y="158"/>
                  <a:pt x="611" y="158"/>
                </a:cubicBezTo>
                <a:cubicBezTo>
                  <a:pt x="611" y="158"/>
                  <a:pt x="611" y="158"/>
                  <a:pt x="611" y="158"/>
                </a:cubicBezTo>
                <a:cubicBezTo>
                  <a:pt x="606" y="158"/>
                  <a:pt x="606" y="158"/>
                  <a:pt x="606" y="158"/>
                </a:cubicBezTo>
                <a:cubicBezTo>
                  <a:pt x="606" y="158"/>
                  <a:pt x="606" y="158"/>
                  <a:pt x="606" y="158"/>
                </a:cubicBezTo>
                <a:cubicBezTo>
                  <a:pt x="603" y="158"/>
                  <a:pt x="603" y="158"/>
                  <a:pt x="603" y="158"/>
                </a:cubicBezTo>
                <a:cubicBezTo>
                  <a:pt x="603" y="151"/>
                  <a:pt x="603" y="151"/>
                  <a:pt x="603" y="151"/>
                </a:cubicBezTo>
                <a:cubicBezTo>
                  <a:pt x="597" y="151"/>
                  <a:pt x="597" y="151"/>
                  <a:pt x="597" y="151"/>
                </a:cubicBezTo>
                <a:cubicBezTo>
                  <a:pt x="597" y="153"/>
                  <a:pt x="597" y="153"/>
                  <a:pt x="597" y="153"/>
                </a:cubicBezTo>
                <a:cubicBezTo>
                  <a:pt x="597" y="155"/>
                  <a:pt x="597" y="155"/>
                  <a:pt x="597" y="155"/>
                </a:cubicBezTo>
                <a:cubicBezTo>
                  <a:pt x="586" y="155"/>
                  <a:pt x="586" y="155"/>
                  <a:pt x="586" y="155"/>
                </a:cubicBezTo>
                <a:cubicBezTo>
                  <a:pt x="586" y="155"/>
                  <a:pt x="586" y="155"/>
                  <a:pt x="586" y="155"/>
                </a:cubicBezTo>
                <a:cubicBezTo>
                  <a:pt x="586" y="155"/>
                  <a:pt x="586" y="155"/>
                  <a:pt x="586" y="155"/>
                </a:cubicBezTo>
                <a:cubicBezTo>
                  <a:pt x="575" y="155"/>
                  <a:pt x="575" y="155"/>
                  <a:pt x="575" y="155"/>
                </a:cubicBezTo>
                <a:cubicBezTo>
                  <a:pt x="575" y="153"/>
                  <a:pt x="575" y="153"/>
                  <a:pt x="575" y="153"/>
                </a:cubicBezTo>
                <a:cubicBezTo>
                  <a:pt x="574" y="151"/>
                  <a:pt x="574" y="151"/>
                  <a:pt x="574" y="151"/>
                </a:cubicBezTo>
                <a:cubicBezTo>
                  <a:pt x="568" y="151"/>
                  <a:pt x="568" y="151"/>
                  <a:pt x="568" y="151"/>
                </a:cubicBezTo>
                <a:cubicBezTo>
                  <a:pt x="568" y="157"/>
                  <a:pt x="568" y="157"/>
                  <a:pt x="568" y="157"/>
                </a:cubicBezTo>
                <a:cubicBezTo>
                  <a:pt x="565" y="157"/>
                  <a:pt x="565" y="157"/>
                  <a:pt x="565" y="157"/>
                </a:cubicBezTo>
                <a:cubicBezTo>
                  <a:pt x="565" y="158"/>
                  <a:pt x="565" y="158"/>
                  <a:pt x="565" y="158"/>
                </a:cubicBezTo>
                <a:cubicBezTo>
                  <a:pt x="561" y="158"/>
                  <a:pt x="561" y="158"/>
                  <a:pt x="561" y="158"/>
                </a:cubicBezTo>
                <a:cubicBezTo>
                  <a:pt x="561" y="158"/>
                  <a:pt x="561" y="158"/>
                  <a:pt x="561" y="158"/>
                </a:cubicBezTo>
                <a:cubicBezTo>
                  <a:pt x="560" y="156"/>
                  <a:pt x="560" y="156"/>
                  <a:pt x="560" y="156"/>
                </a:cubicBezTo>
                <a:cubicBezTo>
                  <a:pt x="559" y="157"/>
                  <a:pt x="559" y="157"/>
                  <a:pt x="559" y="157"/>
                </a:cubicBezTo>
                <a:cubicBezTo>
                  <a:pt x="557" y="156"/>
                  <a:pt x="557" y="156"/>
                  <a:pt x="557" y="156"/>
                </a:cubicBezTo>
                <a:cubicBezTo>
                  <a:pt x="557" y="158"/>
                  <a:pt x="557" y="158"/>
                  <a:pt x="557" y="158"/>
                </a:cubicBezTo>
                <a:cubicBezTo>
                  <a:pt x="553" y="158"/>
                  <a:pt x="553" y="158"/>
                  <a:pt x="553" y="158"/>
                </a:cubicBezTo>
                <a:cubicBezTo>
                  <a:pt x="559" y="166"/>
                  <a:pt x="559" y="166"/>
                  <a:pt x="559" y="166"/>
                </a:cubicBezTo>
                <a:cubicBezTo>
                  <a:pt x="559" y="169"/>
                  <a:pt x="559" y="169"/>
                  <a:pt x="559" y="169"/>
                </a:cubicBezTo>
                <a:cubicBezTo>
                  <a:pt x="552" y="173"/>
                  <a:pt x="552" y="173"/>
                  <a:pt x="552" y="173"/>
                </a:cubicBezTo>
                <a:cubicBezTo>
                  <a:pt x="552" y="173"/>
                  <a:pt x="552" y="173"/>
                  <a:pt x="552" y="173"/>
                </a:cubicBezTo>
                <a:cubicBezTo>
                  <a:pt x="549" y="173"/>
                  <a:pt x="549" y="173"/>
                  <a:pt x="549" y="173"/>
                </a:cubicBezTo>
                <a:cubicBezTo>
                  <a:pt x="549" y="173"/>
                  <a:pt x="549" y="173"/>
                  <a:pt x="549" y="173"/>
                </a:cubicBezTo>
                <a:cubicBezTo>
                  <a:pt x="548" y="171"/>
                  <a:pt x="548" y="171"/>
                  <a:pt x="548" y="171"/>
                </a:cubicBezTo>
                <a:cubicBezTo>
                  <a:pt x="539" y="171"/>
                  <a:pt x="539" y="171"/>
                  <a:pt x="539" y="171"/>
                </a:cubicBezTo>
                <a:cubicBezTo>
                  <a:pt x="539" y="162"/>
                  <a:pt x="539" y="162"/>
                  <a:pt x="539" y="162"/>
                </a:cubicBezTo>
                <a:cubicBezTo>
                  <a:pt x="538" y="106"/>
                  <a:pt x="538" y="106"/>
                  <a:pt x="538" y="106"/>
                </a:cubicBezTo>
                <a:cubicBezTo>
                  <a:pt x="538" y="106"/>
                  <a:pt x="538" y="106"/>
                  <a:pt x="538" y="106"/>
                </a:cubicBezTo>
                <a:cubicBezTo>
                  <a:pt x="538" y="84"/>
                  <a:pt x="538" y="84"/>
                  <a:pt x="538" y="84"/>
                </a:cubicBezTo>
                <a:cubicBezTo>
                  <a:pt x="537" y="84"/>
                  <a:pt x="537" y="84"/>
                  <a:pt x="537" y="84"/>
                </a:cubicBezTo>
                <a:cubicBezTo>
                  <a:pt x="537" y="55"/>
                  <a:pt x="537" y="55"/>
                  <a:pt x="537" y="55"/>
                </a:cubicBezTo>
                <a:cubicBezTo>
                  <a:pt x="528" y="52"/>
                  <a:pt x="528" y="52"/>
                  <a:pt x="528" y="52"/>
                </a:cubicBezTo>
                <a:cubicBezTo>
                  <a:pt x="526" y="53"/>
                  <a:pt x="526" y="53"/>
                  <a:pt x="526" y="53"/>
                </a:cubicBezTo>
                <a:cubicBezTo>
                  <a:pt x="525" y="52"/>
                  <a:pt x="525" y="52"/>
                  <a:pt x="525" y="52"/>
                </a:cubicBezTo>
                <a:cubicBezTo>
                  <a:pt x="514" y="55"/>
                  <a:pt x="514" y="55"/>
                  <a:pt x="514" y="55"/>
                </a:cubicBezTo>
                <a:cubicBezTo>
                  <a:pt x="514" y="56"/>
                  <a:pt x="514" y="56"/>
                  <a:pt x="514" y="56"/>
                </a:cubicBezTo>
                <a:cubicBezTo>
                  <a:pt x="514" y="56"/>
                  <a:pt x="514" y="56"/>
                  <a:pt x="514" y="56"/>
                </a:cubicBezTo>
                <a:cubicBezTo>
                  <a:pt x="514" y="86"/>
                  <a:pt x="514" y="86"/>
                  <a:pt x="514" y="86"/>
                </a:cubicBezTo>
                <a:cubicBezTo>
                  <a:pt x="514" y="86"/>
                  <a:pt x="514" y="86"/>
                  <a:pt x="514" y="86"/>
                </a:cubicBezTo>
                <a:cubicBezTo>
                  <a:pt x="514" y="105"/>
                  <a:pt x="514" y="105"/>
                  <a:pt x="514" y="105"/>
                </a:cubicBezTo>
                <a:cubicBezTo>
                  <a:pt x="501" y="105"/>
                  <a:pt x="501" y="105"/>
                  <a:pt x="501" y="105"/>
                </a:cubicBezTo>
                <a:cubicBezTo>
                  <a:pt x="500" y="84"/>
                  <a:pt x="500" y="84"/>
                  <a:pt x="500" y="84"/>
                </a:cubicBezTo>
                <a:cubicBezTo>
                  <a:pt x="500" y="84"/>
                  <a:pt x="500" y="84"/>
                  <a:pt x="500" y="84"/>
                </a:cubicBezTo>
                <a:cubicBezTo>
                  <a:pt x="500" y="55"/>
                  <a:pt x="500" y="55"/>
                  <a:pt x="500" y="55"/>
                </a:cubicBezTo>
                <a:cubicBezTo>
                  <a:pt x="491" y="53"/>
                  <a:pt x="491" y="53"/>
                  <a:pt x="491" y="53"/>
                </a:cubicBezTo>
                <a:cubicBezTo>
                  <a:pt x="489" y="53"/>
                  <a:pt x="489" y="53"/>
                  <a:pt x="489" y="53"/>
                </a:cubicBezTo>
                <a:cubicBezTo>
                  <a:pt x="487" y="53"/>
                  <a:pt x="487" y="53"/>
                  <a:pt x="487" y="53"/>
                </a:cubicBezTo>
                <a:cubicBezTo>
                  <a:pt x="478" y="55"/>
                  <a:pt x="478" y="55"/>
                  <a:pt x="478" y="55"/>
                </a:cubicBezTo>
                <a:cubicBezTo>
                  <a:pt x="478" y="56"/>
                  <a:pt x="478" y="56"/>
                  <a:pt x="478" y="56"/>
                </a:cubicBezTo>
                <a:cubicBezTo>
                  <a:pt x="478" y="56"/>
                  <a:pt x="478" y="56"/>
                  <a:pt x="478" y="56"/>
                </a:cubicBezTo>
                <a:cubicBezTo>
                  <a:pt x="478" y="86"/>
                  <a:pt x="478" y="86"/>
                  <a:pt x="478" y="86"/>
                </a:cubicBezTo>
                <a:cubicBezTo>
                  <a:pt x="478" y="86"/>
                  <a:pt x="478" y="86"/>
                  <a:pt x="478" y="86"/>
                </a:cubicBezTo>
                <a:cubicBezTo>
                  <a:pt x="478" y="108"/>
                  <a:pt x="478" y="108"/>
                  <a:pt x="478" y="108"/>
                </a:cubicBezTo>
                <a:cubicBezTo>
                  <a:pt x="478" y="108"/>
                  <a:pt x="478" y="108"/>
                  <a:pt x="478" y="108"/>
                </a:cubicBezTo>
                <a:cubicBezTo>
                  <a:pt x="478" y="163"/>
                  <a:pt x="478" y="163"/>
                  <a:pt x="478" y="163"/>
                </a:cubicBezTo>
                <a:cubicBezTo>
                  <a:pt x="478" y="173"/>
                  <a:pt x="478" y="173"/>
                  <a:pt x="478" y="173"/>
                </a:cubicBezTo>
                <a:cubicBezTo>
                  <a:pt x="476" y="173"/>
                  <a:pt x="476" y="173"/>
                  <a:pt x="476" y="173"/>
                </a:cubicBezTo>
                <a:cubicBezTo>
                  <a:pt x="476" y="173"/>
                  <a:pt x="476" y="173"/>
                  <a:pt x="476" y="173"/>
                </a:cubicBezTo>
                <a:cubicBezTo>
                  <a:pt x="476" y="174"/>
                  <a:pt x="476" y="174"/>
                  <a:pt x="476" y="174"/>
                </a:cubicBezTo>
                <a:cubicBezTo>
                  <a:pt x="471" y="174"/>
                  <a:pt x="471" y="174"/>
                  <a:pt x="471" y="174"/>
                </a:cubicBezTo>
                <a:cubicBezTo>
                  <a:pt x="471" y="175"/>
                  <a:pt x="471" y="175"/>
                  <a:pt x="471" y="175"/>
                </a:cubicBezTo>
                <a:cubicBezTo>
                  <a:pt x="471" y="175"/>
                  <a:pt x="471" y="175"/>
                  <a:pt x="471" y="175"/>
                </a:cubicBezTo>
                <a:cubicBezTo>
                  <a:pt x="471" y="177"/>
                  <a:pt x="471" y="177"/>
                  <a:pt x="471" y="177"/>
                </a:cubicBezTo>
                <a:cubicBezTo>
                  <a:pt x="438" y="177"/>
                  <a:pt x="438" y="177"/>
                  <a:pt x="438" y="177"/>
                </a:cubicBezTo>
                <a:cubicBezTo>
                  <a:pt x="439" y="173"/>
                  <a:pt x="439" y="173"/>
                  <a:pt x="439" y="173"/>
                </a:cubicBezTo>
                <a:cubicBezTo>
                  <a:pt x="439" y="148"/>
                  <a:pt x="439" y="148"/>
                  <a:pt x="439" y="148"/>
                </a:cubicBezTo>
                <a:cubicBezTo>
                  <a:pt x="439" y="148"/>
                  <a:pt x="439" y="148"/>
                  <a:pt x="439" y="148"/>
                </a:cubicBezTo>
                <a:cubicBezTo>
                  <a:pt x="439" y="135"/>
                  <a:pt x="439" y="135"/>
                  <a:pt x="439" y="135"/>
                </a:cubicBezTo>
                <a:cubicBezTo>
                  <a:pt x="438" y="135"/>
                  <a:pt x="438" y="135"/>
                  <a:pt x="438" y="135"/>
                </a:cubicBezTo>
                <a:cubicBezTo>
                  <a:pt x="439" y="124"/>
                  <a:pt x="439" y="124"/>
                  <a:pt x="439" y="124"/>
                </a:cubicBezTo>
                <a:cubicBezTo>
                  <a:pt x="438" y="124"/>
                  <a:pt x="438" y="124"/>
                  <a:pt x="438" y="124"/>
                </a:cubicBezTo>
                <a:cubicBezTo>
                  <a:pt x="438" y="123"/>
                  <a:pt x="438" y="123"/>
                  <a:pt x="438" y="123"/>
                </a:cubicBezTo>
                <a:cubicBezTo>
                  <a:pt x="426" y="122"/>
                  <a:pt x="426" y="122"/>
                  <a:pt x="426" y="122"/>
                </a:cubicBezTo>
                <a:cubicBezTo>
                  <a:pt x="425" y="122"/>
                  <a:pt x="425" y="122"/>
                  <a:pt x="425" y="122"/>
                </a:cubicBezTo>
                <a:cubicBezTo>
                  <a:pt x="424" y="122"/>
                  <a:pt x="424" y="122"/>
                  <a:pt x="424" y="122"/>
                </a:cubicBezTo>
                <a:cubicBezTo>
                  <a:pt x="424" y="112"/>
                  <a:pt x="424" y="112"/>
                  <a:pt x="424" y="112"/>
                </a:cubicBezTo>
                <a:cubicBezTo>
                  <a:pt x="424" y="112"/>
                  <a:pt x="424" y="112"/>
                  <a:pt x="424" y="112"/>
                </a:cubicBezTo>
                <a:cubicBezTo>
                  <a:pt x="424" y="112"/>
                  <a:pt x="424" y="112"/>
                  <a:pt x="424" y="112"/>
                </a:cubicBezTo>
                <a:cubicBezTo>
                  <a:pt x="412" y="110"/>
                  <a:pt x="412" y="110"/>
                  <a:pt x="412" y="110"/>
                </a:cubicBezTo>
                <a:cubicBezTo>
                  <a:pt x="410" y="110"/>
                  <a:pt x="410" y="110"/>
                  <a:pt x="410" y="110"/>
                </a:cubicBezTo>
                <a:cubicBezTo>
                  <a:pt x="410" y="110"/>
                  <a:pt x="410" y="110"/>
                  <a:pt x="410" y="110"/>
                </a:cubicBezTo>
                <a:cubicBezTo>
                  <a:pt x="410" y="101"/>
                  <a:pt x="410" y="101"/>
                  <a:pt x="410" y="101"/>
                </a:cubicBezTo>
                <a:cubicBezTo>
                  <a:pt x="409" y="101"/>
                  <a:pt x="409" y="101"/>
                  <a:pt x="409" y="101"/>
                </a:cubicBezTo>
                <a:cubicBezTo>
                  <a:pt x="409" y="100"/>
                  <a:pt x="409" y="100"/>
                  <a:pt x="409" y="100"/>
                </a:cubicBezTo>
                <a:cubicBezTo>
                  <a:pt x="397" y="98"/>
                  <a:pt x="397" y="98"/>
                  <a:pt x="397" y="98"/>
                </a:cubicBezTo>
                <a:cubicBezTo>
                  <a:pt x="396" y="98"/>
                  <a:pt x="396" y="98"/>
                  <a:pt x="396" y="98"/>
                </a:cubicBezTo>
                <a:cubicBezTo>
                  <a:pt x="394" y="98"/>
                  <a:pt x="394" y="98"/>
                  <a:pt x="394" y="98"/>
                </a:cubicBezTo>
                <a:cubicBezTo>
                  <a:pt x="384" y="100"/>
                  <a:pt x="384" y="100"/>
                  <a:pt x="384" y="100"/>
                </a:cubicBezTo>
                <a:cubicBezTo>
                  <a:pt x="384" y="112"/>
                  <a:pt x="384" y="112"/>
                  <a:pt x="384" y="112"/>
                </a:cubicBezTo>
                <a:cubicBezTo>
                  <a:pt x="384" y="112"/>
                  <a:pt x="384" y="112"/>
                  <a:pt x="384" y="112"/>
                </a:cubicBezTo>
                <a:cubicBezTo>
                  <a:pt x="384" y="124"/>
                  <a:pt x="384" y="124"/>
                  <a:pt x="384" y="124"/>
                </a:cubicBezTo>
                <a:cubicBezTo>
                  <a:pt x="383" y="124"/>
                  <a:pt x="383" y="124"/>
                  <a:pt x="383" y="124"/>
                </a:cubicBezTo>
                <a:cubicBezTo>
                  <a:pt x="383" y="173"/>
                  <a:pt x="383" y="173"/>
                  <a:pt x="383" y="173"/>
                </a:cubicBezTo>
                <a:cubicBezTo>
                  <a:pt x="382" y="189"/>
                  <a:pt x="382" y="189"/>
                  <a:pt x="382" y="189"/>
                </a:cubicBezTo>
                <a:cubicBezTo>
                  <a:pt x="378" y="189"/>
                  <a:pt x="378" y="189"/>
                  <a:pt x="378" y="189"/>
                </a:cubicBezTo>
                <a:cubicBezTo>
                  <a:pt x="378" y="189"/>
                  <a:pt x="378" y="189"/>
                  <a:pt x="378" y="189"/>
                </a:cubicBezTo>
                <a:cubicBezTo>
                  <a:pt x="378" y="184"/>
                  <a:pt x="378" y="184"/>
                  <a:pt x="378" y="184"/>
                </a:cubicBezTo>
                <a:cubicBezTo>
                  <a:pt x="378" y="183"/>
                  <a:pt x="378" y="183"/>
                  <a:pt x="378" y="183"/>
                </a:cubicBezTo>
                <a:cubicBezTo>
                  <a:pt x="375" y="183"/>
                  <a:pt x="375" y="183"/>
                  <a:pt x="375" y="183"/>
                </a:cubicBezTo>
                <a:cubicBezTo>
                  <a:pt x="369" y="169"/>
                  <a:pt x="369" y="169"/>
                  <a:pt x="369" y="169"/>
                </a:cubicBezTo>
                <a:cubicBezTo>
                  <a:pt x="366" y="161"/>
                  <a:pt x="366" y="161"/>
                  <a:pt x="366" y="161"/>
                </a:cubicBezTo>
                <a:cubicBezTo>
                  <a:pt x="364" y="154"/>
                  <a:pt x="364" y="154"/>
                  <a:pt x="364" y="154"/>
                </a:cubicBezTo>
                <a:cubicBezTo>
                  <a:pt x="363" y="148"/>
                  <a:pt x="363" y="148"/>
                  <a:pt x="363" y="148"/>
                </a:cubicBezTo>
                <a:cubicBezTo>
                  <a:pt x="361" y="137"/>
                  <a:pt x="361" y="137"/>
                  <a:pt x="361" y="137"/>
                </a:cubicBezTo>
                <a:cubicBezTo>
                  <a:pt x="361" y="129"/>
                  <a:pt x="361" y="129"/>
                  <a:pt x="361" y="129"/>
                </a:cubicBezTo>
                <a:cubicBezTo>
                  <a:pt x="361" y="125"/>
                  <a:pt x="361" y="125"/>
                  <a:pt x="361" y="125"/>
                </a:cubicBezTo>
                <a:cubicBezTo>
                  <a:pt x="362" y="125"/>
                  <a:pt x="362" y="125"/>
                  <a:pt x="362" y="125"/>
                </a:cubicBezTo>
                <a:cubicBezTo>
                  <a:pt x="364" y="125"/>
                  <a:pt x="364" y="125"/>
                  <a:pt x="364" y="125"/>
                </a:cubicBezTo>
                <a:cubicBezTo>
                  <a:pt x="364" y="120"/>
                  <a:pt x="364" y="120"/>
                  <a:pt x="364" y="120"/>
                </a:cubicBezTo>
                <a:cubicBezTo>
                  <a:pt x="364" y="118"/>
                  <a:pt x="364" y="118"/>
                  <a:pt x="364" y="118"/>
                </a:cubicBezTo>
                <a:cubicBezTo>
                  <a:pt x="362" y="118"/>
                  <a:pt x="362" y="118"/>
                  <a:pt x="362" y="118"/>
                </a:cubicBezTo>
                <a:cubicBezTo>
                  <a:pt x="360" y="118"/>
                  <a:pt x="360" y="118"/>
                  <a:pt x="360" y="118"/>
                </a:cubicBezTo>
                <a:cubicBezTo>
                  <a:pt x="360" y="103"/>
                  <a:pt x="360" y="103"/>
                  <a:pt x="360" y="103"/>
                </a:cubicBezTo>
                <a:cubicBezTo>
                  <a:pt x="359" y="88"/>
                  <a:pt x="359" y="88"/>
                  <a:pt x="359" y="88"/>
                </a:cubicBezTo>
                <a:cubicBezTo>
                  <a:pt x="359" y="71"/>
                  <a:pt x="359" y="71"/>
                  <a:pt x="359" y="71"/>
                </a:cubicBezTo>
                <a:cubicBezTo>
                  <a:pt x="359" y="71"/>
                  <a:pt x="359" y="71"/>
                  <a:pt x="359" y="71"/>
                </a:cubicBezTo>
                <a:cubicBezTo>
                  <a:pt x="359" y="71"/>
                  <a:pt x="359" y="71"/>
                  <a:pt x="359" y="71"/>
                </a:cubicBezTo>
                <a:cubicBezTo>
                  <a:pt x="360" y="70"/>
                  <a:pt x="360" y="70"/>
                  <a:pt x="360" y="70"/>
                </a:cubicBezTo>
                <a:cubicBezTo>
                  <a:pt x="360" y="70"/>
                  <a:pt x="360" y="70"/>
                  <a:pt x="360" y="70"/>
                </a:cubicBezTo>
                <a:cubicBezTo>
                  <a:pt x="361" y="70"/>
                  <a:pt x="361" y="70"/>
                  <a:pt x="361" y="70"/>
                </a:cubicBezTo>
                <a:cubicBezTo>
                  <a:pt x="361" y="69"/>
                  <a:pt x="361" y="69"/>
                  <a:pt x="361" y="69"/>
                </a:cubicBezTo>
                <a:cubicBezTo>
                  <a:pt x="360" y="69"/>
                  <a:pt x="360" y="69"/>
                  <a:pt x="360" y="69"/>
                </a:cubicBezTo>
                <a:cubicBezTo>
                  <a:pt x="360" y="69"/>
                  <a:pt x="360" y="69"/>
                  <a:pt x="360" y="69"/>
                </a:cubicBezTo>
                <a:cubicBezTo>
                  <a:pt x="360" y="69"/>
                  <a:pt x="360" y="69"/>
                  <a:pt x="360" y="69"/>
                </a:cubicBezTo>
                <a:cubicBezTo>
                  <a:pt x="359" y="68"/>
                  <a:pt x="359" y="68"/>
                  <a:pt x="359" y="68"/>
                </a:cubicBezTo>
                <a:cubicBezTo>
                  <a:pt x="359" y="65"/>
                  <a:pt x="359" y="65"/>
                  <a:pt x="359" y="65"/>
                </a:cubicBezTo>
                <a:cubicBezTo>
                  <a:pt x="359" y="64"/>
                  <a:pt x="359" y="64"/>
                  <a:pt x="359" y="64"/>
                </a:cubicBezTo>
                <a:cubicBezTo>
                  <a:pt x="359" y="64"/>
                  <a:pt x="359" y="64"/>
                  <a:pt x="359" y="64"/>
                </a:cubicBezTo>
                <a:cubicBezTo>
                  <a:pt x="359" y="64"/>
                  <a:pt x="359" y="64"/>
                  <a:pt x="359" y="64"/>
                </a:cubicBezTo>
                <a:cubicBezTo>
                  <a:pt x="360" y="64"/>
                  <a:pt x="360" y="64"/>
                  <a:pt x="360" y="64"/>
                </a:cubicBezTo>
                <a:cubicBezTo>
                  <a:pt x="360" y="63"/>
                  <a:pt x="360" y="63"/>
                  <a:pt x="360" y="63"/>
                </a:cubicBezTo>
                <a:cubicBezTo>
                  <a:pt x="360" y="62"/>
                  <a:pt x="360" y="62"/>
                  <a:pt x="360" y="62"/>
                </a:cubicBezTo>
                <a:cubicBezTo>
                  <a:pt x="360" y="62"/>
                  <a:pt x="360" y="62"/>
                  <a:pt x="360" y="62"/>
                </a:cubicBezTo>
                <a:cubicBezTo>
                  <a:pt x="360" y="62"/>
                  <a:pt x="360" y="62"/>
                  <a:pt x="360" y="62"/>
                </a:cubicBezTo>
                <a:cubicBezTo>
                  <a:pt x="361" y="61"/>
                  <a:pt x="361" y="61"/>
                  <a:pt x="361" y="61"/>
                </a:cubicBezTo>
                <a:cubicBezTo>
                  <a:pt x="361" y="56"/>
                  <a:pt x="361" y="56"/>
                  <a:pt x="361" y="56"/>
                </a:cubicBezTo>
                <a:cubicBezTo>
                  <a:pt x="361" y="56"/>
                  <a:pt x="361" y="56"/>
                  <a:pt x="361" y="56"/>
                </a:cubicBezTo>
                <a:cubicBezTo>
                  <a:pt x="360" y="56"/>
                  <a:pt x="360" y="56"/>
                  <a:pt x="360" y="56"/>
                </a:cubicBezTo>
                <a:cubicBezTo>
                  <a:pt x="360" y="55"/>
                  <a:pt x="360" y="55"/>
                  <a:pt x="360" y="55"/>
                </a:cubicBezTo>
                <a:cubicBezTo>
                  <a:pt x="359" y="55"/>
                  <a:pt x="359" y="55"/>
                  <a:pt x="359" y="55"/>
                </a:cubicBezTo>
                <a:cubicBezTo>
                  <a:pt x="358" y="55"/>
                  <a:pt x="358" y="55"/>
                  <a:pt x="358" y="55"/>
                </a:cubicBezTo>
                <a:cubicBezTo>
                  <a:pt x="358" y="55"/>
                  <a:pt x="358" y="55"/>
                  <a:pt x="358" y="55"/>
                </a:cubicBezTo>
                <a:cubicBezTo>
                  <a:pt x="358" y="37"/>
                  <a:pt x="358" y="37"/>
                  <a:pt x="358" y="37"/>
                </a:cubicBezTo>
                <a:cubicBezTo>
                  <a:pt x="358" y="28"/>
                  <a:pt x="358" y="28"/>
                  <a:pt x="358" y="28"/>
                </a:cubicBezTo>
                <a:cubicBezTo>
                  <a:pt x="358" y="27"/>
                  <a:pt x="358" y="27"/>
                  <a:pt x="358" y="27"/>
                </a:cubicBezTo>
                <a:cubicBezTo>
                  <a:pt x="357" y="27"/>
                  <a:pt x="357" y="27"/>
                  <a:pt x="357" y="27"/>
                </a:cubicBezTo>
                <a:cubicBezTo>
                  <a:pt x="357" y="18"/>
                  <a:pt x="357" y="18"/>
                  <a:pt x="357" y="18"/>
                </a:cubicBezTo>
                <a:cubicBezTo>
                  <a:pt x="357" y="18"/>
                  <a:pt x="357" y="18"/>
                  <a:pt x="357" y="18"/>
                </a:cubicBezTo>
                <a:cubicBezTo>
                  <a:pt x="357" y="18"/>
                  <a:pt x="357" y="18"/>
                  <a:pt x="357" y="18"/>
                </a:cubicBezTo>
                <a:cubicBezTo>
                  <a:pt x="357" y="27"/>
                  <a:pt x="357" y="27"/>
                  <a:pt x="357" y="27"/>
                </a:cubicBezTo>
                <a:cubicBezTo>
                  <a:pt x="356" y="27"/>
                  <a:pt x="356" y="27"/>
                  <a:pt x="356" y="27"/>
                </a:cubicBezTo>
                <a:cubicBezTo>
                  <a:pt x="356" y="37"/>
                  <a:pt x="356" y="37"/>
                  <a:pt x="356" y="37"/>
                </a:cubicBezTo>
                <a:cubicBezTo>
                  <a:pt x="356" y="55"/>
                  <a:pt x="356" y="55"/>
                  <a:pt x="356" y="55"/>
                </a:cubicBezTo>
                <a:cubicBezTo>
                  <a:pt x="356" y="55"/>
                  <a:pt x="356" y="55"/>
                  <a:pt x="356" y="55"/>
                </a:cubicBezTo>
                <a:cubicBezTo>
                  <a:pt x="355" y="55"/>
                  <a:pt x="355" y="55"/>
                  <a:pt x="355" y="55"/>
                </a:cubicBezTo>
                <a:cubicBezTo>
                  <a:pt x="354" y="55"/>
                  <a:pt x="354" y="55"/>
                  <a:pt x="354" y="55"/>
                </a:cubicBezTo>
                <a:cubicBezTo>
                  <a:pt x="353" y="56"/>
                  <a:pt x="353" y="56"/>
                  <a:pt x="353" y="56"/>
                </a:cubicBezTo>
                <a:cubicBezTo>
                  <a:pt x="353" y="56"/>
                  <a:pt x="353" y="56"/>
                  <a:pt x="353" y="56"/>
                </a:cubicBezTo>
                <a:cubicBezTo>
                  <a:pt x="353" y="56"/>
                  <a:pt x="353" y="56"/>
                  <a:pt x="353" y="56"/>
                </a:cubicBezTo>
                <a:cubicBezTo>
                  <a:pt x="353" y="61"/>
                  <a:pt x="353" y="61"/>
                  <a:pt x="353" y="61"/>
                </a:cubicBezTo>
                <a:cubicBezTo>
                  <a:pt x="353" y="62"/>
                  <a:pt x="353" y="62"/>
                  <a:pt x="353" y="62"/>
                </a:cubicBezTo>
                <a:cubicBezTo>
                  <a:pt x="353" y="62"/>
                  <a:pt x="353" y="62"/>
                  <a:pt x="353" y="62"/>
                </a:cubicBezTo>
                <a:cubicBezTo>
                  <a:pt x="353" y="62"/>
                  <a:pt x="353" y="62"/>
                  <a:pt x="353" y="62"/>
                </a:cubicBezTo>
                <a:cubicBezTo>
                  <a:pt x="353" y="63"/>
                  <a:pt x="353" y="63"/>
                  <a:pt x="353" y="63"/>
                </a:cubicBezTo>
                <a:cubicBezTo>
                  <a:pt x="354" y="63"/>
                  <a:pt x="354" y="63"/>
                  <a:pt x="354" y="63"/>
                </a:cubicBezTo>
                <a:cubicBezTo>
                  <a:pt x="354" y="64"/>
                  <a:pt x="354" y="64"/>
                  <a:pt x="354" y="64"/>
                </a:cubicBezTo>
                <a:cubicBezTo>
                  <a:pt x="354" y="64"/>
                  <a:pt x="354" y="64"/>
                  <a:pt x="354" y="64"/>
                </a:cubicBezTo>
                <a:cubicBezTo>
                  <a:pt x="355" y="64"/>
                  <a:pt x="355" y="64"/>
                  <a:pt x="355" y="64"/>
                </a:cubicBezTo>
                <a:cubicBezTo>
                  <a:pt x="355" y="68"/>
                  <a:pt x="355" y="68"/>
                  <a:pt x="355" y="68"/>
                </a:cubicBezTo>
                <a:cubicBezTo>
                  <a:pt x="354" y="68"/>
                  <a:pt x="354" y="68"/>
                  <a:pt x="354" y="68"/>
                </a:cubicBezTo>
                <a:cubicBezTo>
                  <a:pt x="353" y="69"/>
                  <a:pt x="353" y="69"/>
                  <a:pt x="353" y="69"/>
                </a:cubicBezTo>
                <a:cubicBezTo>
                  <a:pt x="353" y="69"/>
                  <a:pt x="353" y="69"/>
                  <a:pt x="353" y="69"/>
                </a:cubicBezTo>
                <a:cubicBezTo>
                  <a:pt x="353" y="69"/>
                  <a:pt x="353" y="69"/>
                  <a:pt x="353" y="69"/>
                </a:cubicBezTo>
                <a:cubicBezTo>
                  <a:pt x="353" y="70"/>
                  <a:pt x="353" y="70"/>
                  <a:pt x="353" y="70"/>
                </a:cubicBezTo>
                <a:cubicBezTo>
                  <a:pt x="353" y="70"/>
                  <a:pt x="353" y="70"/>
                  <a:pt x="353" y="70"/>
                </a:cubicBezTo>
                <a:cubicBezTo>
                  <a:pt x="353" y="70"/>
                  <a:pt x="353" y="70"/>
                  <a:pt x="353" y="70"/>
                </a:cubicBezTo>
                <a:cubicBezTo>
                  <a:pt x="354" y="71"/>
                  <a:pt x="354" y="71"/>
                  <a:pt x="354" y="71"/>
                </a:cubicBezTo>
                <a:cubicBezTo>
                  <a:pt x="355" y="71"/>
                  <a:pt x="355" y="71"/>
                  <a:pt x="355" y="71"/>
                </a:cubicBezTo>
                <a:cubicBezTo>
                  <a:pt x="354" y="87"/>
                  <a:pt x="354" y="87"/>
                  <a:pt x="354" y="87"/>
                </a:cubicBezTo>
                <a:cubicBezTo>
                  <a:pt x="353" y="102"/>
                  <a:pt x="353" y="102"/>
                  <a:pt x="353" y="102"/>
                </a:cubicBezTo>
                <a:cubicBezTo>
                  <a:pt x="352" y="118"/>
                  <a:pt x="352" y="118"/>
                  <a:pt x="352" y="118"/>
                </a:cubicBezTo>
                <a:cubicBezTo>
                  <a:pt x="350" y="118"/>
                  <a:pt x="350" y="118"/>
                  <a:pt x="350" y="118"/>
                </a:cubicBezTo>
                <a:cubicBezTo>
                  <a:pt x="348" y="118"/>
                  <a:pt x="348" y="118"/>
                  <a:pt x="348" y="118"/>
                </a:cubicBezTo>
                <a:cubicBezTo>
                  <a:pt x="349" y="124"/>
                  <a:pt x="349" y="124"/>
                  <a:pt x="349" y="124"/>
                </a:cubicBezTo>
                <a:cubicBezTo>
                  <a:pt x="349" y="125"/>
                  <a:pt x="349" y="125"/>
                  <a:pt x="349" y="125"/>
                </a:cubicBezTo>
                <a:cubicBezTo>
                  <a:pt x="351" y="125"/>
                  <a:pt x="351" y="125"/>
                  <a:pt x="351" y="125"/>
                </a:cubicBezTo>
                <a:cubicBezTo>
                  <a:pt x="351" y="125"/>
                  <a:pt x="351" y="125"/>
                  <a:pt x="351" y="125"/>
                </a:cubicBezTo>
                <a:cubicBezTo>
                  <a:pt x="351" y="128"/>
                  <a:pt x="351" y="128"/>
                  <a:pt x="351" y="128"/>
                </a:cubicBezTo>
                <a:cubicBezTo>
                  <a:pt x="351" y="137"/>
                  <a:pt x="351" y="137"/>
                  <a:pt x="351" y="137"/>
                </a:cubicBezTo>
                <a:cubicBezTo>
                  <a:pt x="349" y="148"/>
                  <a:pt x="349" y="148"/>
                  <a:pt x="349" y="148"/>
                </a:cubicBezTo>
                <a:cubicBezTo>
                  <a:pt x="348" y="154"/>
                  <a:pt x="348" y="154"/>
                  <a:pt x="348" y="154"/>
                </a:cubicBezTo>
                <a:cubicBezTo>
                  <a:pt x="346" y="161"/>
                  <a:pt x="346" y="161"/>
                  <a:pt x="346" y="161"/>
                </a:cubicBezTo>
                <a:cubicBezTo>
                  <a:pt x="343" y="169"/>
                  <a:pt x="343" y="169"/>
                  <a:pt x="343" y="169"/>
                </a:cubicBezTo>
                <a:cubicBezTo>
                  <a:pt x="336" y="183"/>
                  <a:pt x="336" y="183"/>
                  <a:pt x="336" y="183"/>
                </a:cubicBezTo>
                <a:cubicBezTo>
                  <a:pt x="335" y="183"/>
                  <a:pt x="335" y="183"/>
                  <a:pt x="335" y="183"/>
                </a:cubicBezTo>
                <a:cubicBezTo>
                  <a:pt x="334" y="183"/>
                  <a:pt x="334" y="183"/>
                  <a:pt x="334" y="183"/>
                </a:cubicBezTo>
                <a:cubicBezTo>
                  <a:pt x="332" y="183"/>
                  <a:pt x="332" y="183"/>
                  <a:pt x="332" y="183"/>
                </a:cubicBezTo>
                <a:cubicBezTo>
                  <a:pt x="332" y="183"/>
                  <a:pt x="332" y="183"/>
                  <a:pt x="332" y="183"/>
                </a:cubicBezTo>
                <a:cubicBezTo>
                  <a:pt x="331" y="183"/>
                  <a:pt x="331" y="183"/>
                  <a:pt x="331" y="183"/>
                </a:cubicBezTo>
                <a:cubicBezTo>
                  <a:pt x="329" y="183"/>
                  <a:pt x="329" y="183"/>
                  <a:pt x="329" y="183"/>
                </a:cubicBezTo>
                <a:cubicBezTo>
                  <a:pt x="329" y="183"/>
                  <a:pt x="329" y="183"/>
                  <a:pt x="329" y="183"/>
                </a:cubicBezTo>
                <a:cubicBezTo>
                  <a:pt x="326" y="183"/>
                  <a:pt x="326" y="183"/>
                  <a:pt x="326" y="183"/>
                </a:cubicBezTo>
                <a:cubicBezTo>
                  <a:pt x="326" y="183"/>
                  <a:pt x="326" y="183"/>
                  <a:pt x="326" y="183"/>
                </a:cubicBezTo>
                <a:cubicBezTo>
                  <a:pt x="325" y="183"/>
                  <a:pt x="325" y="183"/>
                  <a:pt x="325" y="183"/>
                </a:cubicBezTo>
                <a:cubicBezTo>
                  <a:pt x="326" y="183"/>
                  <a:pt x="326" y="183"/>
                  <a:pt x="326" y="183"/>
                </a:cubicBezTo>
                <a:cubicBezTo>
                  <a:pt x="326" y="183"/>
                  <a:pt x="326" y="183"/>
                  <a:pt x="326" y="183"/>
                </a:cubicBezTo>
                <a:cubicBezTo>
                  <a:pt x="323" y="183"/>
                  <a:pt x="323" y="183"/>
                  <a:pt x="323" y="183"/>
                </a:cubicBezTo>
                <a:cubicBezTo>
                  <a:pt x="323" y="182"/>
                  <a:pt x="323" y="182"/>
                  <a:pt x="323" y="182"/>
                </a:cubicBezTo>
                <a:cubicBezTo>
                  <a:pt x="325" y="182"/>
                  <a:pt x="325" y="182"/>
                  <a:pt x="325" y="182"/>
                </a:cubicBezTo>
                <a:cubicBezTo>
                  <a:pt x="325" y="182"/>
                  <a:pt x="325" y="182"/>
                  <a:pt x="325" y="182"/>
                </a:cubicBezTo>
                <a:cubicBezTo>
                  <a:pt x="325" y="182"/>
                  <a:pt x="325" y="182"/>
                  <a:pt x="325" y="182"/>
                </a:cubicBezTo>
                <a:cubicBezTo>
                  <a:pt x="325" y="182"/>
                  <a:pt x="325" y="182"/>
                  <a:pt x="325" y="182"/>
                </a:cubicBezTo>
                <a:cubicBezTo>
                  <a:pt x="325" y="182"/>
                  <a:pt x="325" y="182"/>
                  <a:pt x="325" y="182"/>
                </a:cubicBezTo>
                <a:cubicBezTo>
                  <a:pt x="323" y="182"/>
                  <a:pt x="323" y="182"/>
                  <a:pt x="323" y="182"/>
                </a:cubicBezTo>
                <a:cubicBezTo>
                  <a:pt x="323" y="179"/>
                  <a:pt x="323" y="179"/>
                  <a:pt x="323" y="179"/>
                </a:cubicBezTo>
                <a:cubicBezTo>
                  <a:pt x="321" y="179"/>
                  <a:pt x="321" y="179"/>
                  <a:pt x="321" y="179"/>
                </a:cubicBezTo>
                <a:cubicBezTo>
                  <a:pt x="320" y="167"/>
                  <a:pt x="320" y="167"/>
                  <a:pt x="320" y="167"/>
                </a:cubicBezTo>
                <a:cubicBezTo>
                  <a:pt x="320" y="167"/>
                  <a:pt x="320" y="167"/>
                  <a:pt x="320" y="167"/>
                </a:cubicBezTo>
                <a:cubicBezTo>
                  <a:pt x="320" y="163"/>
                  <a:pt x="320" y="163"/>
                  <a:pt x="320" y="163"/>
                </a:cubicBezTo>
                <a:cubicBezTo>
                  <a:pt x="320" y="112"/>
                  <a:pt x="320" y="112"/>
                  <a:pt x="320" y="112"/>
                </a:cubicBezTo>
                <a:cubicBezTo>
                  <a:pt x="320" y="112"/>
                  <a:pt x="320" y="112"/>
                  <a:pt x="320" y="112"/>
                </a:cubicBezTo>
                <a:cubicBezTo>
                  <a:pt x="320" y="110"/>
                  <a:pt x="320" y="110"/>
                  <a:pt x="320" y="110"/>
                </a:cubicBezTo>
                <a:cubicBezTo>
                  <a:pt x="320" y="110"/>
                  <a:pt x="320" y="110"/>
                  <a:pt x="320" y="110"/>
                </a:cubicBezTo>
                <a:cubicBezTo>
                  <a:pt x="319" y="110"/>
                  <a:pt x="319" y="110"/>
                  <a:pt x="319" y="110"/>
                </a:cubicBezTo>
                <a:cubicBezTo>
                  <a:pt x="318" y="110"/>
                  <a:pt x="318" y="110"/>
                  <a:pt x="318" y="110"/>
                </a:cubicBezTo>
                <a:cubicBezTo>
                  <a:pt x="318" y="110"/>
                  <a:pt x="318" y="110"/>
                  <a:pt x="318" y="110"/>
                </a:cubicBezTo>
                <a:cubicBezTo>
                  <a:pt x="314" y="110"/>
                  <a:pt x="314" y="110"/>
                  <a:pt x="314" y="110"/>
                </a:cubicBezTo>
                <a:cubicBezTo>
                  <a:pt x="314" y="110"/>
                  <a:pt x="314" y="110"/>
                  <a:pt x="314" y="110"/>
                </a:cubicBezTo>
                <a:cubicBezTo>
                  <a:pt x="314" y="110"/>
                  <a:pt x="314" y="110"/>
                  <a:pt x="314" y="110"/>
                </a:cubicBezTo>
                <a:cubicBezTo>
                  <a:pt x="310" y="109"/>
                  <a:pt x="310" y="109"/>
                  <a:pt x="310" y="109"/>
                </a:cubicBezTo>
                <a:cubicBezTo>
                  <a:pt x="310" y="109"/>
                  <a:pt x="310" y="109"/>
                  <a:pt x="310" y="109"/>
                </a:cubicBezTo>
                <a:cubicBezTo>
                  <a:pt x="313" y="110"/>
                  <a:pt x="313" y="110"/>
                  <a:pt x="313" y="110"/>
                </a:cubicBezTo>
                <a:cubicBezTo>
                  <a:pt x="310" y="110"/>
                  <a:pt x="310" y="110"/>
                  <a:pt x="310" y="110"/>
                </a:cubicBezTo>
                <a:cubicBezTo>
                  <a:pt x="310" y="110"/>
                  <a:pt x="310" y="110"/>
                  <a:pt x="310" y="110"/>
                </a:cubicBezTo>
                <a:cubicBezTo>
                  <a:pt x="307" y="110"/>
                  <a:pt x="307" y="110"/>
                  <a:pt x="307" y="110"/>
                </a:cubicBezTo>
                <a:cubicBezTo>
                  <a:pt x="306" y="110"/>
                  <a:pt x="306" y="110"/>
                  <a:pt x="306" y="110"/>
                </a:cubicBezTo>
                <a:cubicBezTo>
                  <a:pt x="301" y="110"/>
                  <a:pt x="301" y="110"/>
                  <a:pt x="301" y="110"/>
                </a:cubicBezTo>
                <a:cubicBezTo>
                  <a:pt x="300" y="110"/>
                  <a:pt x="300" y="110"/>
                  <a:pt x="300" y="110"/>
                </a:cubicBezTo>
                <a:cubicBezTo>
                  <a:pt x="298" y="110"/>
                  <a:pt x="298" y="110"/>
                  <a:pt x="298" y="110"/>
                </a:cubicBezTo>
                <a:cubicBezTo>
                  <a:pt x="298" y="110"/>
                  <a:pt x="298" y="110"/>
                  <a:pt x="298" y="110"/>
                </a:cubicBezTo>
                <a:cubicBezTo>
                  <a:pt x="295" y="110"/>
                  <a:pt x="295" y="110"/>
                  <a:pt x="295" y="110"/>
                </a:cubicBezTo>
                <a:cubicBezTo>
                  <a:pt x="298" y="109"/>
                  <a:pt x="298" y="109"/>
                  <a:pt x="298" y="109"/>
                </a:cubicBezTo>
                <a:cubicBezTo>
                  <a:pt x="298" y="109"/>
                  <a:pt x="298" y="109"/>
                  <a:pt x="298" y="109"/>
                </a:cubicBezTo>
                <a:cubicBezTo>
                  <a:pt x="294" y="109"/>
                  <a:pt x="294" y="109"/>
                  <a:pt x="294" y="109"/>
                </a:cubicBezTo>
                <a:cubicBezTo>
                  <a:pt x="294" y="110"/>
                  <a:pt x="294" y="110"/>
                  <a:pt x="294" y="110"/>
                </a:cubicBezTo>
                <a:cubicBezTo>
                  <a:pt x="294" y="110"/>
                  <a:pt x="294" y="110"/>
                  <a:pt x="294" y="110"/>
                </a:cubicBezTo>
                <a:cubicBezTo>
                  <a:pt x="293" y="110"/>
                  <a:pt x="293" y="110"/>
                  <a:pt x="293" y="110"/>
                </a:cubicBezTo>
                <a:cubicBezTo>
                  <a:pt x="293" y="110"/>
                  <a:pt x="293" y="110"/>
                  <a:pt x="293" y="110"/>
                </a:cubicBezTo>
                <a:cubicBezTo>
                  <a:pt x="293" y="110"/>
                  <a:pt x="293" y="110"/>
                  <a:pt x="293" y="110"/>
                </a:cubicBezTo>
                <a:cubicBezTo>
                  <a:pt x="293" y="110"/>
                  <a:pt x="293" y="110"/>
                  <a:pt x="293" y="110"/>
                </a:cubicBezTo>
                <a:cubicBezTo>
                  <a:pt x="292" y="110"/>
                  <a:pt x="292" y="110"/>
                  <a:pt x="292" y="110"/>
                </a:cubicBezTo>
                <a:cubicBezTo>
                  <a:pt x="289" y="110"/>
                  <a:pt x="289" y="110"/>
                  <a:pt x="289" y="110"/>
                </a:cubicBezTo>
                <a:cubicBezTo>
                  <a:pt x="287" y="109"/>
                  <a:pt x="287" y="109"/>
                  <a:pt x="287" y="109"/>
                </a:cubicBezTo>
                <a:cubicBezTo>
                  <a:pt x="287" y="109"/>
                  <a:pt x="287" y="109"/>
                  <a:pt x="287" y="109"/>
                </a:cubicBezTo>
                <a:cubicBezTo>
                  <a:pt x="287" y="111"/>
                  <a:pt x="287" y="111"/>
                  <a:pt x="287" y="111"/>
                </a:cubicBezTo>
                <a:cubicBezTo>
                  <a:pt x="287" y="111"/>
                  <a:pt x="287" y="111"/>
                  <a:pt x="287" y="111"/>
                </a:cubicBezTo>
                <a:cubicBezTo>
                  <a:pt x="287" y="174"/>
                  <a:pt x="287" y="174"/>
                  <a:pt x="287" y="174"/>
                </a:cubicBezTo>
                <a:cubicBezTo>
                  <a:pt x="287" y="176"/>
                  <a:pt x="287" y="176"/>
                  <a:pt x="287" y="176"/>
                </a:cubicBezTo>
                <a:cubicBezTo>
                  <a:pt x="283" y="176"/>
                  <a:pt x="283" y="176"/>
                  <a:pt x="283" y="176"/>
                </a:cubicBezTo>
                <a:cubicBezTo>
                  <a:pt x="283" y="166"/>
                  <a:pt x="283" y="166"/>
                  <a:pt x="283" y="166"/>
                </a:cubicBezTo>
                <a:cubicBezTo>
                  <a:pt x="276" y="165"/>
                  <a:pt x="276" y="165"/>
                  <a:pt x="276" y="165"/>
                </a:cubicBezTo>
                <a:cubicBezTo>
                  <a:pt x="275" y="92"/>
                  <a:pt x="275" y="92"/>
                  <a:pt x="275" y="92"/>
                </a:cubicBezTo>
                <a:cubicBezTo>
                  <a:pt x="276" y="92"/>
                  <a:pt x="276" y="92"/>
                  <a:pt x="276" y="92"/>
                </a:cubicBezTo>
                <a:cubicBezTo>
                  <a:pt x="276" y="92"/>
                  <a:pt x="276" y="92"/>
                  <a:pt x="276" y="92"/>
                </a:cubicBezTo>
                <a:cubicBezTo>
                  <a:pt x="276" y="92"/>
                  <a:pt x="276" y="92"/>
                  <a:pt x="276" y="92"/>
                </a:cubicBezTo>
                <a:cubicBezTo>
                  <a:pt x="276" y="92"/>
                  <a:pt x="276" y="92"/>
                  <a:pt x="276" y="92"/>
                </a:cubicBezTo>
                <a:cubicBezTo>
                  <a:pt x="276" y="92"/>
                  <a:pt x="276" y="92"/>
                  <a:pt x="276" y="92"/>
                </a:cubicBezTo>
                <a:cubicBezTo>
                  <a:pt x="276" y="92"/>
                  <a:pt x="276" y="92"/>
                  <a:pt x="276" y="92"/>
                </a:cubicBezTo>
                <a:cubicBezTo>
                  <a:pt x="276" y="92"/>
                  <a:pt x="276" y="92"/>
                  <a:pt x="276" y="92"/>
                </a:cubicBezTo>
                <a:cubicBezTo>
                  <a:pt x="276" y="92"/>
                  <a:pt x="276" y="92"/>
                  <a:pt x="276" y="92"/>
                </a:cubicBezTo>
                <a:cubicBezTo>
                  <a:pt x="276" y="92"/>
                  <a:pt x="276" y="92"/>
                  <a:pt x="276" y="92"/>
                </a:cubicBezTo>
                <a:cubicBezTo>
                  <a:pt x="276" y="92"/>
                  <a:pt x="276" y="92"/>
                  <a:pt x="276" y="92"/>
                </a:cubicBezTo>
                <a:cubicBezTo>
                  <a:pt x="276" y="92"/>
                  <a:pt x="276" y="92"/>
                  <a:pt x="276" y="92"/>
                </a:cubicBezTo>
                <a:cubicBezTo>
                  <a:pt x="276" y="77"/>
                  <a:pt x="276" y="77"/>
                  <a:pt x="276" y="77"/>
                </a:cubicBezTo>
                <a:cubicBezTo>
                  <a:pt x="272" y="77"/>
                  <a:pt x="272" y="77"/>
                  <a:pt x="272" y="77"/>
                </a:cubicBezTo>
                <a:cubicBezTo>
                  <a:pt x="272" y="59"/>
                  <a:pt x="272" y="59"/>
                  <a:pt x="272" y="59"/>
                </a:cubicBezTo>
                <a:cubicBezTo>
                  <a:pt x="272" y="59"/>
                  <a:pt x="272" y="59"/>
                  <a:pt x="272" y="59"/>
                </a:cubicBezTo>
                <a:cubicBezTo>
                  <a:pt x="272" y="59"/>
                  <a:pt x="272" y="59"/>
                  <a:pt x="272" y="59"/>
                </a:cubicBezTo>
                <a:cubicBezTo>
                  <a:pt x="272" y="58"/>
                  <a:pt x="272" y="58"/>
                  <a:pt x="272" y="58"/>
                </a:cubicBezTo>
                <a:cubicBezTo>
                  <a:pt x="271" y="57"/>
                  <a:pt x="271" y="57"/>
                  <a:pt x="271" y="57"/>
                </a:cubicBezTo>
                <a:cubicBezTo>
                  <a:pt x="270" y="58"/>
                  <a:pt x="270" y="58"/>
                  <a:pt x="270" y="58"/>
                </a:cubicBezTo>
                <a:cubicBezTo>
                  <a:pt x="270" y="59"/>
                  <a:pt x="270" y="59"/>
                  <a:pt x="270" y="59"/>
                </a:cubicBezTo>
                <a:cubicBezTo>
                  <a:pt x="270" y="48"/>
                  <a:pt x="270" y="48"/>
                  <a:pt x="270" y="48"/>
                </a:cubicBezTo>
                <a:cubicBezTo>
                  <a:pt x="270" y="47"/>
                  <a:pt x="270" y="47"/>
                  <a:pt x="270" y="47"/>
                </a:cubicBezTo>
                <a:cubicBezTo>
                  <a:pt x="270" y="47"/>
                  <a:pt x="270" y="47"/>
                  <a:pt x="270" y="47"/>
                </a:cubicBezTo>
                <a:cubicBezTo>
                  <a:pt x="270" y="47"/>
                  <a:pt x="270" y="47"/>
                  <a:pt x="270" y="47"/>
                </a:cubicBezTo>
                <a:cubicBezTo>
                  <a:pt x="269" y="46"/>
                  <a:pt x="269" y="46"/>
                  <a:pt x="269" y="46"/>
                </a:cubicBezTo>
                <a:cubicBezTo>
                  <a:pt x="268" y="46"/>
                  <a:pt x="268" y="46"/>
                  <a:pt x="268" y="46"/>
                </a:cubicBezTo>
                <a:cubicBezTo>
                  <a:pt x="268" y="46"/>
                  <a:pt x="268" y="46"/>
                  <a:pt x="268" y="46"/>
                </a:cubicBezTo>
                <a:cubicBezTo>
                  <a:pt x="268" y="47"/>
                  <a:pt x="268" y="47"/>
                  <a:pt x="268" y="47"/>
                </a:cubicBezTo>
                <a:cubicBezTo>
                  <a:pt x="268" y="47"/>
                  <a:pt x="268" y="47"/>
                  <a:pt x="268" y="47"/>
                </a:cubicBezTo>
                <a:cubicBezTo>
                  <a:pt x="268" y="47"/>
                  <a:pt x="268" y="47"/>
                  <a:pt x="268" y="47"/>
                </a:cubicBezTo>
                <a:cubicBezTo>
                  <a:pt x="268" y="39"/>
                  <a:pt x="268" y="39"/>
                  <a:pt x="268" y="39"/>
                </a:cubicBezTo>
                <a:cubicBezTo>
                  <a:pt x="268" y="38"/>
                  <a:pt x="268" y="38"/>
                  <a:pt x="268" y="38"/>
                </a:cubicBezTo>
                <a:cubicBezTo>
                  <a:pt x="265" y="38"/>
                  <a:pt x="265" y="38"/>
                  <a:pt x="265" y="38"/>
                </a:cubicBezTo>
                <a:cubicBezTo>
                  <a:pt x="265" y="23"/>
                  <a:pt x="265" y="23"/>
                  <a:pt x="265" y="23"/>
                </a:cubicBezTo>
                <a:cubicBezTo>
                  <a:pt x="265" y="23"/>
                  <a:pt x="265" y="23"/>
                  <a:pt x="265" y="23"/>
                </a:cubicBezTo>
                <a:cubicBezTo>
                  <a:pt x="264" y="23"/>
                  <a:pt x="264" y="23"/>
                  <a:pt x="264" y="23"/>
                </a:cubicBezTo>
                <a:cubicBezTo>
                  <a:pt x="264" y="20"/>
                  <a:pt x="264" y="20"/>
                  <a:pt x="264" y="20"/>
                </a:cubicBezTo>
                <a:cubicBezTo>
                  <a:pt x="264" y="20"/>
                  <a:pt x="264" y="20"/>
                  <a:pt x="264" y="20"/>
                </a:cubicBezTo>
                <a:cubicBezTo>
                  <a:pt x="265" y="19"/>
                  <a:pt x="265" y="19"/>
                  <a:pt x="265" y="19"/>
                </a:cubicBezTo>
                <a:cubicBezTo>
                  <a:pt x="264" y="19"/>
                  <a:pt x="264" y="19"/>
                  <a:pt x="264" y="19"/>
                </a:cubicBezTo>
                <a:cubicBezTo>
                  <a:pt x="264" y="18"/>
                  <a:pt x="264" y="18"/>
                  <a:pt x="264" y="18"/>
                </a:cubicBezTo>
                <a:cubicBezTo>
                  <a:pt x="264" y="17"/>
                  <a:pt x="264" y="17"/>
                  <a:pt x="264" y="17"/>
                </a:cubicBezTo>
                <a:cubicBezTo>
                  <a:pt x="264" y="17"/>
                  <a:pt x="264" y="17"/>
                  <a:pt x="264" y="17"/>
                </a:cubicBezTo>
                <a:cubicBezTo>
                  <a:pt x="264" y="17"/>
                  <a:pt x="264" y="17"/>
                  <a:pt x="264" y="17"/>
                </a:cubicBezTo>
                <a:cubicBezTo>
                  <a:pt x="264" y="17"/>
                  <a:pt x="264" y="17"/>
                  <a:pt x="264" y="17"/>
                </a:cubicBezTo>
                <a:cubicBezTo>
                  <a:pt x="263" y="17"/>
                  <a:pt x="263" y="17"/>
                  <a:pt x="263" y="17"/>
                </a:cubicBezTo>
                <a:cubicBezTo>
                  <a:pt x="263" y="15"/>
                  <a:pt x="263" y="15"/>
                  <a:pt x="263" y="15"/>
                </a:cubicBezTo>
                <a:cubicBezTo>
                  <a:pt x="263" y="12"/>
                  <a:pt x="263" y="12"/>
                  <a:pt x="263" y="12"/>
                </a:cubicBezTo>
                <a:cubicBezTo>
                  <a:pt x="263" y="10"/>
                  <a:pt x="263" y="10"/>
                  <a:pt x="263" y="10"/>
                </a:cubicBezTo>
                <a:cubicBezTo>
                  <a:pt x="263" y="7"/>
                  <a:pt x="263" y="7"/>
                  <a:pt x="263" y="7"/>
                </a:cubicBezTo>
                <a:cubicBezTo>
                  <a:pt x="263" y="5"/>
                  <a:pt x="263" y="5"/>
                  <a:pt x="263" y="5"/>
                </a:cubicBezTo>
                <a:cubicBezTo>
                  <a:pt x="263" y="2"/>
                  <a:pt x="263" y="2"/>
                  <a:pt x="263" y="2"/>
                </a:cubicBezTo>
                <a:cubicBezTo>
                  <a:pt x="263" y="0"/>
                  <a:pt x="263" y="0"/>
                  <a:pt x="263" y="0"/>
                </a:cubicBezTo>
                <a:cubicBezTo>
                  <a:pt x="263" y="0"/>
                  <a:pt x="263" y="0"/>
                  <a:pt x="263" y="0"/>
                </a:cubicBezTo>
                <a:cubicBezTo>
                  <a:pt x="263" y="0"/>
                  <a:pt x="263" y="0"/>
                  <a:pt x="263" y="0"/>
                </a:cubicBezTo>
                <a:cubicBezTo>
                  <a:pt x="263" y="2"/>
                  <a:pt x="263" y="2"/>
                  <a:pt x="263" y="2"/>
                </a:cubicBezTo>
                <a:cubicBezTo>
                  <a:pt x="263" y="5"/>
                  <a:pt x="263" y="5"/>
                  <a:pt x="263" y="5"/>
                </a:cubicBezTo>
                <a:cubicBezTo>
                  <a:pt x="263" y="7"/>
                  <a:pt x="263" y="7"/>
                  <a:pt x="263" y="7"/>
                </a:cubicBezTo>
                <a:cubicBezTo>
                  <a:pt x="263" y="10"/>
                  <a:pt x="263" y="10"/>
                  <a:pt x="263" y="10"/>
                </a:cubicBezTo>
                <a:cubicBezTo>
                  <a:pt x="263" y="12"/>
                  <a:pt x="263" y="12"/>
                  <a:pt x="263" y="12"/>
                </a:cubicBezTo>
                <a:cubicBezTo>
                  <a:pt x="263" y="14"/>
                  <a:pt x="263" y="14"/>
                  <a:pt x="263" y="14"/>
                </a:cubicBezTo>
                <a:cubicBezTo>
                  <a:pt x="263" y="17"/>
                  <a:pt x="263" y="17"/>
                  <a:pt x="263" y="17"/>
                </a:cubicBezTo>
                <a:cubicBezTo>
                  <a:pt x="262" y="17"/>
                  <a:pt x="262" y="17"/>
                  <a:pt x="262" y="17"/>
                </a:cubicBezTo>
                <a:cubicBezTo>
                  <a:pt x="262" y="17"/>
                  <a:pt x="262" y="17"/>
                  <a:pt x="262" y="17"/>
                </a:cubicBezTo>
                <a:cubicBezTo>
                  <a:pt x="262" y="17"/>
                  <a:pt x="262" y="17"/>
                  <a:pt x="262" y="17"/>
                </a:cubicBezTo>
                <a:cubicBezTo>
                  <a:pt x="261" y="18"/>
                  <a:pt x="261" y="18"/>
                  <a:pt x="261" y="18"/>
                </a:cubicBezTo>
                <a:cubicBezTo>
                  <a:pt x="262" y="19"/>
                  <a:pt x="262" y="19"/>
                  <a:pt x="262" y="19"/>
                </a:cubicBezTo>
                <a:cubicBezTo>
                  <a:pt x="262" y="19"/>
                  <a:pt x="262" y="19"/>
                  <a:pt x="262" y="19"/>
                </a:cubicBezTo>
                <a:cubicBezTo>
                  <a:pt x="262" y="20"/>
                  <a:pt x="262" y="20"/>
                  <a:pt x="262" y="20"/>
                </a:cubicBezTo>
                <a:cubicBezTo>
                  <a:pt x="262" y="20"/>
                  <a:pt x="262" y="20"/>
                  <a:pt x="262" y="20"/>
                </a:cubicBezTo>
                <a:cubicBezTo>
                  <a:pt x="262" y="23"/>
                  <a:pt x="262" y="23"/>
                  <a:pt x="262" y="23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1" y="38"/>
                  <a:pt x="261" y="38"/>
                  <a:pt x="261" y="38"/>
                </a:cubicBezTo>
                <a:cubicBezTo>
                  <a:pt x="258" y="38"/>
                  <a:pt x="258" y="38"/>
                  <a:pt x="258" y="38"/>
                </a:cubicBezTo>
                <a:cubicBezTo>
                  <a:pt x="258" y="47"/>
                  <a:pt x="258" y="47"/>
                  <a:pt x="258" y="47"/>
                </a:cubicBezTo>
                <a:cubicBezTo>
                  <a:pt x="257" y="47"/>
                  <a:pt x="257" y="47"/>
                  <a:pt x="257" y="47"/>
                </a:cubicBezTo>
                <a:cubicBezTo>
                  <a:pt x="258" y="47"/>
                  <a:pt x="258" y="47"/>
                  <a:pt x="258" y="47"/>
                </a:cubicBezTo>
                <a:cubicBezTo>
                  <a:pt x="258" y="46"/>
                  <a:pt x="258" y="46"/>
                  <a:pt x="258" y="46"/>
                </a:cubicBezTo>
                <a:cubicBezTo>
                  <a:pt x="258" y="45"/>
                  <a:pt x="258" y="45"/>
                  <a:pt x="258" y="45"/>
                </a:cubicBezTo>
                <a:cubicBezTo>
                  <a:pt x="258" y="45"/>
                  <a:pt x="258" y="45"/>
                  <a:pt x="258" y="45"/>
                </a:cubicBezTo>
                <a:cubicBezTo>
                  <a:pt x="257" y="45"/>
                  <a:pt x="257" y="45"/>
                  <a:pt x="257" y="45"/>
                </a:cubicBezTo>
                <a:cubicBezTo>
                  <a:pt x="256" y="46"/>
                  <a:pt x="256" y="46"/>
                  <a:pt x="256" y="46"/>
                </a:cubicBezTo>
                <a:cubicBezTo>
                  <a:pt x="256" y="47"/>
                  <a:pt x="256" y="47"/>
                  <a:pt x="256" y="47"/>
                </a:cubicBezTo>
                <a:cubicBezTo>
                  <a:pt x="257" y="47"/>
                  <a:pt x="257" y="47"/>
                  <a:pt x="257" y="47"/>
                </a:cubicBezTo>
                <a:cubicBezTo>
                  <a:pt x="256" y="47"/>
                  <a:pt x="256" y="47"/>
                  <a:pt x="256" y="47"/>
                </a:cubicBezTo>
                <a:cubicBezTo>
                  <a:pt x="256" y="59"/>
                  <a:pt x="256" y="59"/>
                  <a:pt x="256" y="59"/>
                </a:cubicBezTo>
                <a:cubicBezTo>
                  <a:pt x="255" y="59"/>
                  <a:pt x="255" y="59"/>
                  <a:pt x="255" y="59"/>
                </a:cubicBezTo>
                <a:cubicBezTo>
                  <a:pt x="255" y="58"/>
                  <a:pt x="255" y="58"/>
                  <a:pt x="255" y="58"/>
                </a:cubicBezTo>
                <a:cubicBezTo>
                  <a:pt x="256" y="57"/>
                  <a:pt x="256" y="57"/>
                  <a:pt x="256" y="57"/>
                </a:cubicBezTo>
                <a:cubicBezTo>
                  <a:pt x="256" y="56"/>
                  <a:pt x="256" y="56"/>
                  <a:pt x="256" y="56"/>
                </a:cubicBezTo>
                <a:cubicBezTo>
                  <a:pt x="255" y="56"/>
                  <a:pt x="255" y="56"/>
                  <a:pt x="255" y="56"/>
                </a:cubicBezTo>
                <a:cubicBezTo>
                  <a:pt x="254" y="56"/>
                  <a:pt x="254" y="56"/>
                  <a:pt x="254" y="56"/>
                </a:cubicBezTo>
                <a:cubicBezTo>
                  <a:pt x="254" y="57"/>
                  <a:pt x="254" y="57"/>
                  <a:pt x="254" y="57"/>
                </a:cubicBezTo>
                <a:cubicBezTo>
                  <a:pt x="254" y="58"/>
                  <a:pt x="254" y="58"/>
                  <a:pt x="254" y="58"/>
                </a:cubicBezTo>
                <a:cubicBezTo>
                  <a:pt x="254" y="59"/>
                  <a:pt x="254" y="59"/>
                  <a:pt x="254" y="59"/>
                </a:cubicBezTo>
                <a:cubicBezTo>
                  <a:pt x="253" y="59"/>
                  <a:pt x="253" y="59"/>
                  <a:pt x="253" y="59"/>
                </a:cubicBezTo>
                <a:cubicBezTo>
                  <a:pt x="253" y="77"/>
                  <a:pt x="253" y="77"/>
                  <a:pt x="253" y="77"/>
                </a:cubicBezTo>
                <a:cubicBezTo>
                  <a:pt x="250" y="77"/>
                  <a:pt x="250" y="77"/>
                  <a:pt x="250" y="77"/>
                </a:cubicBezTo>
                <a:cubicBezTo>
                  <a:pt x="250" y="92"/>
                  <a:pt x="250" y="92"/>
                  <a:pt x="250" y="92"/>
                </a:cubicBezTo>
                <a:cubicBezTo>
                  <a:pt x="250" y="92"/>
                  <a:pt x="250" y="92"/>
                  <a:pt x="250" y="92"/>
                </a:cubicBezTo>
                <a:cubicBezTo>
                  <a:pt x="250" y="92"/>
                  <a:pt x="250" y="92"/>
                  <a:pt x="250" y="92"/>
                </a:cubicBezTo>
                <a:cubicBezTo>
                  <a:pt x="250" y="92"/>
                  <a:pt x="250" y="92"/>
                  <a:pt x="250" y="92"/>
                </a:cubicBezTo>
                <a:cubicBezTo>
                  <a:pt x="250" y="92"/>
                  <a:pt x="250" y="92"/>
                  <a:pt x="250" y="92"/>
                </a:cubicBezTo>
                <a:cubicBezTo>
                  <a:pt x="250" y="92"/>
                  <a:pt x="250" y="92"/>
                  <a:pt x="250" y="92"/>
                </a:cubicBezTo>
                <a:cubicBezTo>
                  <a:pt x="250" y="92"/>
                  <a:pt x="250" y="92"/>
                  <a:pt x="250" y="92"/>
                </a:cubicBezTo>
                <a:cubicBezTo>
                  <a:pt x="250" y="92"/>
                  <a:pt x="250" y="92"/>
                  <a:pt x="250" y="92"/>
                </a:cubicBezTo>
                <a:cubicBezTo>
                  <a:pt x="250" y="92"/>
                  <a:pt x="250" y="92"/>
                  <a:pt x="250" y="92"/>
                </a:cubicBezTo>
                <a:cubicBezTo>
                  <a:pt x="250" y="92"/>
                  <a:pt x="250" y="92"/>
                  <a:pt x="250" y="92"/>
                </a:cubicBezTo>
                <a:cubicBezTo>
                  <a:pt x="250" y="92"/>
                  <a:pt x="250" y="92"/>
                  <a:pt x="250" y="92"/>
                </a:cubicBezTo>
                <a:cubicBezTo>
                  <a:pt x="250" y="182"/>
                  <a:pt x="250" y="182"/>
                  <a:pt x="250" y="182"/>
                </a:cubicBezTo>
                <a:cubicBezTo>
                  <a:pt x="250" y="185"/>
                  <a:pt x="250" y="185"/>
                  <a:pt x="250" y="185"/>
                </a:cubicBezTo>
                <a:cubicBezTo>
                  <a:pt x="250" y="189"/>
                  <a:pt x="250" y="189"/>
                  <a:pt x="250" y="189"/>
                </a:cubicBezTo>
                <a:cubicBezTo>
                  <a:pt x="243" y="189"/>
                  <a:pt x="243" y="189"/>
                  <a:pt x="243" y="189"/>
                </a:cubicBezTo>
                <a:cubicBezTo>
                  <a:pt x="243" y="95"/>
                  <a:pt x="243" y="95"/>
                  <a:pt x="243" y="95"/>
                </a:cubicBezTo>
                <a:cubicBezTo>
                  <a:pt x="237" y="92"/>
                  <a:pt x="237" y="92"/>
                  <a:pt x="237" y="92"/>
                </a:cubicBezTo>
                <a:cubicBezTo>
                  <a:pt x="207" y="93"/>
                  <a:pt x="207" y="93"/>
                  <a:pt x="207" y="93"/>
                </a:cubicBezTo>
                <a:cubicBezTo>
                  <a:pt x="204" y="95"/>
                  <a:pt x="204" y="95"/>
                  <a:pt x="204" y="95"/>
                </a:cubicBezTo>
                <a:cubicBezTo>
                  <a:pt x="204" y="189"/>
                  <a:pt x="204" y="189"/>
                  <a:pt x="204" y="189"/>
                </a:cubicBezTo>
                <a:cubicBezTo>
                  <a:pt x="197" y="189"/>
                  <a:pt x="197" y="189"/>
                  <a:pt x="197" y="189"/>
                </a:cubicBezTo>
                <a:cubicBezTo>
                  <a:pt x="197" y="189"/>
                  <a:pt x="197" y="189"/>
                  <a:pt x="197" y="189"/>
                </a:cubicBezTo>
                <a:cubicBezTo>
                  <a:pt x="198" y="189"/>
                  <a:pt x="198" y="189"/>
                  <a:pt x="198" y="189"/>
                </a:cubicBezTo>
                <a:cubicBezTo>
                  <a:pt x="198" y="189"/>
                  <a:pt x="198" y="189"/>
                  <a:pt x="198" y="189"/>
                </a:cubicBezTo>
                <a:cubicBezTo>
                  <a:pt x="198" y="188"/>
                  <a:pt x="198" y="188"/>
                  <a:pt x="198" y="188"/>
                </a:cubicBezTo>
                <a:cubicBezTo>
                  <a:pt x="198" y="188"/>
                  <a:pt x="198" y="188"/>
                  <a:pt x="198" y="188"/>
                </a:cubicBezTo>
                <a:cubicBezTo>
                  <a:pt x="197" y="188"/>
                  <a:pt x="197" y="188"/>
                  <a:pt x="197" y="188"/>
                </a:cubicBezTo>
                <a:cubicBezTo>
                  <a:pt x="197" y="188"/>
                  <a:pt x="197" y="188"/>
                  <a:pt x="197" y="188"/>
                </a:cubicBezTo>
                <a:cubicBezTo>
                  <a:pt x="196" y="118"/>
                  <a:pt x="196" y="118"/>
                  <a:pt x="196" y="118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06"/>
                  <a:pt x="196" y="106"/>
                  <a:pt x="196" y="106"/>
                </a:cubicBezTo>
                <a:cubicBezTo>
                  <a:pt x="195" y="100"/>
                  <a:pt x="195" y="100"/>
                  <a:pt x="195" y="100"/>
                </a:cubicBezTo>
                <a:cubicBezTo>
                  <a:pt x="195" y="95"/>
                  <a:pt x="195" y="95"/>
                  <a:pt x="195" y="95"/>
                </a:cubicBezTo>
                <a:cubicBezTo>
                  <a:pt x="193" y="95"/>
                  <a:pt x="193" y="95"/>
                  <a:pt x="193" y="95"/>
                </a:cubicBezTo>
                <a:cubicBezTo>
                  <a:pt x="189" y="94"/>
                  <a:pt x="189" y="94"/>
                  <a:pt x="189" y="94"/>
                </a:cubicBezTo>
                <a:cubicBezTo>
                  <a:pt x="189" y="94"/>
                  <a:pt x="189" y="94"/>
                  <a:pt x="189" y="94"/>
                </a:cubicBezTo>
                <a:cubicBezTo>
                  <a:pt x="180" y="94"/>
                  <a:pt x="180" y="94"/>
                  <a:pt x="180" y="94"/>
                </a:cubicBezTo>
                <a:cubicBezTo>
                  <a:pt x="179" y="94"/>
                  <a:pt x="179" y="94"/>
                  <a:pt x="179" y="94"/>
                </a:cubicBezTo>
                <a:cubicBezTo>
                  <a:pt x="175" y="95"/>
                  <a:pt x="175" y="95"/>
                  <a:pt x="175" y="95"/>
                </a:cubicBezTo>
                <a:cubicBezTo>
                  <a:pt x="173" y="95"/>
                  <a:pt x="173" y="95"/>
                  <a:pt x="173" y="95"/>
                </a:cubicBezTo>
                <a:cubicBezTo>
                  <a:pt x="173" y="100"/>
                  <a:pt x="173" y="100"/>
                  <a:pt x="173" y="100"/>
                </a:cubicBezTo>
                <a:cubicBezTo>
                  <a:pt x="173" y="106"/>
                  <a:pt x="173" y="106"/>
                  <a:pt x="173" y="106"/>
                </a:cubicBezTo>
                <a:cubicBezTo>
                  <a:pt x="172" y="112"/>
                  <a:pt x="172" y="112"/>
                  <a:pt x="172" y="112"/>
                </a:cubicBezTo>
                <a:cubicBezTo>
                  <a:pt x="172" y="118"/>
                  <a:pt x="172" y="118"/>
                  <a:pt x="172" y="118"/>
                </a:cubicBezTo>
                <a:cubicBezTo>
                  <a:pt x="172" y="183"/>
                  <a:pt x="172" y="183"/>
                  <a:pt x="172" y="183"/>
                </a:cubicBezTo>
                <a:cubicBezTo>
                  <a:pt x="169" y="183"/>
                  <a:pt x="169" y="183"/>
                  <a:pt x="169" y="183"/>
                </a:cubicBezTo>
                <a:cubicBezTo>
                  <a:pt x="169" y="182"/>
                  <a:pt x="169" y="182"/>
                  <a:pt x="169" y="182"/>
                </a:cubicBezTo>
                <a:cubicBezTo>
                  <a:pt x="169" y="182"/>
                  <a:pt x="169" y="182"/>
                  <a:pt x="169" y="182"/>
                </a:cubicBezTo>
                <a:cubicBezTo>
                  <a:pt x="168" y="182"/>
                  <a:pt x="168" y="182"/>
                  <a:pt x="168" y="182"/>
                </a:cubicBezTo>
                <a:cubicBezTo>
                  <a:pt x="168" y="183"/>
                  <a:pt x="168" y="183"/>
                  <a:pt x="168" y="183"/>
                </a:cubicBezTo>
                <a:cubicBezTo>
                  <a:pt x="165" y="183"/>
                  <a:pt x="165" y="183"/>
                  <a:pt x="165" y="183"/>
                </a:cubicBezTo>
                <a:cubicBezTo>
                  <a:pt x="165" y="182"/>
                  <a:pt x="165" y="182"/>
                  <a:pt x="165" y="182"/>
                </a:cubicBezTo>
                <a:cubicBezTo>
                  <a:pt x="165" y="181"/>
                  <a:pt x="165" y="181"/>
                  <a:pt x="165" y="181"/>
                </a:cubicBezTo>
                <a:cubicBezTo>
                  <a:pt x="164" y="179"/>
                  <a:pt x="164" y="179"/>
                  <a:pt x="164" y="179"/>
                </a:cubicBezTo>
                <a:cubicBezTo>
                  <a:pt x="163" y="179"/>
                  <a:pt x="163" y="179"/>
                  <a:pt x="163" y="179"/>
                </a:cubicBezTo>
                <a:cubicBezTo>
                  <a:pt x="163" y="179"/>
                  <a:pt x="163" y="179"/>
                  <a:pt x="163" y="179"/>
                </a:cubicBezTo>
                <a:cubicBezTo>
                  <a:pt x="163" y="179"/>
                  <a:pt x="163" y="179"/>
                  <a:pt x="163" y="179"/>
                </a:cubicBezTo>
                <a:cubicBezTo>
                  <a:pt x="160" y="179"/>
                  <a:pt x="160" y="179"/>
                  <a:pt x="160" y="179"/>
                </a:cubicBezTo>
                <a:cubicBezTo>
                  <a:pt x="159" y="179"/>
                  <a:pt x="159" y="179"/>
                  <a:pt x="159" y="179"/>
                </a:cubicBezTo>
                <a:cubicBezTo>
                  <a:pt x="159" y="179"/>
                  <a:pt x="159" y="179"/>
                  <a:pt x="159" y="179"/>
                </a:cubicBezTo>
                <a:cubicBezTo>
                  <a:pt x="158" y="178"/>
                  <a:pt x="158" y="178"/>
                  <a:pt x="158" y="178"/>
                </a:cubicBezTo>
                <a:cubicBezTo>
                  <a:pt x="158" y="178"/>
                  <a:pt x="158" y="178"/>
                  <a:pt x="158" y="178"/>
                </a:cubicBezTo>
                <a:cubicBezTo>
                  <a:pt x="158" y="177"/>
                  <a:pt x="158" y="177"/>
                  <a:pt x="158" y="177"/>
                </a:cubicBezTo>
                <a:cubicBezTo>
                  <a:pt x="158" y="177"/>
                  <a:pt x="158" y="177"/>
                  <a:pt x="158" y="177"/>
                </a:cubicBezTo>
                <a:cubicBezTo>
                  <a:pt x="158" y="177"/>
                  <a:pt x="158" y="177"/>
                  <a:pt x="158" y="177"/>
                </a:cubicBezTo>
                <a:cubicBezTo>
                  <a:pt x="157" y="176"/>
                  <a:pt x="157" y="176"/>
                  <a:pt x="157" y="176"/>
                </a:cubicBezTo>
                <a:cubicBezTo>
                  <a:pt x="143" y="175"/>
                  <a:pt x="143" y="175"/>
                  <a:pt x="143" y="175"/>
                </a:cubicBezTo>
                <a:cubicBezTo>
                  <a:pt x="143" y="175"/>
                  <a:pt x="143" y="175"/>
                  <a:pt x="143" y="175"/>
                </a:cubicBezTo>
                <a:cubicBezTo>
                  <a:pt x="138" y="175"/>
                  <a:pt x="138" y="175"/>
                  <a:pt x="138" y="175"/>
                </a:cubicBezTo>
                <a:cubicBezTo>
                  <a:pt x="138" y="179"/>
                  <a:pt x="138" y="179"/>
                  <a:pt x="138" y="179"/>
                </a:cubicBezTo>
                <a:cubicBezTo>
                  <a:pt x="135" y="179"/>
                  <a:pt x="135" y="179"/>
                  <a:pt x="135" y="179"/>
                </a:cubicBezTo>
                <a:cubicBezTo>
                  <a:pt x="134" y="179"/>
                  <a:pt x="134" y="179"/>
                  <a:pt x="134" y="179"/>
                </a:cubicBezTo>
                <a:cubicBezTo>
                  <a:pt x="134" y="179"/>
                  <a:pt x="134" y="179"/>
                  <a:pt x="134" y="179"/>
                </a:cubicBezTo>
                <a:cubicBezTo>
                  <a:pt x="129" y="104"/>
                  <a:pt x="129" y="104"/>
                  <a:pt x="129" y="104"/>
                </a:cubicBezTo>
                <a:cubicBezTo>
                  <a:pt x="129" y="104"/>
                  <a:pt x="129" y="104"/>
                  <a:pt x="129" y="104"/>
                </a:cubicBezTo>
                <a:cubicBezTo>
                  <a:pt x="130" y="104"/>
                  <a:pt x="130" y="104"/>
                  <a:pt x="130" y="104"/>
                </a:cubicBezTo>
                <a:cubicBezTo>
                  <a:pt x="130" y="104"/>
                  <a:pt x="130" y="104"/>
                  <a:pt x="130" y="104"/>
                </a:cubicBezTo>
                <a:cubicBezTo>
                  <a:pt x="130" y="104"/>
                  <a:pt x="130" y="104"/>
                  <a:pt x="130" y="104"/>
                </a:cubicBezTo>
                <a:cubicBezTo>
                  <a:pt x="130" y="104"/>
                  <a:pt x="130" y="104"/>
                  <a:pt x="130" y="104"/>
                </a:cubicBezTo>
                <a:cubicBezTo>
                  <a:pt x="133" y="96"/>
                  <a:pt x="133" y="96"/>
                  <a:pt x="133" y="96"/>
                </a:cubicBezTo>
                <a:cubicBezTo>
                  <a:pt x="132" y="95"/>
                  <a:pt x="132" y="95"/>
                  <a:pt x="132" y="95"/>
                </a:cubicBezTo>
                <a:cubicBezTo>
                  <a:pt x="132" y="95"/>
                  <a:pt x="132" y="95"/>
                  <a:pt x="132" y="95"/>
                </a:cubicBezTo>
                <a:cubicBezTo>
                  <a:pt x="132" y="95"/>
                  <a:pt x="132" y="95"/>
                  <a:pt x="132" y="95"/>
                </a:cubicBezTo>
                <a:cubicBezTo>
                  <a:pt x="132" y="95"/>
                  <a:pt x="132" y="95"/>
                  <a:pt x="132" y="95"/>
                </a:cubicBezTo>
                <a:cubicBezTo>
                  <a:pt x="132" y="94"/>
                  <a:pt x="132" y="94"/>
                  <a:pt x="132" y="94"/>
                </a:cubicBezTo>
                <a:cubicBezTo>
                  <a:pt x="132" y="93"/>
                  <a:pt x="132" y="93"/>
                  <a:pt x="132" y="93"/>
                </a:cubicBezTo>
                <a:cubicBezTo>
                  <a:pt x="132" y="93"/>
                  <a:pt x="132" y="93"/>
                  <a:pt x="132" y="93"/>
                </a:cubicBezTo>
                <a:cubicBezTo>
                  <a:pt x="132" y="93"/>
                  <a:pt x="132" y="93"/>
                  <a:pt x="132" y="93"/>
                </a:cubicBezTo>
                <a:cubicBezTo>
                  <a:pt x="131" y="93"/>
                  <a:pt x="131" y="93"/>
                  <a:pt x="131" y="93"/>
                </a:cubicBezTo>
                <a:cubicBezTo>
                  <a:pt x="131" y="92"/>
                  <a:pt x="131" y="92"/>
                  <a:pt x="131" y="92"/>
                </a:cubicBezTo>
                <a:cubicBezTo>
                  <a:pt x="130" y="92"/>
                  <a:pt x="130" y="92"/>
                  <a:pt x="130" y="92"/>
                </a:cubicBezTo>
                <a:cubicBezTo>
                  <a:pt x="130" y="92"/>
                  <a:pt x="130" y="92"/>
                  <a:pt x="130" y="92"/>
                </a:cubicBezTo>
                <a:cubicBezTo>
                  <a:pt x="130" y="90"/>
                  <a:pt x="130" y="90"/>
                  <a:pt x="130" y="90"/>
                </a:cubicBezTo>
                <a:cubicBezTo>
                  <a:pt x="130" y="89"/>
                  <a:pt x="130" y="89"/>
                  <a:pt x="130" y="89"/>
                </a:cubicBezTo>
                <a:cubicBezTo>
                  <a:pt x="130" y="89"/>
                  <a:pt x="130" y="89"/>
                  <a:pt x="130" y="89"/>
                </a:cubicBezTo>
                <a:cubicBezTo>
                  <a:pt x="129" y="89"/>
                  <a:pt x="129" y="89"/>
                  <a:pt x="129" y="89"/>
                </a:cubicBezTo>
                <a:cubicBezTo>
                  <a:pt x="129" y="89"/>
                  <a:pt x="129" y="89"/>
                  <a:pt x="129" y="89"/>
                </a:cubicBezTo>
                <a:cubicBezTo>
                  <a:pt x="128" y="89"/>
                  <a:pt x="128" y="89"/>
                  <a:pt x="128" y="89"/>
                </a:cubicBezTo>
                <a:cubicBezTo>
                  <a:pt x="128" y="73"/>
                  <a:pt x="128" y="73"/>
                  <a:pt x="128" y="73"/>
                </a:cubicBezTo>
                <a:cubicBezTo>
                  <a:pt x="128" y="73"/>
                  <a:pt x="128" y="73"/>
                  <a:pt x="128" y="73"/>
                </a:cubicBezTo>
                <a:cubicBezTo>
                  <a:pt x="129" y="73"/>
                  <a:pt x="129" y="73"/>
                  <a:pt x="129" y="73"/>
                </a:cubicBezTo>
                <a:cubicBezTo>
                  <a:pt x="129" y="73"/>
                  <a:pt x="129" y="73"/>
                  <a:pt x="129" y="73"/>
                </a:cubicBezTo>
                <a:cubicBezTo>
                  <a:pt x="129" y="73"/>
                  <a:pt x="129" y="73"/>
                  <a:pt x="129" y="73"/>
                </a:cubicBezTo>
                <a:cubicBezTo>
                  <a:pt x="129" y="72"/>
                  <a:pt x="129" y="72"/>
                  <a:pt x="129" y="72"/>
                </a:cubicBezTo>
                <a:cubicBezTo>
                  <a:pt x="130" y="71"/>
                  <a:pt x="130" y="71"/>
                  <a:pt x="130" y="71"/>
                </a:cubicBezTo>
                <a:cubicBezTo>
                  <a:pt x="130" y="71"/>
                  <a:pt x="130" y="71"/>
                  <a:pt x="130" y="71"/>
                </a:cubicBezTo>
                <a:cubicBezTo>
                  <a:pt x="130" y="71"/>
                  <a:pt x="130" y="71"/>
                  <a:pt x="130" y="71"/>
                </a:cubicBezTo>
                <a:cubicBezTo>
                  <a:pt x="130" y="70"/>
                  <a:pt x="130" y="70"/>
                  <a:pt x="130" y="70"/>
                </a:cubicBezTo>
                <a:cubicBezTo>
                  <a:pt x="130" y="70"/>
                  <a:pt x="130" y="70"/>
                  <a:pt x="130" y="70"/>
                </a:cubicBezTo>
                <a:cubicBezTo>
                  <a:pt x="130" y="69"/>
                  <a:pt x="130" y="69"/>
                  <a:pt x="130" y="69"/>
                </a:cubicBezTo>
                <a:cubicBezTo>
                  <a:pt x="129" y="69"/>
                  <a:pt x="129" y="69"/>
                  <a:pt x="129" y="69"/>
                </a:cubicBezTo>
                <a:cubicBezTo>
                  <a:pt x="130" y="68"/>
                  <a:pt x="130" y="68"/>
                  <a:pt x="130" y="68"/>
                </a:cubicBezTo>
                <a:cubicBezTo>
                  <a:pt x="129" y="68"/>
                  <a:pt x="129" y="68"/>
                  <a:pt x="129" y="68"/>
                </a:cubicBezTo>
                <a:cubicBezTo>
                  <a:pt x="129" y="68"/>
                  <a:pt x="129" y="68"/>
                  <a:pt x="129" y="68"/>
                </a:cubicBezTo>
                <a:cubicBezTo>
                  <a:pt x="128" y="68"/>
                  <a:pt x="128" y="68"/>
                  <a:pt x="128" y="68"/>
                </a:cubicBezTo>
                <a:cubicBezTo>
                  <a:pt x="128" y="67"/>
                  <a:pt x="128" y="67"/>
                  <a:pt x="128" y="67"/>
                </a:cubicBezTo>
                <a:cubicBezTo>
                  <a:pt x="128" y="67"/>
                  <a:pt x="128" y="67"/>
                  <a:pt x="128" y="67"/>
                </a:cubicBezTo>
                <a:cubicBezTo>
                  <a:pt x="128" y="67"/>
                  <a:pt x="128" y="67"/>
                  <a:pt x="128" y="67"/>
                </a:cubicBezTo>
                <a:cubicBezTo>
                  <a:pt x="128" y="58"/>
                  <a:pt x="128" y="58"/>
                  <a:pt x="128" y="58"/>
                </a:cubicBezTo>
                <a:cubicBezTo>
                  <a:pt x="128" y="57"/>
                  <a:pt x="128" y="57"/>
                  <a:pt x="128" y="57"/>
                </a:cubicBezTo>
                <a:cubicBezTo>
                  <a:pt x="127" y="57"/>
                  <a:pt x="127" y="57"/>
                  <a:pt x="127" y="57"/>
                </a:cubicBezTo>
                <a:cubicBezTo>
                  <a:pt x="127" y="57"/>
                  <a:pt x="127" y="57"/>
                  <a:pt x="127" y="57"/>
                </a:cubicBezTo>
                <a:cubicBezTo>
                  <a:pt x="126" y="57"/>
                  <a:pt x="126" y="57"/>
                  <a:pt x="126" y="57"/>
                </a:cubicBezTo>
                <a:cubicBezTo>
                  <a:pt x="126" y="57"/>
                  <a:pt x="126" y="57"/>
                  <a:pt x="126" y="57"/>
                </a:cubicBezTo>
                <a:cubicBezTo>
                  <a:pt x="126" y="57"/>
                  <a:pt x="126" y="57"/>
                  <a:pt x="126" y="57"/>
                </a:cubicBezTo>
                <a:cubicBezTo>
                  <a:pt x="126" y="57"/>
                  <a:pt x="126" y="57"/>
                  <a:pt x="126" y="57"/>
                </a:cubicBezTo>
                <a:cubicBezTo>
                  <a:pt x="126" y="57"/>
                  <a:pt x="126" y="57"/>
                  <a:pt x="126" y="57"/>
                </a:cubicBezTo>
                <a:cubicBezTo>
                  <a:pt x="126" y="40"/>
                  <a:pt x="126" y="40"/>
                  <a:pt x="126" y="40"/>
                </a:cubicBezTo>
                <a:cubicBezTo>
                  <a:pt x="126" y="40"/>
                  <a:pt x="126" y="40"/>
                  <a:pt x="126" y="40"/>
                </a:cubicBezTo>
                <a:cubicBezTo>
                  <a:pt x="126" y="40"/>
                  <a:pt x="126" y="40"/>
                  <a:pt x="126" y="40"/>
                </a:cubicBezTo>
                <a:cubicBezTo>
                  <a:pt x="126" y="40"/>
                  <a:pt x="126" y="40"/>
                  <a:pt x="126" y="40"/>
                </a:cubicBezTo>
                <a:cubicBezTo>
                  <a:pt x="126" y="40"/>
                  <a:pt x="126" y="40"/>
                  <a:pt x="126" y="40"/>
                </a:cubicBezTo>
                <a:cubicBezTo>
                  <a:pt x="126" y="40"/>
                  <a:pt x="126" y="40"/>
                  <a:pt x="126" y="40"/>
                </a:cubicBezTo>
                <a:cubicBezTo>
                  <a:pt x="126" y="40"/>
                  <a:pt x="126" y="40"/>
                  <a:pt x="126" y="40"/>
                </a:cubicBezTo>
                <a:cubicBezTo>
                  <a:pt x="126" y="37"/>
                  <a:pt x="126" y="37"/>
                  <a:pt x="126" y="37"/>
                </a:cubicBezTo>
                <a:cubicBezTo>
                  <a:pt x="126" y="37"/>
                  <a:pt x="126" y="37"/>
                  <a:pt x="126" y="37"/>
                </a:cubicBezTo>
                <a:cubicBezTo>
                  <a:pt x="126" y="37"/>
                  <a:pt x="126" y="37"/>
                  <a:pt x="126" y="37"/>
                </a:cubicBezTo>
                <a:cubicBezTo>
                  <a:pt x="126" y="37"/>
                  <a:pt x="126" y="37"/>
                  <a:pt x="126" y="37"/>
                </a:cubicBezTo>
                <a:cubicBezTo>
                  <a:pt x="126" y="37"/>
                  <a:pt x="126" y="37"/>
                  <a:pt x="126" y="37"/>
                </a:cubicBezTo>
                <a:cubicBezTo>
                  <a:pt x="126" y="37"/>
                  <a:pt x="126" y="37"/>
                  <a:pt x="126" y="37"/>
                </a:cubicBezTo>
                <a:cubicBezTo>
                  <a:pt x="126" y="37"/>
                  <a:pt x="126" y="37"/>
                  <a:pt x="126" y="37"/>
                </a:cubicBezTo>
                <a:cubicBezTo>
                  <a:pt x="126" y="37"/>
                  <a:pt x="126" y="37"/>
                  <a:pt x="126" y="37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6" y="31"/>
                  <a:pt x="126" y="31"/>
                  <a:pt x="126" y="31"/>
                </a:cubicBezTo>
                <a:cubicBezTo>
                  <a:pt x="126" y="31"/>
                  <a:pt x="126" y="31"/>
                  <a:pt x="126" y="31"/>
                </a:cubicBezTo>
                <a:cubicBezTo>
                  <a:pt x="126" y="31"/>
                  <a:pt x="126" y="31"/>
                  <a:pt x="126" y="31"/>
                </a:cubicBezTo>
                <a:cubicBezTo>
                  <a:pt x="126" y="31"/>
                  <a:pt x="126" y="31"/>
                  <a:pt x="126" y="31"/>
                </a:cubicBezTo>
                <a:cubicBezTo>
                  <a:pt x="126" y="31"/>
                  <a:pt x="126" y="31"/>
                  <a:pt x="126" y="31"/>
                </a:cubicBezTo>
                <a:cubicBezTo>
                  <a:pt x="126" y="31"/>
                  <a:pt x="126" y="31"/>
                  <a:pt x="126" y="31"/>
                </a:cubicBezTo>
                <a:cubicBezTo>
                  <a:pt x="126" y="31"/>
                  <a:pt x="126" y="31"/>
                  <a:pt x="126" y="31"/>
                </a:cubicBezTo>
                <a:cubicBezTo>
                  <a:pt x="126" y="31"/>
                  <a:pt x="126" y="31"/>
                  <a:pt x="126" y="31"/>
                </a:cubicBezTo>
                <a:cubicBezTo>
                  <a:pt x="126" y="28"/>
                  <a:pt x="126" y="28"/>
                  <a:pt x="126" y="28"/>
                </a:cubicBezTo>
                <a:cubicBezTo>
                  <a:pt x="126" y="28"/>
                  <a:pt x="126" y="28"/>
                  <a:pt x="126" y="28"/>
                </a:cubicBezTo>
                <a:cubicBezTo>
                  <a:pt x="126" y="28"/>
                  <a:pt x="126" y="28"/>
                  <a:pt x="126" y="28"/>
                </a:cubicBezTo>
                <a:cubicBezTo>
                  <a:pt x="126" y="28"/>
                  <a:pt x="126" y="28"/>
                  <a:pt x="126" y="28"/>
                </a:cubicBezTo>
                <a:cubicBezTo>
                  <a:pt x="126" y="28"/>
                  <a:pt x="126" y="28"/>
                  <a:pt x="126" y="28"/>
                </a:cubicBezTo>
                <a:cubicBezTo>
                  <a:pt x="126" y="28"/>
                  <a:pt x="126" y="28"/>
                  <a:pt x="126" y="28"/>
                </a:cubicBezTo>
                <a:cubicBezTo>
                  <a:pt x="126" y="28"/>
                  <a:pt x="126" y="28"/>
                  <a:pt x="126" y="28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26" y="23"/>
                  <a:pt x="126" y="23"/>
                  <a:pt x="126" y="23"/>
                </a:cubicBezTo>
                <a:cubicBezTo>
                  <a:pt x="126" y="23"/>
                  <a:pt x="126" y="23"/>
                  <a:pt x="126" y="23"/>
                </a:cubicBezTo>
                <a:cubicBezTo>
                  <a:pt x="126" y="22"/>
                  <a:pt x="126" y="22"/>
                  <a:pt x="126" y="22"/>
                </a:cubicBezTo>
                <a:cubicBezTo>
                  <a:pt x="126" y="22"/>
                  <a:pt x="126" y="22"/>
                  <a:pt x="126" y="22"/>
                </a:cubicBezTo>
                <a:cubicBezTo>
                  <a:pt x="126" y="22"/>
                  <a:pt x="126" y="22"/>
                  <a:pt x="126" y="22"/>
                </a:cubicBezTo>
                <a:cubicBezTo>
                  <a:pt x="126" y="22"/>
                  <a:pt x="126" y="22"/>
                  <a:pt x="126" y="22"/>
                </a:cubicBezTo>
                <a:cubicBezTo>
                  <a:pt x="126" y="20"/>
                  <a:pt x="126" y="20"/>
                  <a:pt x="126" y="20"/>
                </a:cubicBezTo>
                <a:cubicBezTo>
                  <a:pt x="126" y="20"/>
                  <a:pt x="126" y="20"/>
                  <a:pt x="126" y="20"/>
                </a:cubicBezTo>
                <a:cubicBezTo>
                  <a:pt x="126" y="20"/>
                  <a:pt x="126" y="20"/>
                  <a:pt x="126" y="20"/>
                </a:cubicBezTo>
                <a:cubicBezTo>
                  <a:pt x="126" y="19"/>
                  <a:pt x="126" y="19"/>
                  <a:pt x="126" y="19"/>
                </a:cubicBezTo>
                <a:cubicBezTo>
                  <a:pt x="125" y="19"/>
                  <a:pt x="125" y="19"/>
                  <a:pt x="125" y="19"/>
                </a:cubicBezTo>
                <a:cubicBezTo>
                  <a:pt x="125" y="19"/>
                  <a:pt x="125" y="19"/>
                  <a:pt x="125" y="19"/>
                </a:cubicBezTo>
                <a:cubicBezTo>
                  <a:pt x="125" y="19"/>
                  <a:pt x="125" y="19"/>
                  <a:pt x="125" y="19"/>
                </a:cubicBezTo>
                <a:cubicBezTo>
                  <a:pt x="125" y="19"/>
                  <a:pt x="125" y="19"/>
                  <a:pt x="125" y="19"/>
                </a:cubicBezTo>
                <a:cubicBezTo>
                  <a:pt x="124" y="19"/>
                  <a:pt x="124" y="19"/>
                  <a:pt x="124" y="19"/>
                </a:cubicBezTo>
                <a:cubicBezTo>
                  <a:pt x="124" y="20"/>
                  <a:pt x="124" y="20"/>
                  <a:pt x="124" y="20"/>
                </a:cubicBezTo>
                <a:cubicBezTo>
                  <a:pt x="124" y="20"/>
                  <a:pt x="124" y="20"/>
                  <a:pt x="124" y="20"/>
                </a:cubicBezTo>
                <a:cubicBezTo>
                  <a:pt x="124" y="20"/>
                  <a:pt x="124" y="20"/>
                  <a:pt x="124" y="20"/>
                </a:cubicBezTo>
                <a:cubicBezTo>
                  <a:pt x="124" y="20"/>
                  <a:pt x="124" y="20"/>
                  <a:pt x="124" y="20"/>
                </a:cubicBezTo>
                <a:cubicBezTo>
                  <a:pt x="124" y="22"/>
                  <a:pt x="124" y="22"/>
                  <a:pt x="124" y="22"/>
                </a:cubicBezTo>
                <a:cubicBezTo>
                  <a:pt x="124" y="22"/>
                  <a:pt x="124" y="22"/>
                  <a:pt x="124" y="22"/>
                </a:cubicBezTo>
                <a:cubicBezTo>
                  <a:pt x="124" y="22"/>
                  <a:pt x="124" y="22"/>
                  <a:pt x="124" y="22"/>
                </a:cubicBezTo>
                <a:cubicBezTo>
                  <a:pt x="124" y="23"/>
                  <a:pt x="124" y="23"/>
                  <a:pt x="124" y="23"/>
                </a:cubicBezTo>
                <a:cubicBezTo>
                  <a:pt x="124" y="23"/>
                  <a:pt x="124" y="23"/>
                  <a:pt x="124" y="23"/>
                </a:cubicBezTo>
                <a:cubicBezTo>
                  <a:pt x="124" y="23"/>
                  <a:pt x="124" y="23"/>
                  <a:pt x="124" y="23"/>
                </a:cubicBezTo>
                <a:cubicBezTo>
                  <a:pt x="124" y="25"/>
                  <a:pt x="124" y="25"/>
                  <a:pt x="124" y="25"/>
                </a:cubicBezTo>
                <a:cubicBezTo>
                  <a:pt x="124" y="25"/>
                  <a:pt x="124" y="25"/>
                  <a:pt x="124" y="25"/>
                </a:cubicBezTo>
                <a:cubicBezTo>
                  <a:pt x="124" y="25"/>
                  <a:pt x="124" y="25"/>
                  <a:pt x="124" y="25"/>
                </a:cubicBezTo>
                <a:cubicBezTo>
                  <a:pt x="124" y="25"/>
                  <a:pt x="124" y="25"/>
                  <a:pt x="124" y="25"/>
                </a:cubicBezTo>
                <a:cubicBezTo>
                  <a:pt x="124" y="25"/>
                  <a:pt x="124" y="25"/>
                  <a:pt x="124" y="25"/>
                </a:cubicBezTo>
                <a:cubicBezTo>
                  <a:pt x="124" y="25"/>
                  <a:pt x="124" y="25"/>
                  <a:pt x="124" y="25"/>
                </a:cubicBezTo>
                <a:cubicBezTo>
                  <a:pt x="124" y="26"/>
                  <a:pt x="124" y="26"/>
                  <a:pt x="124" y="26"/>
                </a:cubicBezTo>
                <a:cubicBezTo>
                  <a:pt x="124" y="28"/>
                  <a:pt x="124" y="28"/>
                  <a:pt x="124" y="28"/>
                </a:cubicBezTo>
                <a:cubicBezTo>
                  <a:pt x="124" y="28"/>
                  <a:pt x="124" y="28"/>
                  <a:pt x="124" y="28"/>
                </a:cubicBezTo>
                <a:cubicBezTo>
                  <a:pt x="124" y="28"/>
                  <a:pt x="124" y="28"/>
                  <a:pt x="124" y="28"/>
                </a:cubicBezTo>
                <a:cubicBezTo>
                  <a:pt x="124" y="28"/>
                  <a:pt x="124" y="28"/>
                  <a:pt x="124" y="28"/>
                </a:cubicBezTo>
                <a:cubicBezTo>
                  <a:pt x="124" y="28"/>
                  <a:pt x="124" y="28"/>
                  <a:pt x="124" y="28"/>
                </a:cubicBezTo>
                <a:cubicBezTo>
                  <a:pt x="124" y="28"/>
                  <a:pt x="124" y="28"/>
                  <a:pt x="124" y="28"/>
                </a:cubicBezTo>
                <a:cubicBezTo>
                  <a:pt x="124" y="28"/>
                  <a:pt x="124" y="28"/>
                  <a:pt x="124" y="28"/>
                </a:cubicBezTo>
                <a:cubicBezTo>
                  <a:pt x="124" y="31"/>
                  <a:pt x="124" y="31"/>
                  <a:pt x="124" y="31"/>
                </a:cubicBezTo>
                <a:cubicBezTo>
                  <a:pt x="124" y="31"/>
                  <a:pt x="124" y="31"/>
                  <a:pt x="124" y="31"/>
                </a:cubicBezTo>
                <a:cubicBezTo>
                  <a:pt x="124" y="31"/>
                  <a:pt x="124" y="31"/>
                  <a:pt x="124" y="31"/>
                </a:cubicBezTo>
                <a:cubicBezTo>
                  <a:pt x="124" y="31"/>
                  <a:pt x="124" y="31"/>
                  <a:pt x="124" y="31"/>
                </a:cubicBezTo>
                <a:cubicBezTo>
                  <a:pt x="124" y="31"/>
                  <a:pt x="124" y="31"/>
                  <a:pt x="124" y="31"/>
                </a:cubicBezTo>
                <a:cubicBezTo>
                  <a:pt x="124" y="31"/>
                  <a:pt x="124" y="31"/>
                  <a:pt x="124" y="31"/>
                </a:cubicBezTo>
                <a:cubicBezTo>
                  <a:pt x="124" y="31"/>
                  <a:pt x="124" y="31"/>
                  <a:pt x="124" y="31"/>
                </a:cubicBezTo>
                <a:cubicBezTo>
                  <a:pt x="124" y="31"/>
                  <a:pt x="124" y="31"/>
                  <a:pt x="124" y="31"/>
                </a:cubicBezTo>
                <a:cubicBezTo>
                  <a:pt x="124" y="34"/>
                  <a:pt x="124" y="34"/>
                  <a:pt x="124" y="34"/>
                </a:cubicBezTo>
                <a:cubicBezTo>
                  <a:pt x="124" y="34"/>
                  <a:pt x="124" y="34"/>
                  <a:pt x="124" y="34"/>
                </a:cubicBezTo>
                <a:cubicBezTo>
                  <a:pt x="124" y="34"/>
                  <a:pt x="124" y="34"/>
                  <a:pt x="124" y="34"/>
                </a:cubicBezTo>
                <a:cubicBezTo>
                  <a:pt x="124" y="34"/>
                  <a:pt x="124" y="34"/>
                  <a:pt x="124" y="34"/>
                </a:cubicBezTo>
                <a:cubicBezTo>
                  <a:pt x="124" y="34"/>
                  <a:pt x="124" y="34"/>
                  <a:pt x="124" y="34"/>
                </a:cubicBezTo>
                <a:cubicBezTo>
                  <a:pt x="124" y="34"/>
                  <a:pt x="124" y="34"/>
                  <a:pt x="124" y="34"/>
                </a:cubicBezTo>
                <a:cubicBezTo>
                  <a:pt x="124" y="34"/>
                  <a:pt x="124" y="34"/>
                  <a:pt x="124" y="34"/>
                </a:cubicBezTo>
                <a:cubicBezTo>
                  <a:pt x="124" y="34"/>
                  <a:pt x="124" y="34"/>
                  <a:pt x="124" y="34"/>
                </a:cubicBezTo>
                <a:cubicBezTo>
                  <a:pt x="124" y="37"/>
                  <a:pt x="124" y="37"/>
                  <a:pt x="124" y="37"/>
                </a:cubicBezTo>
                <a:cubicBezTo>
                  <a:pt x="124" y="37"/>
                  <a:pt x="124" y="37"/>
                  <a:pt x="124" y="37"/>
                </a:cubicBezTo>
                <a:cubicBezTo>
                  <a:pt x="124" y="37"/>
                  <a:pt x="124" y="37"/>
                  <a:pt x="124" y="37"/>
                </a:cubicBezTo>
                <a:cubicBezTo>
                  <a:pt x="124" y="37"/>
                  <a:pt x="124" y="37"/>
                  <a:pt x="124" y="37"/>
                </a:cubicBezTo>
                <a:cubicBezTo>
                  <a:pt x="124" y="37"/>
                  <a:pt x="124" y="37"/>
                  <a:pt x="124" y="37"/>
                </a:cubicBezTo>
                <a:cubicBezTo>
                  <a:pt x="124" y="37"/>
                  <a:pt x="124" y="37"/>
                  <a:pt x="124" y="37"/>
                </a:cubicBezTo>
                <a:cubicBezTo>
                  <a:pt x="124" y="37"/>
                  <a:pt x="124" y="37"/>
                  <a:pt x="124" y="37"/>
                </a:cubicBezTo>
                <a:cubicBezTo>
                  <a:pt x="124" y="37"/>
                  <a:pt x="124" y="37"/>
                  <a:pt x="124" y="37"/>
                </a:cubicBezTo>
                <a:cubicBezTo>
                  <a:pt x="124" y="40"/>
                  <a:pt x="124" y="40"/>
                  <a:pt x="124" y="40"/>
                </a:cubicBezTo>
                <a:cubicBezTo>
                  <a:pt x="124" y="40"/>
                  <a:pt x="124" y="40"/>
                  <a:pt x="124" y="40"/>
                </a:cubicBezTo>
                <a:cubicBezTo>
                  <a:pt x="124" y="40"/>
                  <a:pt x="124" y="40"/>
                  <a:pt x="124" y="40"/>
                </a:cubicBezTo>
                <a:cubicBezTo>
                  <a:pt x="124" y="40"/>
                  <a:pt x="124" y="40"/>
                  <a:pt x="124" y="40"/>
                </a:cubicBezTo>
                <a:cubicBezTo>
                  <a:pt x="124" y="40"/>
                  <a:pt x="124" y="40"/>
                  <a:pt x="124" y="40"/>
                </a:cubicBezTo>
                <a:cubicBezTo>
                  <a:pt x="124" y="40"/>
                  <a:pt x="124" y="40"/>
                  <a:pt x="124" y="40"/>
                </a:cubicBezTo>
                <a:cubicBezTo>
                  <a:pt x="124" y="40"/>
                  <a:pt x="124" y="40"/>
                  <a:pt x="124" y="40"/>
                </a:cubicBezTo>
                <a:cubicBezTo>
                  <a:pt x="124" y="57"/>
                  <a:pt x="124" y="57"/>
                  <a:pt x="124" y="57"/>
                </a:cubicBezTo>
                <a:cubicBezTo>
                  <a:pt x="124" y="57"/>
                  <a:pt x="124" y="57"/>
                  <a:pt x="124" y="57"/>
                </a:cubicBezTo>
                <a:cubicBezTo>
                  <a:pt x="124" y="57"/>
                  <a:pt x="124" y="57"/>
                  <a:pt x="124" y="57"/>
                </a:cubicBezTo>
                <a:cubicBezTo>
                  <a:pt x="124" y="57"/>
                  <a:pt x="124" y="57"/>
                  <a:pt x="124" y="57"/>
                </a:cubicBezTo>
                <a:cubicBezTo>
                  <a:pt x="124" y="57"/>
                  <a:pt x="124" y="57"/>
                  <a:pt x="124" y="57"/>
                </a:cubicBezTo>
                <a:cubicBezTo>
                  <a:pt x="124" y="57"/>
                  <a:pt x="124" y="57"/>
                  <a:pt x="124" y="57"/>
                </a:cubicBezTo>
                <a:cubicBezTo>
                  <a:pt x="123" y="57"/>
                  <a:pt x="123" y="57"/>
                  <a:pt x="123" y="57"/>
                </a:cubicBezTo>
                <a:cubicBezTo>
                  <a:pt x="123" y="57"/>
                  <a:pt x="123" y="57"/>
                  <a:pt x="123" y="57"/>
                </a:cubicBezTo>
                <a:cubicBezTo>
                  <a:pt x="122" y="58"/>
                  <a:pt x="122" y="58"/>
                  <a:pt x="122" y="58"/>
                </a:cubicBezTo>
                <a:cubicBezTo>
                  <a:pt x="122" y="58"/>
                  <a:pt x="122" y="58"/>
                  <a:pt x="122" y="58"/>
                </a:cubicBezTo>
                <a:cubicBezTo>
                  <a:pt x="122" y="67"/>
                  <a:pt x="122" y="67"/>
                  <a:pt x="122" y="67"/>
                </a:cubicBezTo>
                <a:cubicBezTo>
                  <a:pt x="122" y="67"/>
                  <a:pt x="122" y="67"/>
                  <a:pt x="122" y="67"/>
                </a:cubicBezTo>
                <a:cubicBezTo>
                  <a:pt x="122" y="67"/>
                  <a:pt x="122" y="67"/>
                  <a:pt x="122" y="67"/>
                </a:cubicBezTo>
                <a:cubicBezTo>
                  <a:pt x="122" y="67"/>
                  <a:pt x="122" y="67"/>
                  <a:pt x="122" y="67"/>
                </a:cubicBezTo>
                <a:cubicBezTo>
                  <a:pt x="122" y="67"/>
                  <a:pt x="122" y="67"/>
                  <a:pt x="122" y="67"/>
                </a:cubicBezTo>
                <a:cubicBezTo>
                  <a:pt x="120" y="68"/>
                  <a:pt x="120" y="68"/>
                  <a:pt x="120" y="68"/>
                </a:cubicBezTo>
                <a:cubicBezTo>
                  <a:pt x="120" y="68"/>
                  <a:pt x="120" y="68"/>
                  <a:pt x="120" y="68"/>
                </a:cubicBezTo>
                <a:cubicBezTo>
                  <a:pt x="120" y="68"/>
                  <a:pt x="120" y="68"/>
                  <a:pt x="120" y="68"/>
                </a:cubicBezTo>
                <a:cubicBezTo>
                  <a:pt x="120" y="69"/>
                  <a:pt x="120" y="69"/>
                  <a:pt x="120" y="69"/>
                </a:cubicBezTo>
                <a:cubicBezTo>
                  <a:pt x="120" y="69"/>
                  <a:pt x="120" y="69"/>
                  <a:pt x="120" y="69"/>
                </a:cubicBezTo>
                <a:cubicBezTo>
                  <a:pt x="120" y="70"/>
                  <a:pt x="120" y="70"/>
                  <a:pt x="120" y="70"/>
                </a:cubicBezTo>
                <a:cubicBezTo>
                  <a:pt x="120" y="70"/>
                  <a:pt x="120" y="70"/>
                  <a:pt x="120" y="70"/>
                </a:cubicBezTo>
                <a:cubicBezTo>
                  <a:pt x="120" y="71"/>
                  <a:pt x="120" y="71"/>
                  <a:pt x="120" y="71"/>
                </a:cubicBezTo>
                <a:cubicBezTo>
                  <a:pt x="121" y="71"/>
                  <a:pt x="121" y="71"/>
                  <a:pt x="121" y="71"/>
                </a:cubicBezTo>
                <a:cubicBezTo>
                  <a:pt x="121" y="72"/>
                  <a:pt x="121" y="72"/>
                  <a:pt x="121" y="72"/>
                </a:cubicBezTo>
                <a:cubicBezTo>
                  <a:pt x="121" y="72"/>
                  <a:pt x="121" y="72"/>
                  <a:pt x="121" y="72"/>
                </a:cubicBezTo>
                <a:cubicBezTo>
                  <a:pt x="121" y="73"/>
                  <a:pt x="121" y="73"/>
                  <a:pt x="121" y="73"/>
                </a:cubicBezTo>
                <a:cubicBezTo>
                  <a:pt x="121" y="73"/>
                  <a:pt x="121" y="73"/>
                  <a:pt x="121" y="73"/>
                </a:cubicBezTo>
                <a:cubicBezTo>
                  <a:pt x="122" y="73"/>
                  <a:pt x="122" y="73"/>
                  <a:pt x="122" y="73"/>
                </a:cubicBezTo>
                <a:cubicBezTo>
                  <a:pt x="122" y="73"/>
                  <a:pt x="122" y="73"/>
                  <a:pt x="122" y="73"/>
                </a:cubicBezTo>
                <a:cubicBezTo>
                  <a:pt x="122" y="89"/>
                  <a:pt x="122" y="89"/>
                  <a:pt x="122" y="89"/>
                </a:cubicBezTo>
                <a:cubicBezTo>
                  <a:pt x="122" y="89"/>
                  <a:pt x="122" y="89"/>
                  <a:pt x="122" y="89"/>
                </a:cubicBezTo>
                <a:cubicBezTo>
                  <a:pt x="121" y="89"/>
                  <a:pt x="121" y="89"/>
                  <a:pt x="121" y="89"/>
                </a:cubicBezTo>
                <a:cubicBezTo>
                  <a:pt x="121" y="89"/>
                  <a:pt x="121" y="89"/>
                  <a:pt x="121" y="89"/>
                </a:cubicBezTo>
                <a:cubicBezTo>
                  <a:pt x="121" y="89"/>
                  <a:pt x="121" y="89"/>
                  <a:pt x="121" y="89"/>
                </a:cubicBezTo>
                <a:cubicBezTo>
                  <a:pt x="121" y="90"/>
                  <a:pt x="121" y="90"/>
                  <a:pt x="121" y="90"/>
                </a:cubicBezTo>
                <a:cubicBezTo>
                  <a:pt x="120" y="90"/>
                  <a:pt x="120" y="90"/>
                  <a:pt x="120" y="90"/>
                </a:cubicBezTo>
                <a:cubicBezTo>
                  <a:pt x="121" y="92"/>
                  <a:pt x="121" y="92"/>
                  <a:pt x="121" y="92"/>
                </a:cubicBezTo>
                <a:cubicBezTo>
                  <a:pt x="120" y="93"/>
                  <a:pt x="120" y="93"/>
                  <a:pt x="120" y="93"/>
                </a:cubicBezTo>
                <a:cubicBezTo>
                  <a:pt x="119" y="93"/>
                  <a:pt x="119" y="93"/>
                  <a:pt x="119" y="93"/>
                </a:cubicBezTo>
                <a:cubicBezTo>
                  <a:pt x="119" y="93"/>
                  <a:pt x="119" y="93"/>
                  <a:pt x="119" y="93"/>
                </a:cubicBezTo>
                <a:cubicBezTo>
                  <a:pt x="118" y="93"/>
                  <a:pt x="118" y="93"/>
                  <a:pt x="118" y="93"/>
                </a:cubicBezTo>
                <a:cubicBezTo>
                  <a:pt x="118" y="93"/>
                  <a:pt x="118" y="93"/>
                  <a:pt x="118" y="93"/>
                </a:cubicBezTo>
                <a:cubicBezTo>
                  <a:pt x="118" y="93"/>
                  <a:pt x="118" y="93"/>
                  <a:pt x="118" y="93"/>
                </a:cubicBezTo>
                <a:cubicBezTo>
                  <a:pt x="118" y="94"/>
                  <a:pt x="118" y="94"/>
                  <a:pt x="118" y="94"/>
                </a:cubicBezTo>
                <a:cubicBezTo>
                  <a:pt x="118" y="95"/>
                  <a:pt x="118" y="95"/>
                  <a:pt x="118" y="95"/>
                </a:cubicBezTo>
                <a:cubicBezTo>
                  <a:pt x="118" y="95"/>
                  <a:pt x="118" y="95"/>
                  <a:pt x="118" y="95"/>
                </a:cubicBezTo>
                <a:cubicBezTo>
                  <a:pt x="118" y="95"/>
                  <a:pt x="118" y="95"/>
                  <a:pt x="118" y="95"/>
                </a:cubicBezTo>
                <a:cubicBezTo>
                  <a:pt x="118" y="96"/>
                  <a:pt x="118" y="96"/>
                  <a:pt x="118" y="96"/>
                </a:cubicBezTo>
                <a:cubicBezTo>
                  <a:pt x="118" y="96"/>
                  <a:pt x="118" y="96"/>
                  <a:pt x="118" y="96"/>
                </a:cubicBezTo>
                <a:cubicBezTo>
                  <a:pt x="120" y="104"/>
                  <a:pt x="120" y="104"/>
                  <a:pt x="120" y="104"/>
                </a:cubicBezTo>
                <a:cubicBezTo>
                  <a:pt x="120" y="104"/>
                  <a:pt x="120" y="104"/>
                  <a:pt x="120" y="104"/>
                </a:cubicBezTo>
                <a:cubicBezTo>
                  <a:pt x="120" y="104"/>
                  <a:pt x="120" y="104"/>
                  <a:pt x="120" y="104"/>
                </a:cubicBezTo>
                <a:cubicBezTo>
                  <a:pt x="121" y="104"/>
                  <a:pt x="121" y="104"/>
                  <a:pt x="121" y="104"/>
                </a:cubicBezTo>
                <a:cubicBezTo>
                  <a:pt x="121" y="104"/>
                  <a:pt x="121" y="104"/>
                  <a:pt x="121" y="104"/>
                </a:cubicBezTo>
                <a:cubicBezTo>
                  <a:pt x="121" y="104"/>
                  <a:pt x="121" y="104"/>
                  <a:pt x="121" y="104"/>
                </a:cubicBezTo>
                <a:cubicBezTo>
                  <a:pt x="121" y="107"/>
                  <a:pt x="121" y="107"/>
                  <a:pt x="121" y="107"/>
                </a:cubicBezTo>
                <a:cubicBezTo>
                  <a:pt x="117" y="181"/>
                  <a:pt x="117" y="181"/>
                  <a:pt x="117" y="181"/>
                </a:cubicBezTo>
                <a:cubicBezTo>
                  <a:pt x="117" y="181"/>
                  <a:pt x="117" y="181"/>
                  <a:pt x="117" y="181"/>
                </a:cubicBezTo>
                <a:cubicBezTo>
                  <a:pt x="115" y="182"/>
                  <a:pt x="115" y="182"/>
                  <a:pt x="115" y="182"/>
                </a:cubicBezTo>
                <a:cubicBezTo>
                  <a:pt x="100" y="181"/>
                  <a:pt x="100" y="181"/>
                  <a:pt x="100" y="181"/>
                </a:cubicBezTo>
                <a:cubicBezTo>
                  <a:pt x="100" y="178"/>
                  <a:pt x="100" y="178"/>
                  <a:pt x="100" y="178"/>
                </a:cubicBezTo>
                <a:cubicBezTo>
                  <a:pt x="99" y="178"/>
                  <a:pt x="99" y="178"/>
                  <a:pt x="99" y="178"/>
                </a:cubicBezTo>
                <a:cubicBezTo>
                  <a:pt x="99" y="177"/>
                  <a:pt x="99" y="177"/>
                  <a:pt x="99" y="177"/>
                </a:cubicBezTo>
                <a:cubicBezTo>
                  <a:pt x="99" y="177"/>
                  <a:pt x="99" y="177"/>
                  <a:pt x="99" y="177"/>
                </a:cubicBezTo>
                <a:cubicBezTo>
                  <a:pt x="99" y="176"/>
                  <a:pt x="99" y="176"/>
                  <a:pt x="99" y="176"/>
                </a:cubicBezTo>
                <a:cubicBezTo>
                  <a:pt x="99" y="164"/>
                  <a:pt x="99" y="164"/>
                  <a:pt x="99" y="164"/>
                </a:cubicBezTo>
                <a:cubicBezTo>
                  <a:pt x="100" y="164"/>
                  <a:pt x="100" y="164"/>
                  <a:pt x="100" y="164"/>
                </a:cubicBezTo>
                <a:cubicBezTo>
                  <a:pt x="100" y="163"/>
                  <a:pt x="100" y="163"/>
                  <a:pt x="100" y="163"/>
                </a:cubicBezTo>
                <a:cubicBezTo>
                  <a:pt x="100" y="163"/>
                  <a:pt x="100" y="163"/>
                  <a:pt x="100" y="163"/>
                </a:cubicBezTo>
                <a:cubicBezTo>
                  <a:pt x="100" y="163"/>
                  <a:pt x="100" y="163"/>
                  <a:pt x="100" y="163"/>
                </a:cubicBezTo>
                <a:cubicBezTo>
                  <a:pt x="101" y="163"/>
                  <a:pt x="101" y="163"/>
                  <a:pt x="101" y="163"/>
                </a:cubicBezTo>
                <a:cubicBezTo>
                  <a:pt x="101" y="162"/>
                  <a:pt x="101" y="162"/>
                  <a:pt x="101" y="162"/>
                </a:cubicBezTo>
                <a:cubicBezTo>
                  <a:pt x="101" y="162"/>
                  <a:pt x="101" y="162"/>
                  <a:pt x="101" y="162"/>
                </a:cubicBezTo>
                <a:cubicBezTo>
                  <a:pt x="101" y="161"/>
                  <a:pt x="101" y="161"/>
                  <a:pt x="101" y="161"/>
                </a:cubicBezTo>
                <a:cubicBezTo>
                  <a:pt x="101" y="161"/>
                  <a:pt x="101" y="161"/>
                  <a:pt x="101" y="161"/>
                </a:cubicBezTo>
                <a:cubicBezTo>
                  <a:pt x="101" y="161"/>
                  <a:pt x="101" y="161"/>
                  <a:pt x="101" y="161"/>
                </a:cubicBezTo>
                <a:cubicBezTo>
                  <a:pt x="101" y="161"/>
                  <a:pt x="101" y="161"/>
                  <a:pt x="101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2"/>
                  <a:pt x="100" y="162"/>
                  <a:pt x="100" y="162"/>
                </a:cubicBezTo>
                <a:cubicBezTo>
                  <a:pt x="100" y="162"/>
                  <a:pt x="100" y="162"/>
                  <a:pt x="100" y="162"/>
                </a:cubicBezTo>
                <a:cubicBezTo>
                  <a:pt x="100" y="162"/>
                  <a:pt x="100" y="162"/>
                  <a:pt x="100" y="162"/>
                </a:cubicBezTo>
                <a:cubicBezTo>
                  <a:pt x="100" y="162"/>
                  <a:pt x="100" y="162"/>
                  <a:pt x="100" y="162"/>
                </a:cubicBezTo>
                <a:cubicBezTo>
                  <a:pt x="100" y="162"/>
                  <a:pt x="100" y="162"/>
                  <a:pt x="100" y="162"/>
                </a:cubicBezTo>
                <a:cubicBezTo>
                  <a:pt x="100" y="162"/>
                  <a:pt x="100" y="162"/>
                  <a:pt x="100" y="162"/>
                </a:cubicBezTo>
                <a:cubicBezTo>
                  <a:pt x="100" y="162"/>
                  <a:pt x="100" y="162"/>
                  <a:pt x="100" y="162"/>
                </a:cubicBezTo>
                <a:cubicBezTo>
                  <a:pt x="100" y="162"/>
                  <a:pt x="100" y="162"/>
                  <a:pt x="100" y="162"/>
                </a:cubicBezTo>
                <a:cubicBezTo>
                  <a:pt x="100" y="162"/>
                  <a:pt x="100" y="162"/>
                  <a:pt x="100" y="162"/>
                </a:cubicBezTo>
                <a:cubicBezTo>
                  <a:pt x="100" y="162"/>
                  <a:pt x="100" y="162"/>
                  <a:pt x="100" y="162"/>
                </a:cubicBezTo>
                <a:cubicBezTo>
                  <a:pt x="100" y="162"/>
                  <a:pt x="100" y="162"/>
                  <a:pt x="100" y="162"/>
                </a:cubicBezTo>
                <a:cubicBezTo>
                  <a:pt x="100" y="162"/>
                  <a:pt x="100" y="162"/>
                  <a:pt x="100" y="162"/>
                </a:cubicBezTo>
                <a:cubicBezTo>
                  <a:pt x="100" y="162"/>
                  <a:pt x="100" y="162"/>
                  <a:pt x="100" y="162"/>
                </a:cubicBezTo>
                <a:cubicBezTo>
                  <a:pt x="100" y="162"/>
                  <a:pt x="100" y="162"/>
                  <a:pt x="100" y="162"/>
                </a:cubicBezTo>
                <a:cubicBezTo>
                  <a:pt x="100" y="162"/>
                  <a:pt x="100" y="162"/>
                  <a:pt x="100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59"/>
                  <a:pt x="90" y="159"/>
                  <a:pt x="90" y="159"/>
                </a:cubicBezTo>
                <a:cubicBezTo>
                  <a:pt x="90" y="159"/>
                  <a:pt x="90" y="159"/>
                  <a:pt x="90" y="159"/>
                </a:cubicBezTo>
                <a:cubicBezTo>
                  <a:pt x="90" y="159"/>
                  <a:pt x="90" y="159"/>
                  <a:pt x="90" y="159"/>
                </a:cubicBezTo>
                <a:cubicBezTo>
                  <a:pt x="90" y="159"/>
                  <a:pt x="90" y="159"/>
                  <a:pt x="90" y="159"/>
                </a:cubicBezTo>
                <a:cubicBezTo>
                  <a:pt x="90" y="159"/>
                  <a:pt x="90" y="159"/>
                  <a:pt x="90" y="159"/>
                </a:cubicBezTo>
                <a:cubicBezTo>
                  <a:pt x="90" y="159"/>
                  <a:pt x="90" y="159"/>
                  <a:pt x="90" y="159"/>
                </a:cubicBezTo>
                <a:cubicBezTo>
                  <a:pt x="90" y="159"/>
                  <a:pt x="90" y="159"/>
                  <a:pt x="90" y="159"/>
                </a:cubicBezTo>
                <a:cubicBezTo>
                  <a:pt x="90" y="159"/>
                  <a:pt x="90" y="159"/>
                  <a:pt x="90" y="159"/>
                </a:cubicBezTo>
                <a:cubicBezTo>
                  <a:pt x="90" y="159"/>
                  <a:pt x="90" y="159"/>
                  <a:pt x="90" y="159"/>
                </a:cubicBezTo>
                <a:cubicBezTo>
                  <a:pt x="90" y="159"/>
                  <a:pt x="90" y="159"/>
                  <a:pt x="90" y="159"/>
                </a:cubicBezTo>
                <a:cubicBezTo>
                  <a:pt x="90" y="159"/>
                  <a:pt x="90" y="159"/>
                  <a:pt x="90" y="159"/>
                </a:cubicBezTo>
                <a:cubicBezTo>
                  <a:pt x="90" y="159"/>
                  <a:pt x="90" y="159"/>
                  <a:pt x="90" y="159"/>
                </a:cubicBezTo>
                <a:cubicBezTo>
                  <a:pt x="90" y="159"/>
                  <a:pt x="90" y="159"/>
                  <a:pt x="90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8"/>
                  <a:pt x="89" y="158"/>
                  <a:pt x="89" y="158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60"/>
                  <a:pt x="89" y="160"/>
                  <a:pt x="89" y="160"/>
                </a:cubicBezTo>
                <a:cubicBezTo>
                  <a:pt x="89" y="160"/>
                  <a:pt x="89" y="160"/>
                  <a:pt x="89" y="160"/>
                </a:cubicBezTo>
                <a:cubicBezTo>
                  <a:pt x="89" y="160"/>
                  <a:pt x="89" y="160"/>
                  <a:pt x="89" y="160"/>
                </a:cubicBezTo>
                <a:cubicBezTo>
                  <a:pt x="89" y="160"/>
                  <a:pt x="89" y="160"/>
                  <a:pt x="89" y="160"/>
                </a:cubicBezTo>
                <a:cubicBezTo>
                  <a:pt x="89" y="160"/>
                  <a:pt x="89" y="160"/>
                  <a:pt x="89" y="160"/>
                </a:cubicBezTo>
                <a:cubicBezTo>
                  <a:pt x="89" y="160"/>
                  <a:pt x="89" y="160"/>
                  <a:pt x="89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8" y="161"/>
                  <a:pt x="78" y="161"/>
                  <a:pt x="78" y="161"/>
                </a:cubicBezTo>
                <a:cubicBezTo>
                  <a:pt x="78" y="161"/>
                  <a:pt x="78" y="161"/>
                  <a:pt x="78" y="161"/>
                </a:cubicBezTo>
                <a:cubicBezTo>
                  <a:pt x="78" y="161"/>
                  <a:pt x="78" y="161"/>
                  <a:pt x="78" y="161"/>
                </a:cubicBezTo>
                <a:cubicBezTo>
                  <a:pt x="78" y="161"/>
                  <a:pt x="78" y="161"/>
                  <a:pt x="78" y="161"/>
                </a:cubicBezTo>
                <a:cubicBezTo>
                  <a:pt x="78" y="161"/>
                  <a:pt x="78" y="161"/>
                  <a:pt x="78" y="161"/>
                </a:cubicBezTo>
                <a:cubicBezTo>
                  <a:pt x="78" y="161"/>
                  <a:pt x="78" y="161"/>
                  <a:pt x="78" y="161"/>
                </a:cubicBezTo>
                <a:cubicBezTo>
                  <a:pt x="78" y="162"/>
                  <a:pt x="78" y="162"/>
                  <a:pt x="78" y="162"/>
                </a:cubicBezTo>
                <a:cubicBezTo>
                  <a:pt x="78" y="162"/>
                  <a:pt x="78" y="162"/>
                  <a:pt x="78" y="162"/>
                </a:cubicBezTo>
                <a:cubicBezTo>
                  <a:pt x="78" y="163"/>
                  <a:pt x="78" y="163"/>
                  <a:pt x="78" y="163"/>
                </a:cubicBezTo>
                <a:cubicBezTo>
                  <a:pt x="78" y="163"/>
                  <a:pt x="78" y="163"/>
                  <a:pt x="78" y="163"/>
                </a:cubicBezTo>
                <a:cubicBezTo>
                  <a:pt x="78" y="163"/>
                  <a:pt x="78" y="163"/>
                  <a:pt x="78" y="163"/>
                </a:cubicBezTo>
                <a:cubicBezTo>
                  <a:pt x="79" y="163"/>
                  <a:pt x="79" y="163"/>
                  <a:pt x="79" y="163"/>
                </a:cubicBezTo>
                <a:cubicBezTo>
                  <a:pt x="79" y="164"/>
                  <a:pt x="79" y="164"/>
                  <a:pt x="79" y="164"/>
                </a:cubicBezTo>
                <a:cubicBezTo>
                  <a:pt x="80" y="164"/>
                  <a:pt x="80" y="164"/>
                  <a:pt x="80" y="164"/>
                </a:cubicBezTo>
                <a:cubicBezTo>
                  <a:pt x="80" y="175"/>
                  <a:pt x="80" y="175"/>
                  <a:pt x="80" y="175"/>
                </a:cubicBezTo>
                <a:cubicBezTo>
                  <a:pt x="76" y="173"/>
                  <a:pt x="76" y="173"/>
                  <a:pt x="76" y="173"/>
                </a:cubicBezTo>
                <a:cubicBezTo>
                  <a:pt x="76" y="149"/>
                  <a:pt x="76" y="149"/>
                  <a:pt x="76" y="149"/>
                </a:cubicBezTo>
                <a:cubicBezTo>
                  <a:pt x="76" y="149"/>
                  <a:pt x="76" y="149"/>
                  <a:pt x="76" y="149"/>
                </a:cubicBezTo>
                <a:cubicBezTo>
                  <a:pt x="76" y="149"/>
                  <a:pt x="76" y="149"/>
                  <a:pt x="76" y="149"/>
                </a:cubicBezTo>
                <a:cubicBezTo>
                  <a:pt x="76" y="149"/>
                  <a:pt x="76" y="149"/>
                  <a:pt x="76" y="149"/>
                </a:cubicBezTo>
                <a:cubicBezTo>
                  <a:pt x="76" y="149"/>
                  <a:pt x="76" y="149"/>
                  <a:pt x="76" y="149"/>
                </a:cubicBezTo>
                <a:cubicBezTo>
                  <a:pt x="76" y="149"/>
                  <a:pt x="76" y="149"/>
                  <a:pt x="76" y="149"/>
                </a:cubicBezTo>
                <a:cubicBezTo>
                  <a:pt x="76" y="149"/>
                  <a:pt x="76" y="149"/>
                  <a:pt x="76" y="149"/>
                </a:cubicBezTo>
                <a:cubicBezTo>
                  <a:pt x="76" y="149"/>
                  <a:pt x="76" y="149"/>
                  <a:pt x="76" y="149"/>
                </a:cubicBezTo>
                <a:cubicBezTo>
                  <a:pt x="76" y="149"/>
                  <a:pt x="76" y="149"/>
                  <a:pt x="76" y="149"/>
                </a:cubicBezTo>
                <a:cubicBezTo>
                  <a:pt x="76" y="149"/>
                  <a:pt x="76" y="149"/>
                  <a:pt x="76" y="149"/>
                </a:cubicBezTo>
                <a:cubicBezTo>
                  <a:pt x="76" y="149"/>
                  <a:pt x="76" y="149"/>
                  <a:pt x="76" y="149"/>
                </a:cubicBezTo>
                <a:cubicBezTo>
                  <a:pt x="76" y="149"/>
                  <a:pt x="76" y="149"/>
                  <a:pt x="76" y="149"/>
                </a:cubicBezTo>
                <a:cubicBezTo>
                  <a:pt x="76" y="149"/>
                  <a:pt x="76" y="149"/>
                  <a:pt x="76" y="149"/>
                </a:cubicBezTo>
                <a:cubicBezTo>
                  <a:pt x="76" y="148"/>
                  <a:pt x="76" y="148"/>
                  <a:pt x="76" y="148"/>
                </a:cubicBezTo>
                <a:cubicBezTo>
                  <a:pt x="76" y="148"/>
                  <a:pt x="76" y="148"/>
                  <a:pt x="76" y="148"/>
                </a:cubicBezTo>
                <a:cubicBezTo>
                  <a:pt x="76" y="148"/>
                  <a:pt x="76" y="148"/>
                  <a:pt x="76" y="148"/>
                </a:cubicBezTo>
                <a:cubicBezTo>
                  <a:pt x="76" y="148"/>
                  <a:pt x="76" y="148"/>
                  <a:pt x="76" y="148"/>
                </a:cubicBezTo>
                <a:cubicBezTo>
                  <a:pt x="76" y="148"/>
                  <a:pt x="76" y="148"/>
                  <a:pt x="76" y="148"/>
                </a:cubicBezTo>
                <a:cubicBezTo>
                  <a:pt x="76" y="148"/>
                  <a:pt x="76" y="148"/>
                  <a:pt x="76" y="148"/>
                </a:cubicBezTo>
                <a:cubicBezTo>
                  <a:pt x="76" y="148"/>
                  <a:pt x="76" y="148"/>
                  <a:pt x="76" y="148"/>
                </a:cubicBezTo>
                <a:cubicBezTo>
                  <a:pt x="75" y="148"/>
                  <a:pt x="75" y="148"/>
                  <a:pt x="75" y="148"/>
                </a:cubicBezTo>
                <a:cubicBezTo>
                  <a:pt x="75" y="148"/>
                  <a:pt x="75" y="148"/>
                  <a:pt x="75" y="148"/>
                </a:cubicBezTo>
                <a:cubicBezTo>
                  <a:pt x="75" y="148"/>
                  <a:pt x="75" y="148"/>
                  <a:pt x="75" y="148"/>
                </a:cubicBezTo>
                <a:cubicBezTo>
                  <a:pt x="75" y="148"/>
                  <a:pt x="75" y="148"/>
                  <a:pt x="75" y="148"/>
                </a:cubicBezTo>
                <a:cubicBezTo>
                  <a:pt x="75" y="148"/>
                  <a:pt x="75" y="148"/>
                  <a:pt x="75" y="148"/>
                </a:cubicBezTo>
                <a:cubicBezTo>
                  <a:pt x="70" y="148"/>
                  <a:pt x="70" y="148"/>
                  <a:pt x="70" y="148"/>
                </a:cubicBezTo>
                <a:cubicBezTo>
                  <a:pt x="69" y="148"/>
                  <a:pt x="69" y="148"/>
                  <a:pt x="69" y="148"/>
                </a:cubicBezTo>
                <a:cubicBezTo>
                  <a:pt x="69" y="148"/>
                  <a:pt x="69" y="148"/>
                  <a:pt x="69" y="148"/>
                </a:cubicBezTo>
                <a:cubicBezTo>
                  <a:pt x="68" y="148"/>
                  <a:pt x="68" y="148"/>
                  <a:pt x="68" y="148"/>
                </a:cubicBezTo>
                <a:cubicBezTo>
                  <a:pt x="68" y="148"/>
                  <a:pt x="68" y="148"/>
                  <a:pt x="68" y="148"/>
                </a:cubicBezTo>
                <a:cubicBezTo>
                  <a:pt x="67" y="148"/>
                  <a:pt x="67" y="148"/>
                  <a:pt x="67" y="148"/>
                </a:cubicBezTo>
                <a:cubicBezTo>
                  <a:pt x="67" y="148"/>
                  <a:pt x="67" y="148"/>
                  <a:pt x="67" y="148"/>
                </a:cubicBezTo>
                <a:cubicBezTo>
                  <a:pt x="66" y="148"/>
                  <a:pt x="66" y="148"/>
                  <a:pt x="66" y="148"/>
                </a:cubicBezTo>
                <a:cubicBezTo>
                  <a:pt x="66" y="148"/>
                  <a:pt x="66" y="148"/>
                  <a:pt x="66" y="148"/>
                </a:cubicBezTo>
                <a:cubicBezTo>
                  <a:pt x="66" y="148"/>
                  <a:pt x="66" y="148"/>
                  <a:pt x="66" y="148"/>
                </a:cubicBezTo>
                <a:cubicBezTo>
                  <a:pt x="65" y="148"/>
                  <a:pt x="65" y="148"/>
                  <a:pt x="65" y="148"/>
                </a:cubicBezTo>
                <a:cubicBezTo>
                  <a:pt x="65" y="148"/>
                  <a:pt x="65" y="148"/>
                  <a:pt x="65" y="148"/>
                </a:cubicBezTo>
                <a:cubicBezTo>
                  <a:pt x="65" y="148"/>
                  <a:pt x="65" y="148"/>
                  <a:pt x="65" y="148"/>
                </a:cubicBezTo>
                <a:cubicBezTo>
                  <a:pt x="65" y="148"/>
                  <a:pt x="65" y="148"/>
                  <a:pt x="65" y="148"/>
                </a:cubicBezTo>
                <a:cubicBezTo>
                  <a:pt x="65" y="148"/>
                  <a:pt x="65" y="148"/>
                  <a:pt x="65" y="148"/>
                </a:cubicBezTo>
                <a:cubicBezTo>
                  <a:pt x="64" y="148"/>
                  <a:pt x="64" y="148"/>
                  <a:pt x="64" y="148"/>
                </a:cubicBezTo>
                <a:cubicBezTo>
                  <a:pt x="64" y="148"/>
                  <a:pt x="64" y="148"/>
                  <a:pt x="64" y="148"/>
                </a:cubicBezTo>
                <a:cubicBezTo>
                  <a:pt x="64" y="148"/>
                  <a:pt x="64" y="148"/>
                  <a:pt x="64" y="148"/>
                </a:cubicBezTo>
                <a:cubicBezTo>
                  <a:pt x="64" y="148"/>
                  <a:pt x="64" y="148"/>
                  <a:pt x="64" y="148"/>
                </a:cubicBezTo>
                <a:cubicBezTo>
                  <a:pt x="64" y="148"/>
                  <a:pt x="64" y="148"/>
                  <a:pt x="64" y="148"/>
                </a:cubicBezTo>
                <a:cubicBezTo>
                  <a:pt x="62" y="149"/>
                  <a:pt x="62" y="149"/>
                  <a:pt x="62" y="149"/>
                </a:cubicBezTo>
                <a:cubicBezTo>
                  <a:pt x="62" y="160"/>
                  <a:pt x="62" y="160"/>
                  <a:pt x="62" y="160"/>
                </a:cubicBezTo>
                <a:cubicBezTo>
                  <a:pt x="41" y="160"/>
                  <a:pt x="41" y="160"/>
                  <a:pt x="41" y="160"/>
                </a:cubicBezTo>
                <a:cubicBezTo>
                  <a:pt x="16" y="160"/>
                  <a:pt x="16" y="160"/>
                  <a:pt x="16" y="160"/>
                </a:cubicBezTo>
                <a:cubicBezTo>
                  <a:pt x="16" y="164"/>
                  <a:pt x="16" y="164"/>
                  <a:pt x="16" y="164"/>
                </a:cubicBezTo>
                <a:cubicBezTo>
                  <a:pt x="16" y="164"/>
                  <a:pt x="16" y="164"/>
                  <a:pt x="16" y="164"/>
                </a:cubicBezTo>
                <a:cubicBezTo>
                  <a:pt x="17" y="164"/>
                  <a:pt x="17" y="164"/>
                  <a:pt x="17" y="164"/>
                </a:cubicBezTo>
                <a:cubicBezTo>
                  <a:pt x="17" y="164"/>
                  <a:pt x="17" y="164"/>
                  <a:pt x="17" y="164"/>
                </a:cubicBezTo>
                <a:cubicBezTo>
                  <a:pt x="17" y="166"/>
                  <a:pt x="17" y="166"/>
                  <a:pt x="17" y="166"/>
                </a:cubicBezTo>
                <a:cubicBezTo>
                  <a:pt x="18" y="166"/>
                  <a:pt x="18" y="166"/>
                  <a:pt x="18" y="166"/>
                </a:cubicBezTo>
                <a:cubicBezTo>
                  <a:pt x="19" y="166"/>
                  <a:pt x="19" y="166"/>
                  <a:pt x="19" y="166"/>
                </a:cubicBezTo>
                <a:cubicBezTo>
                  <a:pt x="19" y="166"/>
                  <a:pt x="19" y="166"/>
                  <a:pt x="19" y="166"/>
                </a:cubicBezTo>
                <a:cubicBezTo>
                  <a:pt x="19" y="166"/>
                  <a:pt x="19" y="166"/>
                  <a:pt x="19" y="166"/>
                </a:cubicBezTo>
                <a:cubicBezTo>
                  <a:pt x="18" y="166"/>
                  <a:pt x="18" y="166"/>
                  <a:pt x="18" y="166"/>
                </a:cubicBezTo>
                <a:cubicBezTo>
                  <a:pt x="18" y="166"/>
                  <a:pt x="18" y="166"/>
                  <a:pt x="18" y="166"/>
                </a:cubicBezTo>
                <a:cubicBezTo>
                  <a:pt x="18" y="166"/>
                  <a:pt x="18" y="166"/>
                  <a:pt x="18" y="166"/>
                </a:cubicBezTo>
                <a:cubicBezTo>
                  <a:pt x="18" y="167"/>
                  <a:pt x="18" y="167"/>
                  <a:pt x="18" y="167"/>
                </a:cubicBezTo>
                <a:cubicBezTo>
                  <a:pt x="18" y="167"/>
                  <a:pt x="18" y="167"/>
                  <a:pt x="18" y="167"/>
                </a:cubicBezTo>
                <a:cubicBezTo>
                  <a:pt x="18" y="167"/>
                  <a:pt x="18" y="167"/>
                  <a:pt x="18" y="167"/>
                </a:cubicBezTo>
                <a:cubicBezTo>
                  <a:pt x="18" y="167"/>
                  <a:pt x="18" y="167"/>
                  <a:pt x="18" y="167"/>
                </a:cubicBezTo>
                <a:cubicBezTo>
                  <a:pt x="18" y="167"/>
                  <a:pt x="18" y="167"/>
                  <a:pt x="18" y="167"/>
                </a:cubicBezTo>
                <a:cubicBezTo>
                  <a:pt x="1" y="175"/>
                  <a:pt x="1" y="175"/>
                  <a:pt x="1" y="175"/>
                </a:cubicBezTo>
                <a:cubicBezTo>
                  <a:pt x="0" y="178"/>
                  <a:pt x="0" y="178"/>
                  <a:pt x="0" y="178"/>
                </a:cubicBezTo>
                <a:cubicBezTo>
                  <a:pt x="3" y="179"/>
                  <a:pt x="3" y="179"/>
                  <a:pt x="3" y="179"/>
                </a:cubicBezTo>
                <a:cubicBezTo>
                  <a:pt x="3" y="181"/>
                  <a:pt x="3" y="181"/>
                  <a:pt x="3" y="181"/>
                </a:cubicBezTo>
                <a:cubicBezTo>
                  <a:pt x="5" y="181"/>
                  <a:pt x="5" y="181"/>
                  <a:pt x="5" y="181"/>
                </a:cubicBezTo>
                <a:cubicBezTo>
                  <a:pt x="5" y="183"/>
                  <a:pt x="5" y="183"/>
                  <a:pt x="5" y="183"/>
                </a:cubicBezTo>
                <a:cubicBezTo>
                  <a:pt x="8" y="184"/>
                  <a:pt x="8" y="184"/>
                  <a:pt x="8" y="184"/>
                </a:cubicBezTo>
                <a:cubicBezTo>
                  <a:pt x="10" y="184"/>
                  <a:pt x="10" y="184"/>
                  <a:pt x="10" y="184"/>
                </a:cubicBezTo>
                <a:cubicBezTo>
                  <a:pt x="18" y="184"/>
                  <a:pt x="18" y="184"/>
                  <a:pt x="18" y="184"/>
                </a:cubicBezTo>
                <a:cubicBezTo>
                  <a:pt x="18" y="189"/>
                  <a:pt x="18" y="189"/>
                  <a:pt x="18" y="189"/>
                </a:cubicBezTo>
                <a:cubicBezTo>
                  <a:pt x="0" y="189"/>
                  <a:pt x="0" y="189"/>
                  <a:pt x="0" y="189"/>
                </a:cubicBezTo>
                <a:cubicBezTo>
                  <a:pt x="0" y="228"/>
                  <a:pt x="0" y="228"/>
                  <a:pt x="0" y="228"/>
                </a:cubicBezTo>
                <a:cubicBezTo>
                  <a:pt x="895" y="228"/>
                  <a:pt x="895" y="228"/>
                  <a:pt x="895" y="228"/>
                </a:cubicBezTo>
                <a:cubicBezTo>
                  <a:pt x="895" y="189"/>
                  <a:pt x="895" y="189"/>
                  <a:pt x="895" y="189"/>
                </a:cubicBezTo>
                <a:lnTo>
                  <a:pt x="868" y="189"/>
                </a:lnTo>
                <a:close/>
                <a:moveTo>
                  <a:pt x="29" y="189"/>
                </a:moveTo>
                <a:cubicBezTo>
                  <a:pt x="29" y="184"/>
                  <a:pt x="29" y="184"/>
                  <a:pt x="29" y="184"/>
                </a:cubicBezTo>
                <a:cubicBezTo>
                  <a:pt x="34" y="184"/>
                  <a:pt x="34" y="184"/>
                  <a:pt x="34" y="184"/>
                </a:cubicBezTo>
                <a:cubicBezTo>
                  <a:pt x="40" y="184"/>
                  <a:pt x="40" y="184"/>
                  <a:pt x="40" y="184"/>
                </a:cubicBezTo>
                <a:cubicBezTo>
                  <a:pt x="45" y="184"/>
                  <a:pt x="45" y="184"/>
                  <a:pt x="45" y="184"/>
                </a:cubicBezTo>
                <a:cubicBezTo>
                  <a:pt x="51" y="184"/>
                  <a:pt x="51" y="184"/>
                  <a:pt x="51" y="184"/>
                </a:cubicBezTo>
                <a:cubicBezTo>
                  <a:pt x="51" y="189"/>
                  <a:pt x="51" y="189"/>
                  <a:pt x="51" y="189"/>
                </a:cubicBezTo>
                <a:lnTo>
                  <a:pt x="29" y="189"/>
                </a:lnTo>
                <a:close/>
                <a:moveTo>
                  <a:pt x="84" y="169"/>
                </a:moveTo>
                <a:cubicBezTo>
                  <a:pt x="84" y="169"/>
                  <a:pt x="84" y="169"/>
                  <a:pt x="84" y="169"/>
                </a:cubicBezTo>
                <a:cubicBezTo>
                  <a:pt x="84" y="169"/>
                  <a:pt x="84" y="169"/>
                  <a:pt x="84" y="169"/>
                </a:cubicBezTo>
                <a:cubicBezTo>
                  <a:pt x="84" y="169"/>
                  <a:pt x="84" y="169"/>
                  <a:pt x="84" y="169"/>
                </a:cubicBezTo>
                <a:cubicBezTo>
                  <a:pt x="84" y="169"/>
                  <a:pt x="84" y="169"/>
                  <a:pt x="84" y="169"/>
                </a:cubicBezTo>
                <a:cubicBezTo>
                  <a:pt x="84" y="171"/>
                  <a:pt x="84" y="171"/>
                  <a:pt x="84" y="171"/>
                </a:cubicBezTo>
                <a:cubicBezTo>
                  <a:pt x="84" y="171"/>
                  <a:pt x="84" y="171"/>
                  <a:pt x="84" y="171"/>
                </a:cubicBezTo>
                <a:cubicBezTo>
                  <a:pt x="84" y="169"/>
                  <a:pt x="84" y="169"/>
                  <a:pt x="84" y="169"/>
                </a:cubicBezTo>
                <a:cubicBezTo>
                  <a:pt x="84" y="169"/>
                  <a:pt x="84" y="169"/>
                  <a:pt x="84" y="169"/>
                </a:cubicBezTo>
                <a:cubicBezTo>
                  <a:pt x="84" y="167"/>
                  <a:pt x="84" y="167"/>
                  <a:pt x="84" y="167"/>
                </a:cubicBezTo>
                <a:cubicBezTo>
                  <a:pt x="84" y="167"/>
                  <a:pt x="84" y="167"/>
                  <a:pt x="84" y="167"/>
                </a:cubicBezTo>
                <a:cubicBezTo>
                  <a:pt x="84" y="167"/>
                  <a:pt x="84" y="167"/>
                  <a:pt x="84" y="167"/>
                </a:cubicBezTo>
                <a:cubicBezTo>
                  <a:pt x="84" y="167"/>
                  <a:pt x="84" y="167"/>
                  <a:pt x="84" y="167"/>
                </a:cubicBezTo>
                <a:cubicBezTo>
                  <a:pt x="84" y="167"/>
                  <a:pt x="84" y="167"/>
                  <a:pt x="84" y="167"/>
                </a:cubicBezTo>
                <a:cubicBezTo>
                  <a:pt x="84" y="167"/>
                  <a:pt x="84" y="167"/>
                  <a:pt x="84" y="167"/>
                </a:cubicBezTo>
                <a:cubicBezTo>
                  <a:pt x="84" y="167"/>
                  <a:pt x="84" y="167"/>
                  <a:pt x="84" y="167"/>
                </a:cubicBezTo>
                <a:cubicBezTo>
                  <a:pt x="84" y="167"/>
                  <a:pt x="84" y="167"/>
                  <a:pt x="84" y="167"/>
                </a:cubicBezTo>
                <a:cubicBezTo>
                  <a:pt x="84" y="166"/>
                  <a:pt x="84" y="166"/>
                  <a:pt x="84" y="166"/>
                </a:cubicBezTo>
                <a:cubicBezTo>
                  <a:pt x="84" y="166"/>
                  <a:pt x="84" y="166"/>
                  <a:pt x="84" y="166"/>
                </a:cubicBezTo>
                <a:cubicBezTo>
                  <a:pt x="84" y="166"/>
                  <a:pt x="84" y="166"/>
                  <a:pt x="84" y="166"/>
                </a:cubicBezTo>
                <a:cubicBezTo>
                  <a:pt x="84" y="166"/>
                  <a:pt x="84" y="166"/>
                  <a:pt x="84" y="166"/>
                </a:cubicBezTo>
                <a:cubicBezTo>
                  <a:pt x="84" y="166"/>
                  <a:pt x="84" y="166"/>
                  <a:pt x="84" y="166"/>
                </a:cubicBezTo>
                <a:cubicBezTo>
                  <a:pt x="84" y="166"/>
                  <a:pt x="84" y="166"/>
                  <a:pt x="84" y="166"/>
                </a:cubicBezTo>
                <a:cubicBezTo>
                  <a:pt x="84" y="166"/>
                  <a:pt x="84" y="166"/>
                  <a:pt x="84" y="166"/>
                </a:cubicBezTo>
                <a:cubicBezTo>
                  <a:pt x="84" y="166"/>
                  <a:pt x="84" y="166"/>
                  <a:pt x="84" y="166"/>
                </a:cubicBezTo>
                <a:cubicBezTo>
                  <a:pt x="84" y="166"/>
                  <a:pt x="84" y="166"/>
                  <a:pt x="84" y="166"/>
                </a:cubicBezTo>
                <a:cubicBezTo>
                  <a:pt x="84" y="166"/>
                  <a:pt x="84" y="166"/>
                  <a:pt x="84" y="166"/>
                </a:cubicBezTo>
                <a:cubicBezTo>
                  <a:pt x="84" y="166"/>
                  <a:pt x="84" y="166"/>
                  <a:pt x="84" y="166"/>
                </a:cubicBezTo>
                <a:cubicBezTo>
                  <a:pt x="84" y="167"/>
                  <a:pt x="84" y="167"/>
                  <a:pt x="84" y="167"/>
                </a:cubicBezTo>
                <a:cubicBezTo>
                  <a:pt x="84" y="167"/>
                  <a:pt x="84" y="167"/>
                  <a:pt x="84" y="167"/>
                </a:cubicBezTo>
                <a:cubicBezTo>
                  <a:pt x="84" y="167"/>
                  <a:pt x="84" y="167"/>
                  <a:pt x="84" y="167"/>
                </a:cubicBezTo>
                <a:cubicBezTo>
                  <a:pt x="84" y="167"/>
                  <a:pt x="84" y="167"/>
                  <a:pt x="84" y="167"/>
                </a:cubicBezTo>
                <a:cubicBezTo>
                  <a:pt x="84" y="167"/>
                  <a:pt x="84" y="167"/>
                  <a:pt x="84" y="167"/>
                </a:cubicBezTo>
                <a:cubicBezTo>
                  <a:pt x="84" y="167"/>
                  <a:pt x="84" y="167"/>
                  <a:pt x="84" y="167"/>
                </a:cubicBezTo>
                <a:lnTo>
                  <a:pt x="84" y="169"/>
                </a:lnTo>
                <a:close/>
                <a:moveTo>
                  <a:pt x="94" y="171"/>
                </a:moveTo>
                <a:cubicBezTo>
                  <a:pt x="85" y="171"/>
                  <a:pt x="85" y="171"/>
                  <a:pt x="85" y="171"/>
                </a:cubicBezTo>
                <a:cubicBezTo>
                  <a:pt x="85" y="169"/>
                  <a:pt x="85" y="169"/>
                  <a:pt x="85" y="169"/>
                </a:cubicBezTo>
                <a:cubicBezTo>
                  <a:pt x="85" y="169"/>
                  <a:pt x="85" y="169"/>
                  <a:pt x="85" y="169"/>
                </a:cubicBezTo>
                <a:cubicBezTo>
                  <a:pt x="85" y="167"/>
                  <a:pt x="85" y="167"/>
                  <a:pt x="85" y="167"/>
                </a:cubicBezTo>
                <a:cubicBezTo>
                  <a:pt x="85" y="167"/>
                  <a:pt x="85" y="167"/>
                  <a:pt x="85" y="167"/>
                </a:cubicBezTo>
                <a:cubicBezTo>
                  <a:pt x="85" y="167"/>
                  <a:pt x="85" y="167"/>
                  <a:pt x="85" y="167"/>
                </a:cubicBezTo>
                <a:cubicBezTo>
                  <a:pt x="85" y="167"/>
                  <a:pt x="85" y="167"/>
                  <a:pt x="85" y="167"/>
                </a:cubicBezTo>
                <a:cubicBezTo>
                  <a:pt x="85" y="167"/>
                  <a:pt x="85" y="167"/>
                  <a:pt x="85" y="167"/>
                </a:cubicBezTo>
                <a:cubicBezTo>
                  <a:pt x="85" y="167"/>
                  <a:pt x="85" y="167"/>
                  <a:pt x="85" y="167"/>
                </a:cubicBezTo>
                <a:cubicBezTo>
                  <a:pt x="85" y="167"/>
                  <a:pt x="85" y="167"/>
                  <a:pt x="85" y="167"/>
                </a:cubicBezTo>
                <a:cubicBezTo>
                  <a:pt x="85" y="167"/>
                  <a:pt x="85" y="167"/>
                  <a:pt x="85" y="167"/>
                </a:cubicBezTo>
                <a:cubicBezTo>
                  <a:pt x="85" y="166"/>
                  <a:pt x="85" y="166"/>
                  <a:pt x="85" y="166"/>
                </a:cubicBezTo>
                <a:cubicBezTo>
                  <a:pt x="85" y="166"/>
                  <a:pt x="85" y="166"/>
                  <a:pt x="85" y="166"/>
                </a:cubicBezTo>
                <a:cubicBezTo>
                  <a:pt x="85" y="166"/>
                  <a:pt x="85" y="166"/>
                  <a:pt x="85" y="166"/>
                </a:cubicBezTo>
                <a:cubicBezTo>
                  <a:pt x="85" y="166"/>
                  <a:pt x="85" y="166"/>
                  <a:pt x="85" y="166"/>
                </a:cubicBezTo>
                <a:cubicBezTo>
                  <a:pt x="85" y="166"/>
                  <a:pt x="85" y="166"/>
                  <a:pt x="85" y="166"/>
                </a:cubicBezTo>
                <a:cubicBezTo>
                  <a:pt x="85" y="166"/>
                  <a:pt x="85" y="166"/>
                  <a:pt x="85" y="166"/>
                </a:cubicBezTo>
                <a:cubicBezTo>
                  <a:pt x="85" y="166"/>
                  <a:pt x="85" y="166"/>
                  <a:pt x="85" y="166"/>
                </a:cubicBezTo>
                <a:cubicBezTo>
                  <a:pt x="85" y="166"/>
                  <a:pt x="85" y="166"/>
                  <a:pt x="85" y="166"/>
                </a:cubicBezTo>
                <a:cubicBezTo>
                  <a:pt x="85" y="166"/>
                  <a:pt x="85" y="166"/>
                  <a:pt x="85" y="166"/>
                </a:cubicBezTo>
                <a:cubicBezTo>
                  <a:pt x="85" y="166"/>
                  <a:pt x="85" y="166"/>
                  <a:pt x="85" y="166"/>
                </a:cubicBezTo>
                <a:cubicBezTo>
                  <a:pt x="85" y="165"/>
                  <a:pt x="85" y="165"/>
                  <a:pt x="85" y="165"/>
                </a:cubicBezTo>
                <a:cubicBezTo>
                  <a:pt x="85" y="165"/>
                  <a:pt x="85" y="165"/>
                  <a:pt x="85" y="165"/>
                </a:cubicBezTo>
                <a:cubicBezTo>
                  <a:pt x="85" y="165"/>
                  <a:pt x="85" y="165"/>
                  <a:pt x="85" y="165"/>
                </a:cubicBezTo>
                <a:cubicBezTo>
                  <a:pt x="85" y="165"/>
                  <a:pt x="85" y="165"/>
                  <a:pt x="85" y="165"/>
                </a:cubicBezTo>
                <a:cubicBezTo>
                  <a:pt x="85" y="165"/>
                  <a:pt x="85" y="165"/>
                  <a:pt x="85" y="165"/>
                </a:cubicBezTo>
                <a:cubicBezTo>
                  <a:pt x="85" y="165"/>
                  <a:pt x="85" y="165"/>
                  <a:pt x="85" y="165"/>
                </a:cubicBezTo>
                <a:cubicBezTo>
                  <a:pt x="85" y="165"/>
                  <a:pt x="85" y="165"/>
                  <a:pt x="85" y="165"/>
                </a:cubicBezTo>
                <a:cubicBezTo>
                  <a:pt x="85" y="165"/>
                  <a:pt x="85" y="165"/>
                  <a:pt x="85" y="165"/>
                </a:cubicBezTo>
                <a:cubicBezTo>
                  <a:pt x="86" y="165"/>
                  <a:pt x="86" y="165"/>
                  <a:pt x="86" y="165"/>
                </a:cubicBezTo>
                <a:cubicBezTo>
                  <a:pt x="86" y="165"/>
                  <a:pt x="86" y="165"/>
                  <a:pt x="86" y="165"/>
                </a:cubicBezTo>
                <a:cubicBezTo>
                  <a:pt x="86" y="165"/>
                  <a:pt x="86" y="165"/>
                  <a:pt x="86" y="165"/>
                </a:cubicBezTo>
                <a:cubicBezTo>
                  <a:pt x="87" y="165"/>
                  <a:pt x="87" y="165"/>
                  <a:pt x="87" y="165"/>
                </a:cubicBezTo>
                <a:cubicBezTo>
                  <a:pt x="87" y="165"/>
                  <a:pt x="87" y="165"/>
                  <a:pt x="87" y="165"/>
                </a:cubicBezTo>
                <a:cubicBezTo>
                  <a:pt x="87" y="165"/>
                  <a:pt x="87" y="165"/>
                  <a:pt x="87" y="165"/>
                </a:cubicBezTo>
                <a:cubicBezTo>
                  <a:pt x="87" y="165"/>
                  <a:pt x="87" y="165"/>
                  <a:pt x="87" y="165"/>
                </a:cubicBezTo>
                <a:cubicBezTo>
                  <a:pt x="87" y="165"/>
                  <a:pt x="87" y="165"/>
                  <a:pt x="87" y="165"/>
                </a:cubicBezTo>
                <a:cubicBezTo>
                  <a:pt x="87" y="165"/>
                  <a:pt x="87" y="165"/>
                  <a:pt x="87" y="165"/>
                </a:cubicBezTo>
                <a:cubicBezTo>
                  <a:pt x="87" y="166"/>
                  <a:pt x="87" y="166"/>
                  <a:pt x="87" y="166"/>
                </a:cubicBezTo>
                <a:cubicBezTo>
                  <a:pt x="87" y="166"/>
                  <a:pt x="87" y="166"/>
                  <a:pt x="87" y="166"/>
                </a:cubicBezTo>
                <a:cubicBezTo>
                  <a:pt x="87" y="166"/>
                  <a:pt x="87" y="166"/>
                  <a:pt x="87" y="166"/>
                </a:cubicBezTo>
                <a:cubicBezTo>
                  <a:pt x="87" y="166"/>
                  <a:pt x="87" y="166"/>
                  <a:pt x="87" y="166"/>
                </a:cubicBezTo>
                <a:cubicBezTo>
                  <a:pt x="87" y="166"/>
                  <a:pt x="87" y="166"/>
                  <a:pt x="87" y="166"/>
                </a:cubicBezTo>
                <a:cubicBezTo>
                  <a:pt x="87" y="166"/>
                  <a:pt x="87" y="166"/>
                  <a:pt x="87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5"/>
                  <a:pt x="88" y="165"/>
                  <a:pt x="88" y="165"/>
                </a:cubicBezTo>
                <a:cubicBezTo>
                  <a:pt x="88" y="165"/>
                  <a:pt x="88" y="165"/>
                  <a:pt x="88" y="165"/>
                </a:cubicBezTo>
                <a:cubicBezTo>
                  <a:pt x="88" y="165"/>
                  <a:pt x="88" y="165"/>
                  <a:pt x="88" y="165"/>
                </a:cubicBezTo>
                <a:cubicBezTo>
                  <a:pt x="88" y="165"/>
                  <a:pt x="88" y="165"/>
                  <a:pt x="88" y="165"/>
                </a:cubicBezTo>
                <a:cubicBezTo>
                  <a:pt x="88" y="165"/>
                  <a:pt x="88" y="165"/>
                  <a:pt x="88" y="165"/>
                </a:cubicBezTo>
                <a:cubicBezTo>
                  <a:pt x="89" y="165"/>
                  <a:pt x="89" y="165"/>
                  <a:pt x="89" y="165"/>
                </a:cubicBezTo>
                <a:cubicBezTo>
                  <a:pt x="89" y="165"/>
                  <a:pt x="89" y="165"/>
                  <a:pt x="89" y="165"/>
                </a:cubicBezTo>
                <a:cubicBezTo>
                  <a:pt x="89" y="165"/>
                  <a:pt x="89" y="165"/>
                  <a:pt x="89" y="165"/>
                </a:cubicBezTo>
                <a:cubicBezTo>
                  <a:pt x="89" y="165"/>
                  <a:pt x="89" y="165"/>
                  <a:pt x="89" y="165"/>
                </a:cubicBezTo>
                <a:cubicBezTo>
                  <a:pt x="89" y="165"/>
                  <a:pt x="89" y="165"/>
                  <a:pt x="89" y="165"/>
                </a:cubicBezTo>
                <a:cubicBezTo>
                  <a:pt x="89" y="165"/>
                  <a:pt x="89" y="165"/>
                  <a:pt x="89" y="165"/>
                </a:cubicBezTo>
                <a:cubicBezTo>
                  <a:pt x="89" y="165"/>
                  <a:pt x="89" y="165"/>
                  <a:pt x="89" y="165"/>
                </a:cubicBezTo>
                <a:cubicBezTo>
                  <a:pt x="90" y="165"/>
                  <a:pt x="90" y="165"/>
                  <a:pt x="90" y="165"/>
                </a:cubicBezTo>
                <a:cubicBezTo>
                  <a:pt x="90" y="165"/>
                  <a:pt x="90" y="165"/>
                  <a:pt x="90" y="165"/>
                </a:cubicBezTo>
                <a:cubicBezTo>
                  <a:pt x="90" y="165"/>
                  <a:pt x="90" y="165"/>
                  <a:pt x="90" y="165"/>
                </a:cubicBezTo>
                <a:cubicBezTo>
                  <a:pt x="90" y="165"/>
                  <a:pt x="90" y="165"/>
                  <a:pt x="90" y="165"/>
                </a:cubicBezTo>
                <a:cubicBezTo>
                  <a:pt x="90" y="165"/>
                  <a:pt x="90" y="165"/>
                  <a:pt x="90" y="165"/>
                </a:cubicBezTo>
                <a:cubicBezTo>
                  <a:pt x="90" y="165"/>
                  <a:pt x="90" y="165"/>
                  <a:pt x="90" y="165"/>
                </a:cubicBezTo>
                <a:cubicBezTo>
                  <a:pt x="90" y="165"/>
                  <a:pt x="90" y="165"/>
                  <a:pt x="90" y="165"/>
                </a:cubicBezTo>
                <a:cubicBezTo>
                  <a:pt x="90" y="165"/>
                  <a:pt x="90" y="165"/>
                  <a:pt x="90" y="165"/>
                </a:cubicBezTo>
                <a:cubicBezTo>
                  <a:pt x="91" y="165"/>
                  <a:pt x="91" y="165"/>
                  <a:pt x="91" y="165"/>
                </a:cubicBezTo>
                <a:cubicBezTo>
                  <a:pt x="91" y="165"/>
                  <a:pt x="91" y="165"/>
                  <a:pt x="91" y="165"/>
                </a:cubicBezTo>
                <a:cubicBezTo>
                  <a:pt x="91" y="165"/>
                  <a:pt x="91" y="165"/>
                  <a:pt x="91" y="165"/>
                </a:cubicBezTo>
                <a:cubicBezTo>
                  <a:pt x="91" y="166"/>
                  <a:pt x="91" y="166"/>
                  <a:pt x="91" y="166"/>
                </a:cubicBezTo>
                <a:cubicBezTo>
                  <a:pt x="91" y="166"/>
                  <a:pt x="91" y="166"/>
                  <a:pt x="91" y="166"/>
                </a:cubicBezTo>
                <a:cubicBezTo>
                  <a:pt x="91" y="166"/>
                  <a:pt x="91" y="166"/>
                  <a:pt x="91" y="166"/>
                </a:cubicBezTo>
                <a:cubicBezTo>
                  <a:pt x="91" y="166"/>
                  <a:pt x="91" y="166"/>
                  <a:pt x="91" y="166"/>
                </a:cubicBezTo>
                <a:cubicBezTo>
                  <a:pt x="91" y="166"/>
                  <a:pt x="91" y="166"/>
                  <a:pt x="91" y="166"/>
                </a:cubicBezTo>
                <a:cubicBezTo>
                  <a:pt x="91" y="166"/>
                  <a:pt x="91" y="166"/>
                  <a:pt x="91" y="166"/>
                </a:cubicBezTo>
                <a:cubicBezTo>
                  <a:pt x="91" y="166"/>
                  <a:pt x="91" y="166"/>
                  <a:pt x="91" y="166"/>
                </a:cubicBezTo>
                <a:cubicBezTo>
                  <a:pt x="91" y="166"/>
                  <a:pt x="91" y="166"/>
                  <a:pt x="91" y="166"/>
                </a:cubicBezTo>
                <a:cubicBezTo>
                  <a:pt x="91" y="166"/>
                  <a:pt x="91" y="166"/>
                  <a:pt x="91" y="166"/>
                </a:cubicBezTo>
                <a:cubicBezTo>
                  <a:pt x="91" y="166"/>
                  <a:pt x="91" y="166"/>
                  <a:pt x="91" y="166"/>
                </a:cubicBezTo>
                <a:cubicBezTo>
                  <a:pt x="91" y="166"/>
                  <a:pt x="91" y="166"/>
                  <a:pt x="91" y="166"/>
                </a:cubicBezTo>
                <a:cubicBezTo>
                  <a:pt x="91" y="166"/>
                  <a:pt x="91" y="166"/>
                  <a:pt x="91" y="166"/>
                </a:cubicBezTo>
                <a:cubicBezTo>
                  <a:pt x="91" y="166"/>
                  <a:pt x="91" y="166"/>
                  <a:pt x="91" y="166"/>
                </a:cubicBezTo>
                <a:cubicBezTo>
                  <a:pt x="91" y="166"/>
                  <a:pt x="91" y="166"/>
                  <a:pt x="91" y="166"/>
                </a:cubicBezTo>
                <a:cubicBezTo>
                  <a:pt x="91" y="166"/>
                  <a:pt x="91" y="166"/>
                  <a:pt x="91" y="166"/>
                </a:cubicBezTo>
                <a:cubicBezTo>
                  <a:pt x="92" y="166"/>
                  <a:pt x="92" y="166"/>
                  <a:pt x="92" y="166"/>
                </a:cubicBezTo>
                <a:cubicBezTo>
                  <a:pt x="92" y="166"/>
                  <a:pt x="92" y="166"/>
                  <a:pt x="92" y="166"/>
                </a:cubicBezTo>
                <a:cubicBezTo>
                  <a:pt x="92" y="166"/>
                  <a:pt x="92" y="166"/>
                  <a:pt x="92" y="166"/>
                </a:cubicBezTo>
                <a:cubicBezTo>
                  <a:pt x="92" y="166"/>
                  <a:pt x="92" y="166"/>
                  <a:pt x="92" y="166"/>
                </a:cubicBezTo>
                <a:cubicBezTo>
                  <a:pt x="92" y="166"/>
                  <a:pt x="92" y="166"/>
                  <a:pt x="92" y="166"/>
                </a:cubicBezTo>
                <a:cubicBezTo>
                  <a:pt x="92" y="165"/>
                  <a:pt x="92" y="165"/>
                  <a:pt x="92" y="165"/>
                </a:cubicBezTo>
                <a:cubicBezTo>
                  <a:pt x="92" y="165"/>
                  <a:pt x="92" y="165"/>
                  <a:pt x="92" y="165"/>
                </a:cubicBezTo>
                <a:cubicBezTo>
                  <a:pt x="92" y="165"/>
                  <a:pt x="92" y="165"/>
                  <a:pt x="92" y="165"/>
                </a:cubicBezTo>
                <a:cubicBezTo>
                  <a:pt x="92" y="165"/>
                  <a:pt x="92" y="165"/>
                  <a:pt x="92" y="165"/>
                </a:cubicBezTo>
                <a:cubicBezTo>
                  <a:pt x="92" y="165"/>
                  <a:pt x="92" y="165"/>
                  <a:pt x="92" y="165"/>
                </a:cubicBezTo>
                <a:cubicBezTo>
                  <a:pt x="93" y="164"/>
                  <a:pt x="93" y="164"/>
                  <a:pt x="93" y="164"/>
                </a:cubicBezTo>
                <a:cubicBezTo>
                  <a:pt x="93" y="165"/>
                  <a:pt x="93" y="165"/>
                  <a:pt x="93" y="165"/>
                </a:cubicBezTo>
                <a:cubicBezTo>
                  <a:pt x="93" y="165"/>
                  <a:pt x="93" y="165"/>
                  <a:pt x="93" y="165"/>
                </a:cubicBezTo>
                <a:cubicBezTo>
                  <a:pt x="93" y="165"/>
                  <a:pt x="93" y="165"/>
                  <a:pt x="93" y="165"/>
                </a:cubicBezTo>
                <a:cubicBezTo>
                  <a:pt x="94" y="165"/>
                  <a:pt x="94" y="165"/>
                  <a:pt x="94" y="165"/>
                </a:cubicBezTo>
                <a:cubicBezTo>
                  <a:pt x="94" y="165"/>
                  <a:pt x="94" y="165"/>
                  <a:pt x="94" y="165"/>
                </a:cubicBezTo>
                <a:cubicBezTo>
                  <a:pt x="94" y="165"/>
                  <a:pt x="94" y="165"/>
                  <a:pt x="94" y="165"/>
                </a:cubicBezTo>
                <a:cubicBezTo>
                  <a:pt x="94" y="165"/>
                  <a:pt x="94" y="165"/>
                  <a:pt x="94" y="165"/>
                </a:cubicBezTo>
                <a:cubicBezTo>
                  <a:pt x="94" y="165"/>
                  <a:pt x="94" y="165"/>
                  <a:pt x="94" y="165"/>
                </a:cubicBezTo>
                <a:cubicBezTo>
                  <a:pt x="94" y="165"/>
                  <a:pt x="94" y="165"/>
                  <a:pt x="94" y="165"/>
                </a:cubicBezTo>
                <a:cubicBezTo>
                  <a:pt x="94" y="165"/>
                  <a:pt x="94" y="165"/>
                  <a:pt x="94" y="165"/>
                </a:cubicBezTo>
                <a:cubicBezTo>
                  <a:pt x="94" y="166"/>
                  <a:pt x="94" y="166"/>
                  <a:pt x="94" y="166"/>
                </a:cubicBezTo>
                <a:cubicBezTo>
                  <a:pt x="94" y="166"/>
                  <a:pt x="94" y="166"/>
                  <a:pt x="94" y="166"/>
                </a:cubicBezTo>
                <a:cubicBezTo>
                  <a:pt x="94" y="166"/>
                  <a:pt x="94" y="166"/>
                  <a:pt x="94" y="166"/>
                </a:cubicBezTo>
                <a:cubicBezTo>
                  <a:pt x="94" y="166"/>
                  <a:pt x="94" y="166"/>
                  <a:pt x="94" y="166"/>
                </a:cubicBezTo>
                <a:cubicBezTo>
                  <a:pt x="94" y="166"/>
                  <a:pt x="94" y="166"/>
                  <a:pt x="94" y="166"/>
                </a:cubicBezTo>
                <a:cubicBezTo>
                  <a:pt x="94" y="166"/>
                  <a:pt x="94" y="166"/>
                  <a:pt x="94" y="166"/>
                </a:cubicBezTo>
                <a:cubicBezTo>
                  <a:pt x="94" y="166"/>
                  <a:pt x="94" y="166"/>
                  <a:pt x="94" y="166"/>
                </a:cubicBezTo>
                <a:cubicBezTo>
                  <a:pt x="94" y="166"/>
                  <a:pt x="94" y="166"/>
                  <a:pt x="94" y="166"/>
                </a:cubicBezTo>
                <a:cubicBezTo>
                  <a:pt x="94" y="166"/>
                  <a:pt x="94" y="166"/>
                  <a:pt x="94" y="166"/>
                </a:cubicBezTo>
                <a:cubicBezTo>
                  <a:pt x="94" y="166"/>
                  <a:pt x="94" y="166"/>
                  <a:pt x="94" y="166"/>
                </a:cubicBezTo>
                <a:cubicBezTo>
                  <a:pt x="94" y="167"/>
                  <a:pt x="94" y="167"/>
                  <a:pt x="94" y="167"/>
                </a:cubicBezTo>
                <a:cubicBezTo>
                  <a:pt x="94" y="167"/>
                  <a:pt x="94" y="167"/>
                  <a:pt x="94" y="167"/>
                </a:cubicBezTo>
                <a:cubicBezTo>
                  <a:pt x="94" y="167"/>
                  <a:pt x="94" y="167"/>
                  <a:pt x="94" y="167"/>
                </a:cubicBezTo>
                <a:cubicBezTo>
                  <a:pt x="94" y="167"/>
                  <a:pt x="94" y="167"/>
                  <a:pt x="94" y="167"/>
                </a:cubicBezTo>
                <a:cubicBezTo>
                  <a:pt x="94" y="167"/>
                  <a:pt x="94" y="167"/>
                  <a:pt x="94" y="167"/>
                </a:cubicBezTo>
                <a:cubicBezTo>
                  <a:pt x="94" y="167"/>
                  <a:pt x="94" y="167"/>
                  <a:pt x="94" y="167"/>
                </a:cubicBezTo>
                <a:cubicBezTo>
                  <a:pt x="94" y="167"/>
                  <a:pt x="94" y="167"/>
                  <a:pt x="94" y="167"/>
                </a:cubicBezTo>
                <a:cubicBezTo>
                  <a:pt x="94" y="167"/>
                  <a:pt x="94" y="167"/>
                  <a:pt x="94" y="167"/>
                </a:cubicBezTo>
                <a:cubicBezTo>
                  <a:pt x="94" y="169"/>
                  <a:pt x="94" y="169"/>
                  <a:pt x="94" y="169"/>
                </a:cubicBezTo>
                <a:cubicBezTo>
                  <a:pt x="94" y="169"/>
                  <a:pt x="94" y="169"/>
                  <a:pt x="94" y="169"/>
                </a:cubicBezTo>
                <a:cubicBezTo>
                  <a:pt x="94" y="171"/>
                  <a:pt x="94" y="171"/>
                  <a:pt x="94" y="171"/>
                </a:cubicBezTo>
                <a:close/>
                <a:moveTo>
                  <a:pt x="95" y="171"/>
                </a:moveTo>
                <a:cubicBezTo>
                  <a:pt x="95" y="169"/>
                  <a:pt x="95" y="169"/>
                  <a:pt x="95" y="169"/>
                </a:cubicBezTo>
                <a:cubicBezTo>
                  <a:pt x="95" y="169"/>
                  <a:pt x="95" y="169"/>
                  <a:pt x="95" y="169"/>
                </a:cubicBezTo>
                <a:cubicBezTo>
                  <a:pt x="95" y="169"/>
                  <a:pt x="95" y="169"/>
                  <a:pt x="95" y="169"/>
                </a:cubicBezTo>
                <a:cubicBezTo>
                  <a:pt x="95" y="169"/>
                  <a:pt x="95" y="169"/>
                  <a:pt x="95" y="169"/>
                </a:cubicBezTo>
                <a:cubicBezTo>
                  <a:pt x="95" y="169"/>
                  <a:pt x="95" y="169"/>
                  <a:pt x="95" y="169"/>
                </a:cubicBezTo>
                <a:cubicBezTo>
                  <a:pt x="95" y="167"/>
                  <a:pt x="95" y="167"/>
                  <a:pt x="95" y="167"/>
                </a:cubicBezTo>
                <a:cubicBezTo>
                  <a:pt x="95" y="167"/>
                  <a:pt x="95" y="167"/>
                  <a:pt x="95" y="167"/>
                </a:cubicBezTo>
                <a:cubicBezTo>
                  <a:pt x="95" y="167"/>
                  <a:pt x="95" y="167"/>
                  <a:pt x="95" y="167"/>
                </a:cubicBezTo>
                <a:cubicBezTo>
                  <a:pt x="95" y="167"/>
                  <a:pt x="95" y="167"/>
                  <a:pt x="95" y="167"/>
                </a:cubicBezTo>
                <a:cubicBezTo>
                  <a:pt x="95" y="167"/>
                  <a:pt x="95" y="167"/>
                  <a:pt x="95" y="167"/>
                </a:cubicBezTo>
                <a:cubicBezTo>
                  <a:pt x="95" y="167"/>
                  <a:pt x="95" y="167"/>
                  <a:pt x="95" y="167"/>
                </a:cubicBezTo>
                <a:cubicBezTo>
                  <a:pt x="95" y="166"/>
                  <a:pt x="95" y="166"/>
                  <a:pt x="95" y="166"/>
                </a:cubicBezTo>
                <a:cubicBezTo>
                  <a:pt x="95" y="166"/>
                  <a:pt x="95" y="166"/>
                  <a:pt x="95" y="166"/>
                </a:cubicBezTo>
                <a:cubicBezTo>
                  <a:pt x="95" y="166"/>
                  <a:pt x="95" y="166"/>
                  <a:pt x="95" y="166"/>
                </a:cubicBezTo>
                <a:cubicBezTo>
                  <a:pt x="95" y="166"/>
                  <a:pt x="95" y="166"/>
                  <a:pt x="95" y="166"/>
                </a:cubicBezTo>
                <a:cubicBezTo>
                  <a:pt x="95" y="166"/>
                  <a:pt x="95" y="166"/>
                  <a:pt x="95" y="166"/>
                </a:cubicBezTo>
                <a:cubicBezTo>
                  <a:pt x="95" y="166"/>
                  <a:pt x="95" y="166"/>
                  <a:pt x="95" y="166"/>
                </a:cubicBezTo>
                <a:cubicBezTo>
                  <a:pt x="95" y="166"/>
                  <a:pt x="95" y="166"/>
                  <a:pt x="95" y="166"/>
                </a:cubicBezTo>
                <a:cubicBezTo>
                  <a:pt x="95" y="166"/>
                  <a:pt x="95" y="166"/>
                  <a:pt x="95" y="166"/>
                </a:cubicBezTo>
                <a:cubicBezTo>
                  <a:pt x="95" y="166"/>
                  <a:pt x="95" y="166"/>
                  <a:pt x="95" y="166"/>
                </a:cubicBezTo>
                <a:cubicBezTo>
                  <a:pt x="95" y="167"/>
                  <a:pt x="95" y="167"/>
                  <a:pt x="95" y="167"/>
                </a:cubicBezTo>
                <a:cubicBezTo>
                  <a:pt x="95" y="167"/>
                  <a:pt x="95" y="167"/>
                  <a:pt x="95" y="167"/>
                </a:cubicBezTo>
                <a:cubicBezTo>
                  <a:pt x="95" y="167"/>
                  <a:pt x="95" y="167"/>
                  <a:pt x="95" y="167"/>
                </a:cubicBezTo>
                <a:cubicBezTo>
                  <a:pt x="95" y="167"/>
                  <a:pt x="95" y="167"/>
                  <a:pt x="95" y="167"/>
                </a:cubicBezTo>
                <a:cubicBezTo>
                  <a:pt x="95" y="167"/>
                  <a:pt x="95" y="167"/>
                  <a:pt x="95" y="167"/>
                </a:cubicBezTo>
                <a:cubicBezTo>
                  <a:pt x="95" y="167"/>
                  <a:pt x="95" y="167"/>
                  <a:pt x="95" y="167"/>
                </a:cubicBezTo>
                <a:cubicBezTo>
                  <a:pt x="95" y="167"/>
                  <a:pt x="95" y="167"/>
                  <a:pt x="95" y="167"/>
                </a:cubicBezTo>
                <a:cubicBezTo>
                  <a:pt x="95" y="167"/>
                  <a:pt x="95" y="167"/>
                  <a:pt x="95" y="167"/>
                </a:cubicBezTo>
                <a:cubicBezTo>
                  <a:pt x="95" y="169"/>
                  <a:pt x="95" y="169"/>
                  <a:pt x="95" y="169"/>
                </a:cubicBezTo>
                <a:cubicBezTo>
                  <a:pt x="95" y="169"/>
                  <a:pt x="95" y="169"/>
                  <a:pt x="95" y="169"/>
                </a:cubicBezTo>
                <a:cubicBezTo>
                  <a:pt x="95" y="171"/>
                  <a:pt x="95" y="171"/>
                  <a:pt x="95" y="171"/>
                </a:cubicBezTo>
                <a:close/>
                <a:moveTo>
                  <a:pt x="253" y="87"/>
                </a:moveTo>
                <a:cubicBezTo>
                  <a:pt x="253" y="87"/>
                  <a:pt x="253" y="87"/>
                  <a:pt x="253" y="87"/>
                </a:cubicBezTo>
                <a:cubicBezTo>
                  <a:pt x="253" y="87"/>
                  <a:pt x="253" y="87"/>
                  <a:pt x="253" y="87"/>
                </a:cubicBezTo>
                <a:cubicBezTo>
                  <a:pt x="252" y="87"/>
                  <a:pt x="252" y="87"/>
                  <a:pt x="252" y="87"/>
                </a:cubicBezTo>
                <a:cubicBezTo>
                  <a:pt x="252" y="82"/>
                  <a:pt x="252" y="82"/>
                  <a:pt x="252" y="82"/>
                </a:cubicBezTo>
                <a:cubicBezTo>
                  <a:pt x="253" y="82"/>
                  <a:pt x="253" y="82"/>
                  <a:pt x="253" y="82"/>
                </a:cubicBezTo>
                <a:lnTo>
                  <a:pt x="253" y="87"/>
                </a:lnTo>
                <a:close/>
                <a:moveTo>
                  <a:pt x="253" y="80"/>
                </a:moveTo>
                <a:cubicBezTo>
                  <a:pt x="252" y="80"/>
                  <a:pt x="252" y="80"/>
                  <a:pt x="252" y="80"/>
                </a:cubicBezTo>
                <a:cubicBezTo>
                  <a:pt x="252" y="79"/>
                  <a:pt x="252" y="79"/>
                  <a:pt x="252" y="79"/>
                </a:cubicBezTo>
                <a:cubicBezTo>
                  <a:pt x="253" y="79"/>
                  <a:pt x="253" y="79"/>
                  <a:pt x="253" y="79"/>
                </a:cubicBezTo>
                <a:lnTo>
                  <a:pt x="253" y="80"/>
                </a:lnTo>
                <a:close/>
                <a:moveTo>
                  <a:pt x="275" y="80"/>
                </a:moveTo>
                <a:cubicBezTo>
                  <a:pt x="272" y="80"/>
                  <a:pt x="272" y="80"/>
                  <a:pt x="272" y="80"/>
                </a:cubicBezTo>
                <a:cubicBezTo>
                  <a:pt x="272" y="79"/>
                  <a:pt x="272" y="79"/>
                  <a:pt x="272" y="79"/>
                </a:cubicBezTo>
                <a:cubicBezTo>
                  <a:pt x="275" y="79"/>
                  <a:pt x="275" y="79"/>
                  <a:pt x="275" y="79"/>
                </a:cubicBezTo>
                <a:lnTo>
                  <a:pt x="275" y="80"/>
                </a:lnTo>
                <a:close/>
                <a:moveTo>
                  <a:pt x="275" y="87"/>
                </a:moveTo>
                <a:cubicBezTo>
                  <a:pt x="274" y="87"/>
                  <a:pt x="274" y="87"/>
                  <a:pt x="274" y="87"/>
                </a:cubicBezTo>
                <a:cubicBezTo>
                  <a:pt x="272" y="87"/>
                  <a:pt x="272" y="87"/>
                  <a:pt x="272" y="87"/>
                </a:cubicBezTo>
                <a:cubicBezTo>
                  <a:pt x="272" y="87"/>
                  <a:pt x="272" y="87"/>
                  <a:pt x="272" y="87"/>
                </a:cubicBezTo>
                <a:cubicBezTo>
                  <a:pt x="272" y="87"/>
                  <a:pt x="272" y="87"/>
                  <a:pt x="272" y="87"/>
                </a:cubicBezTo>
                <a:cubicBezTo>
                  <a:pt x="272" y="82"/>
                  <a:pt x="272" y="82"/>
                  <a:pt x="272" y="82"/>
                </a:cubicBezTo>
                <a:cubicBezTo>
                  <a:pt x="275" y="82"/>
                  <a:pt x="275" y="82"/>
                  <a:pt x="275" y="82"/>
                </a:cubicBezTo>
                <a:lnTo>
                  <a:pt x="275" y="87"/>
                </a:lnTo>
                <a:close/>
                <a:moveTo>
                  <a:pt x="362" y="189"/>
                </a:moveTo>
                <a:cubicBezTo>
                  <a:pt x="362" y="186"/>
                  <a:pt x="362" y="186"/>
                  <a:pt x="362" y="186"/>
                </a:cubicBezTo>
                <a:cubicBezTo>
                  <a:pt x="349" y="186"/>
                  <a:pt x="349" y="186"/>
                  <a:pt x="349" y="186"/>
                </a:cubicBezTo>
                <a:cubicBezTo>
                  <a:pt x="347" y="185"/>
                  <a:pt x="347" y="185"/>
                  <a:pt x="347" y="185"/>
                </a:cubicBezTo>
                <a:cubicBezTo>
                  <a:pt x="346" y="185"/>
                  <a:pt x="346" y="185"/>
                  <a:pt x="346" y="185"/>
                </a:cubicBezTo>
                <a:cubicBezTo>
                  <a:pt x="346" y="181"/>
                  <a:pt x="346" y="181"/>
                  <a:pt x="346" y="181"/>
                </a:cubicBezTo>
                <a:cubicBezTo>
                  <a:pt x="346" y="181"/>
                  <a:pt x="346" y="181"/>
                  <a:pt x="346" y="181"/>
                </a:cubicBezTo>
                <a:cubicBezTo>
                  <a:pt x="348" y="181"/>
                  <a:pt x="348" y="181"/>
                  <a:pt x="348" y="181"/>
                </a:cubicBezTo>
                <a:cubicBezTo>
                  <a:pt x="348" y="181"/>
                  <a:pt x="348" y="181"/>
                  <a:pt x="348" y="181"/>
                </a:cubicBezTo>
                <a:cubicBezTo>
                  <a:pt x="346" y="181"/>
                  <a:pt x="346" y="181"/>
                  <a:pt x="346" y="181"/>
                </a:cubicBezTo>
                <a:cubicBezTo>
                  <a:pt x="344" y="181"/>
                  <a:pt x="344" y="181"/>
                  <a:pt x="344" y="181"/>
                </a:cubicBezTo>
                <a:cubicBezTo>
                  <a:pt x="347" y="177"/>
                  <a:pt x="351" y="175"/>
                  <a:pt x="355" y="175"/>
                </a:cubicBezTo>
                <a:cubicBezTo>
                  <a:pt x="363" y="175"/>
                  <a:pt x="370" y="183"/>
                  <a:pt x="372" y="189"/>
                </a:cubicBezTo>
                <a:lnTo>
                  <a:pt x="362" y="189"/>
                </a:lnTo>
                <a:close/>
                <a:moveTo>
                  <a:pt x="438" y="184"/>
                </a:moveTo>
                <a:cubicBezTo>
                  <a:pt x="471" y="184"/>
                  <a:pt x="471" y="184"/>
                  <a:pt x="471" y="184"/>
                </a:cubicBezTo>
                <a:cubicBezTo>
                  <a:pt x="471" y="189"/>
                  <a:pt x="471" y="189"/>
                  <a:pt x="471" y="189"/>
                </a:cubicBezTo>
                <a:cubicBezTo>
                  <a:pt x="438" y="189"/>
                  <a:pt x="438" y="189"/>
                  <a:pt x="438" y="189"/>
                </a:cubicBezTo>
                <a:lnTo>
                  <a:pt x="438" y="184"/>
                </a:lnTo>
                <a:close/>
                <a:moveTo>
                  <a:pt x="481" y="70"/>
                </a:moveTo>
                <a:cubicBezTo>
                  <a:pt x="481" y="60"/>
                  <a:pt x="481" y="60"/>
                  <a:pt x="481" y="60"/>
                </a:cubicBezTo>
                <a:cubicBezTo>
                  <a:pt x="481" y="58"/>
                  <a:pt x="481" y="58"/>
                  <a:pt x="481" y="58"/>
                </a:cubicBezTo>
                <a:cubicBezTo>
                  <a:pt x="484" y="57"/>
                  <a:pt x="484" y="57"/>
                  <a:pt x="484" y="57"/>
                </a:cubicBezTo>
                <a:cubicBezTo>
                  <a:pt x="484" y="70"/>
                  <a:pt x="484" y="70"/>
                  <a:pt x="484" y="70"/>
                </a:cubicBezTo>
                <a:lnTo>
                  <a:pt x="481" y="70"/>
                </a:lnTo>
                <a:close/>
                <a:moveTo>
                  <a:pt x="494" y="70"/>
                </a:moveTo>
                <a:cubicBezTo>
                  <a:pt x="494" y="57"/>
                  <a:pt x="494" y="57"/>
                  <a:pt x="494" y="57"/>
                </a:cubicBezTo>
                <a:cubicBezTo>
                  <a:pt x="496" y="58"/>
                  <a:pt x="496" y="58"/>
                  <a:pt x="496" y="58"/>
                </a:cubicBezTo>
                <a:cubicBezTo>
                  <a:pt x="496" y="60"/>
                  <a:pt x="496" y="60"/>
                  <a:pt x="496" y="60"/>
                </a:cubicBezTo>
                <a:cubicBezTo>
                  <a:pt x="496" y="70"/>
                  <a:pt x="496" y="70"/>
                  <a:pt x="496" y="70"/>
                </a:cubicBezTo>
                <a:lnTo>
                  <a:pt x="494" y="70"/>
                </a:lnTo>
                <a:close/>
                <a:moveTo>
                  <a:pt x="518" y="70"/>
                </a:moveTo>
                <a:cubicBezTo>
                  <a:pt x="518" y="60"/>
                  <a:pt x="518" y="60"/>
                  <a:pt x="518" y="60"/>
                </a:cubicBezTo>
                <a:cubicBezTo>
                  <a:pt x="518" y="58"/>
                  <a:pt x="518" y="58"/>
                  <a:pt x="518" y="58"/>
                </a:cubicBezTo>
                <a:cubicBezTo>
                  <a:pt x="521" y="57"/>
                  <a:pt x="521" y="57"/>
                  <a:pt x="521" y="57"/>
                </a:cubicBezTo>
                <a:cubicBezTo>
                  <a:pt x="521" y="70"/>
                  <a:pt x="521" y="70"/>
                  <a:pt x="521" y="70"/>
                </a:cubicBezTo>
                <a:lnTo>
                  <a:pt x="518" y="70"/>
                </a:lnTo>
                <a:close/>
                <a:moveTo>
                  <a:pt x="532" y="70"/>
                </a:moveTo>
                <a:cubicBezTo>
                  <a:pt x="531" y="57"/>
                  <a:pt x="531" y="57"/>
                  <a:pt x="531" y="57"/>
                </a:cubicBezTo>
                <a:cubicBezTo>
                  <a:pt x="533" y="58"/>
                  <a:pt x="533" y="58"/>
                  <a:pt x="533" y="58"/>
                </a:cubicBezTo>
                <a:cubicBezTo>
                  <a:pt x="533" y="59"/>
                  <a:pt x="533" y="59"/>
                  <a:pt x="533" y="59"/>
                </a:cubicBezTo>
                <a:cubicBezTo>
                  <a:pt x="533" y="70"/>
                  <a:pt x="533" y="70"/>
                  <a:pt x="533" y="70"/>
                </a:cubicBezTo>
                <a:lnTo>
                  <a:pt x="532" y="70"/>
                </a:lnTo>
                <a:close/>
                <a:moveTo>
                  <a:pt x="566" y="175"/>
                </a:moveTo>
                <a:cubicBezTo>
                  <a:pt x="566" y="189"/>
                  <a:pt x="566" y="189"/>
                  <a:pt x="566" y="189"/>
                </a:cubicBezTo>
                <a:cubicBezTo>
                  <a:pt x="561" y="189"/>
                  <a:pt x="561" y="189"/>
                  <a:pt x="561" y="189"/>
                </a:cubicBezTo>
                <a:cubicBezTo>
                  <a:pt x="561" y="174"/>
                  <a:pt x="561" y="174"/>
                  <a:pt x="561" y="174"/>
                </a:cubicBezTo>
                <a:cubicBezTo>
                  <a:pt x="559" y="174"/>
                  <a:pt x="559" y="174"/>
                  <a:pt x="559" y="174"/>
                </a:cubicBezTo>
                <a:cubicBezTo>
                  <a:pt x="560" y="173"/>
                  <a:pt x="560" y="173"/>
                  <a:pt x="560" y="173"/>
                </a:cubicBezTo>
                <a:cubicBezTo>
                  <a:pt x="560" y="174"/>
                  <a:pt x="560" y="174"/>
                  <a:pt x="560" y="174"/>
                </a:cubicBezTo>
                <a:cubicBezTo>
                  <a:pt x="566" y="174"/>
                  <a:pt x="566" y="174"/>
                  <a:pt x="566" y="174"/>
                </a:cubicBezTo>
                <a:cubicBezTo>
                  <a:pt x="567" y="175"/>
                  <a:pt x="567" y="175"/>
                  <a:pt x="567" y="175"/>
                </a:cubicBezTo>
                <a:lnTo>
                  <a:pt x="566" y="175"/>
                </a:lnTo>
                <a:close/>
                <a:moveTo>
                  <a:pt x="595" y="188"/>
                </a:moveTo>
                <a:cubicBezTo>
                  <a:pt x="595" y="188"/>
                  <a:pt x="595" y="188"/>
                  <a:pt x="595" y="188"/>
                </a:cubicBezTo>
                <a:cubicBezTo>
                  <a:pt x="588" y="188"/>
                  <a:pt x="588" y="188"/>
                  <a:pt x="588" y="188"/>
                </a:cubicBezTo>
                <a:cubicBezTo>
                  <a:pt x="588" y="188"/>
                  <a:pt x="588" y="188"/>
                  <a:pt x="588" y="188"/>
                </a:cubicBezTo>
                <a:cubicBezTo>
                  <a:pt x="588" y="188"/>
                  <a:pt x="588" y="188"/>
                  <a:pt x="588" y="188"/>
                </a:cubicBezTo>
                <a:cubicBezTo>
                  <a:pt x="588" y="188"/>
                  <a:pt x="588" y="188"/>
                  <a:pt x="588" y="188"/>
                </a:cubicBezTo>
                <a:cubicBezTo>
                  <a:pt x="588" y="188"/>
                  <a:pt x="588" y="188"/>
                  <a:pt x="588" y="188"/>
                </a:cubicBezTo>
                <a:cubicBezTo>
                  <a:pt x="589" y="189"/>
                  <a:pt x="589" y="189"/>
                  <a:pt x="589" y="189"/>
                </a:cubicBezTo>
                <a:cubicBezTo>
                  <a:pt x="583" y="189"/>
                  <a:pt x="583" y="189"/>
                  <a:pt x="583" y="189"/>
                </a:cubicBezTo>
                <a:cubicBezTo>
                  <a:pt x="584" y="188"/>
                  <a:pt x="584" y="188"/>
                  <a:pt x="584" y="188"/>
                </a:cubicBezTo>
                <a:cubicBezTo>
                  <a:pt x="584" y="188"/>
                  <a:pt x="584" y="188"/>
                  <a:pt x="584" y="188"/>
                </a:cubicBezTo>
                <a:cubicBezTo>
                  <a:pt x="577" y="188"/>
                  <a:pt x="577" y="188"/>
                  <a:pt x="577" y="188"/>
                </a:cubicBezTo>
                <a:cubicBezTo>
                  <a:pt x="577" y="188"/>
                  <a:pt x="577" y="188"/>
                  <a:pt x="577" y="188"/>
                </a:cubicBezTo>
                <a:cubicBezTo>
                  <a:pt x="577" y="178"/>
                  <a:pt x="577" y="178"/>
                  <a:pt x="577" y="178"/>
                </a:cubicBezTo>
                <a:cubicBezTo>
                  <a:pt x="576" y="177"/>
                  <a:pt x="576" y="177"/>
                  <a:pt x="576" y="177"/>
                </a:cubicBezTo>
                <a:cubicBezTo>
                  <a:pt x="579" y="175"/>
                  <a:pt x="579" y="175"/>
                  <a:pt x="579" y="175"/>
                </a:cubicBezTo>
                <a:cubicBezTo>
                  <a:pt x="586" y="175"/>
                  <a:pt x="586" y="175"/>
                  <a:pt x="586" y="175"/>
                </a:cubicBezTo>
                <a:cubicBezTo>
                  <a:pt x="592" y="175"/>
                  <a:pt x="592" y="175"/>
                  <a:pt x="592" y="175"/>
                </a:cubicBezTo>
                <a:cubicBezTo>
                  <a:pt x="595" y="177"/>
                  <a:pt x="595" y="177"/>
                  <a:pt x="595" y="177"/>
                </a:cubicBezTo>
                <a:cubicBezTo>
                  <a:pt x="595" y="178"/>
                  <a:pt x="595" y="178"/>
                  <a:pt x="595" y="178"/>
                </a:cubicBezTo>
                <a:lnTo>
                  <a:pt x="595" y="188"/>
                </a:lnTo>
                <a:close/>
                <a:moveTo>
                  <a:pt x="642" y="181"/>
                </a:moveTo>
                <a:cubicBezTo>
                  <a:pt x="641" y="181"/>
                  <a:pt x="641" y="181"/>
                  <a:pt x="641" y="181"/>
                </a:cubicBezTo>
                <a:cubicBezTo>
                  <a:pt x="641" y="181"/>
                  <a:pt x="641" y="181"/>
                  <a:pt x="641" y="181"/>
                </a:cubicBezTo>
                <a:cubicBezTo>
                  <a:pt x="641" y="181"/>
                  <a:pt x="641" y="181"/>
                  <a:pt x="641" y="181"/>
                </a:cubicBezTo>
                <a:cubicBezTo>
                  <a:pt x="641" y="181"/>
                  <a:pt x="641" y="181"/>
                  <a:pt x="641" y="181"/>
                </a:cubicBezTo>
                <a:cubicBezTo>
                  <a:pt x="641" y="181"/>
                  <a:pt x="641" y="181"/>
                  <a:pt x="641" y="181"/>
                </a:cubicBezTo>
                <a:cubicBezTo>
                  <a:pt x="641" y="181"/>
                  <a:pt x="641" y="181"/>
                  <a:pt x="641" y="181"/>
                </a:cubicBezTo>
                <a:cubicBezTo>
                  <a:pt x="641" y="181"/>
                  <a:pt x="641" y="181"/>
                  <a:pt x="641" y="181"/>
                </a:cubicBezTo>
                <a:cubicBezTo>
                  <a:pt x="641" y="181"/>
                  <a:pt x="641" y="181"/>
                  <a:pt x="641" y="181"/>
                </a:cubicBezTo>
                <a:cubicBezTo>
                  <a:pt x="641" y="181"/>
                  <a:pt x="641" y="181"/>
                  <a:pt x="641" y="181"/>
                </a:cubicBezTo>
                <a:cubicBezTo>
                  <a:pt x="641" y="181"/>
                  <a:pt x="641" y="181"/>
                  <a:pt x="641" y="181"/>
                </a:cubicBezTo>
                <a:cubicBezTo>
                  <a:pt x="641" y="181"/>
                  <a:pt x="641" y="181"/>
                  <a:pt x="641" y="181"/>
                </a:cubicBezTo>
                <a:cubicBezTo>
                  <a:pt x="641" y="181"/>
                  <a:pt x="641" y="181"/>
                  <a:pt x="641" y="181"/>
                </a:cubicBezTo>
                <a:cubicBezTo>
                  <a:pt x="640" y="181"/>
                  <a:pt x="640" y="181"/>
                  <a:pt x="640" y="181"/>
                </a:cubicBezTo>
                <a:cubicBezTo>
                  <a:pt x="640" y="181"/>
                  <a:pt x="640" y="181"/>
                  <a:pt x="640" y="181"/>
                </a:cubicBezTo>
                <a:cubicBezTo>
                  <a:pt x="640" y="181"/>
                  <a:pt x="640" y="181"/>
                  <a:pt x="640" y="181"/>
                </a:cubicBezTo>
                <a:cubicBezTo>
                  <a:pt x="640" y="181"/>
                  <a:pt x="640" y="181"/>
                  <a:pt x="640" y="181"/>
                </a:cubicBezTo>
                <a:cubicBezTo>
                  <a:pt x="640" y="181"/>
                  <a:pt x="640" y="181"/>
                  <a:pt x="640" y="181"/>
                </a:cubicBezTo>
                <a:cubicBezTo>
                  <a:pt x="640" y="181"/>
                  <a:pt x="640" y="181"/>
                  <a:pt x="640" y="181"/>
                </a:cubicBezTo>
                <a:cubicBezTo>
                  <a:pt x="640" y="181"/>
                  <a:pt x="640" y="181"/>
                  <a:pt x="640" y="181"/>
                </a:cubicBezTo>
                <a:cubicBezTo>
                  <a:pt x="640" y="181"/>
                  <a:pt x="640" y="181"/>
                  <a:pt x="640" y="181"/>
                </a:cubicBezTo>
                <a:cubicBezTo>
                  <a:pt x="640" y="181"/>
                  <a:pt x="640" y="181"/>
                  <a:pt x="640" y="181"/>
                </a:cubicBezTo>
                <a:cubicBezTo>
                  <a:pt x="640" y="181"/>
                  <a:pt x="640" y="181"/>
                  <a:pt x="640" y="181"/>
                </a:cubicBezTo>
                <a:cubicBezTo>
                  <a:pt x="639" y="181"/>
                  <a:pt x="639" y="181"/>
                  <a:pt x="639" y="181"/>
                </a:cubicBezTo>
                <a:cubicBezTo>
                  <a:pt x="639" y="181"/>
                  <a:pt x="639" y="181"/>
                  <a:pt x="639" y="181"/>
                </a:cubicBezTo>
                <a:cubicBezTo>
                  <a:pt x="639" y="181"/>
                  <a:pt x="639" y="181"/>
                  <a:pt x="639" y="181"/>
                </a:cubicBezTo>
                <a:cubicBezTo>
                  <a:pt x="639" y="181"/>
                  <a:pt x="639" y="181"/>
                  <a:pt x="639" y="181"/>
                </a:cubicBezTo>
                <a:cubicBezTo>
                  <a:pt x="639" y="181"/>
                  <a:pt x="639" y="181"/>
                  <a:pt x="639" y="181"/>
                </a:cubicBezTo>
                <a:cubicBezTo>
                  <a:pt x="639" y="181"/>
                  <a:pt x="639" y="181"/>
                  <a:pt x="639" y="181"/>
                </a:cubicBezTo>
                <a:cubicBezTo>
                  <a:pt x="639" y="181"/>
                  <a:pt x="639" y="181"/>
                  <a:pt x="639" y="181"/>
                </a:cubicBezTo>
                <a:cubicBezTo>
                  <a:pt x="638" y="181"/>
                  <a:pt x="638" y="181"/>
                  <a:pt x="638" y="181"/>
                </a:cubicBezTo>
                <a:cubicBezTo>
                  <a:pt x="638" y="181"/>
                  <a:pt x="638" y="181"/>
                  <a:pt x="638" y="181"/>
                </a:cubicBezTo>
                <a:cubicBezTo>
                  <a:pt x="638" y="181"/>
                  <a:pt x="638" y="181"/>
                  <a:pt x="638" y="181"/>
                </a:cubicBezTo>
                <a:cubicBezTo>
                  <a:pt x="638" y="181"/>
                  <a:pt x="638" y="181"/>
                  <a:pt x="638" y="181"/>
                </a:cubicBezTo>
                <a:cubicBezTo>
                  <a:pt x="638" y="179"/>
                  <a:pt x="638" y="179"/>
                  <a:pt x="638" y="179"/>
                </a:cubicBezTo>
                <a:cubicBezTo>
                  <a:pt x="638" y="179"/>
                  <a:pt x="638" y="179"/>
                  <a:pt x="638" y="179"/>
                </a:cubicBezTo>
                <a:cubicBezTo>
                  <a:pt x="638" y="179"/>
                  <a:pt x="638" y="179"/>
                  <a:pt x="638" y="179"/>
                </a:cubicBezTo>
                <a:cubicBezTo>
                  <a:pt x="637" y="179"/>
                  <a:pt x="637" y="179"/>
                  <a:pt x="637" y="179"/>
                </a:cubicBezTo>
                <a:cubicBezTo>
                  <a:pt x="637" y="179"/>
                  <a:pt x="637" y="179"/>
                  <a:pt x="637" y="179"/>
                </a:cubicBezTo>
                <a:cubicBezTo>
                  <a:pt x="637" y="179"/>
                  <a:pt x="637" y="179"/>
                  <a:pt x="637" y="179"/>
                </a:cubicBezTo>
                <a:cubicBezTo>
                  <a:pt x="636" y="179"/>
                  <a:pt x="636" y="179"/>
                  <a:pt x="636" y="179"/>
                </a:cubicBezTo>
                <a:cubicBezTo>
                  <a:pt x="635" y="179"/>
                  <a:pt x="635" y="179"/>
                  <a:pt x="635" y="179"/>
                </a:cubicBezTo>
                <a:cubicBezTo>
                  <a:pt x="635" y="176"/>
                  <a:pt x="635" y="176"/>
                  <a:pt x="635" y="176"/>
                </a:cubicBezTo>
                <a:cubicBezTo>
                  <a:pt x="640" y="176"/>
                  <a:pt x="640" y="176"/>
                  <a:pt x="640" y="176"/>
                </a:cubicBezTo>
                <a:cubicBezTo>
                  <a:pt x="640" y="176"/>
                  <a:pt x="640" y="176"/>
                  <a:pt x="640" y="176"/>
                </a:cubicBezTo>
                <a:cubicBezTo>
                  <a:pt x="642" y="176"/>
                  <a:pt x="642" y="176"/>
                  <a:pt x="642" y="176"/>
                </a:cubicBezTo>
                <a:lnTo>
                  <a:pt x="642" y="181"/>
                </a:lnTo>
                <a:close/>
                <a:moveTo>
                  <a:pt x="642" y="168"/>
                </a:moveTo>
                <a:cubicBezTo>
                  <a:pt x="642" y="174"/>
                  <a:pt x="642" y="174"/>
                  <a:pt x="642" y="174"/>
                </a:cubicBezTo>
                <a:cubicBezTo>
                  <a:pt x="640" y="174"/>
                  <a:pt x="640" y="174"/>
                  <a:pt x="640" y="174"/>
                </a:cubicBezTo>
                <a:cubicBezTo>
                  <a:pt x="635" y="174"/>
                  <a:pt x="635" y="174"/>
                  <a:pt x="635" y="174"/>
                </a:cubicBezTo>
                <a:cubicBezTo>
                  <a:pt x="635" y="168"/>
                  <a:pt x="635" y="168"/>
                  <a:pt x="635" y="168"/>
                </a:cubicBezTo>
                <a:cubicBezTo>
                  <a:pt x="640" y="168"/>
                  <a:pt x="640" y="168"/>
                  <a:pt x="640" y="168"/>
                </a:cubicBezTo>
                <a:cubicBezTo>
                  <a:pt x="640" y="168"/>
                  <a:pt x="640" y="168"/>
                  <a:pt x="640" y="168"/>
                </a:cubicBezTo>
                <a:cubicBezTo>
                  <a:pt x="642" y="168"/>
                  <a:pt x="642" y="168"/>
                  <a:pt x="642" y="168"/>
                </a:cubicBezTo>
                <a:close/>
                <a:moveTo>
                  <a:pt x="642" y="166"/>
                </a:moveTo>
                <a:cubicBezTo>
                  <a:pt x="640" y="166"/>
                  <a:pt x="640" y="166"/>
                  <a:pt x="640" y="166"/>
                </a:cubicBezTo>
                <a:cubicBezTo>
                  <a:pt x="635" y="166"/>
                  <a:pt x="635" y="166"/>
                  <a:pt x="635" y="166"/>
                </a:cubicBezTo>
                <a:cubicBezTo>
                  <a:pt x="635" y="161"/>
                  <a:pt x="635" y="161"/>
                  <a:pt x="635" y="161"/>
                </a:cubicBezTo>
                <a:cubicBezTo>
                  <a:pt x="640" y="161"/>
                  <a:pt x="640" y="161"/>
                  <a:pt x="640" y="161"/>
                </a:cubicBezTo>
                <a:cubicBezTo>
                  <a:pt x="640" y="161"/>
                  <a:pt x="640" y="161"/>
                  <a:pt x="640" y="161"/>
                </a:cubicBezTo>
                <a:cubicBezTo>
                  <a:pt x="640" y="161"/>
                  <a:pt x="640" y="161"/>
                  <a:pt x="640" y="161"/>
                </a:cubicBezTo>
                <a:cubicBezTo>
                  <a:pt x="641" y="162"/>
                  <a:pt x="641" y="162"/>
                  <a:pt x="641" y="162"/>
                </a:cubicBezTo>
                <a:cubicBezTo>
                  <a:pt x="642" y="163"/>
                  <a:pt x="642" y="163"/>
                  <a:pt x="642" y="163"/>
                </a:cubicBezTo>
                <a:lnTo>
                  <a:pt x="642" y="166"/>
                </a:lnTo>
                <a:close/>
                <a:moveTo>
                  <a:pt x="650" y="181"/>
                </a:moveTo>
                <a:cubicBezTo>
                  <a:pt x="650" y="181"/>
                  <a:pt x="650" y="181"/>
                  <a:pt x="650" y="181"/>
                </a:cubicBezTo>
                <a:cubicBezTo>
                  <a:pt x="650" y="181"/>
                  <a:pt x="650" y="181"/>
                  <a:pt x="650" y="181"/>
                </a:cubicBezTo>
                <a:cubicBezTo>
                  <a:pt x="650" y="181"/>
                  <a:pt x="650" y="181"/>
                  <a:pt x="650" y="181"/>
                </a:cubicBezTo>
                <a:cubicBezTo>
                  <a:pt x="650" y="181"/>
                  <a:pt x="650" y="181"/>
                  <a:pt x="650" y="181"/>
                </a:cubicBezTo>
                <a:cubicBezTo>
                  <a:pt x="650" y="181"/>
                  <a:pt x="650" y="181"/>
                  <a:pt x="650" y="181"/>
                </a:cubicBezTo>
                <a:cubicBezTo>
                  <a:pt x="649" y="181"/>
                  <a:pt x="649" y="181"/>
                  <a:pt x="649" y="181"/>
                </a:cubicBezTo>
                <a:cubicBezTo>
                  <a:pt x="649" y="181"/>
                  <a:pt x="649" y="181"/>
                  <a:pt x="649" y="181"/>
                </a:cubicBezTo>
                <a:cubicBezTo>
                  <a:pt x="649" y="181"/>
                  <a:pt x="649" y="181"/>
                  <a:pt x="649" y="181"/>
                </a:cubicBezTo>
                <a:cubicBezTo>
                  <a:pt x="649" y="181"/>
                  <a:pt x="649" y="181"/>
                  <a:pt x="649" y="181"/>
                </a:cubicBezTo>
                <a:cubicBezTo>
                  <a:pt x="649" y="181"/>
                  <a:pt x="649" y="181"/>
                  <a:pt x="649" y="181"/>
                </a:cubicBezTo>
                <a:cubicBezTo>
                  <a:pt x="649" y="181"/>
                  <a:pt x="649" y="181"/>
                  <a:pt x="649" y="181"/>
                </a:cubicBezTo>
                <a:cubicBezTo>
                  <a:pt x="649" y="181"/>
                  <a:pt x="649" y="181"/>
                  <a:pt x="649" y="181"/>
                </a:cubicBezTo>
                <a:cubicBezTo>
                  <a:pt x="649" y="181"/>
                  <a:pt x="649" y="181"/>
                  <a:pt x="649" y="181"/>
                </a:cubicBezTo>
                <a:cubicBezTo>
                  <a:pt x="649" y="181"/>
                  <a:pt x="649" y="181"/>
                  <a:pt x="649" y="181"/>
                </a:cubicBezTo>
                <a:cubicBezTo>
                  <a:pt x="649" y="181"/>
                  <a:pt x="649" y="181"/>
                  <a:pt x="649" y="181"/>
                </a:cubicBezTo>
                <a:cubicBezTo>
                  <a:pt x="649" y="181"/>
                  <a:pt x="649" y="181"/>
                  <a:pt x="649" y="181"/>
                </a:cubicBezTo>
                <a:cubicBezTo>
                  <a:pt x="649" y="181"/>
                  <a:pt x="649" y="181"/>
                  <a:pt x="649" y="181"/>
                </a:cubicBezTo>
                <a:cubicBezTo>
                  <a:pt x="649" y="181"/>
                  <a:pt x="649" y="181"/>
                  <a:pt x="649" y="181"/>
                </a:cubicBezTo>
                <a:cubicBezTo>
                  <a:pt x="649" y="181"/>
                  <a:pt x="649" y="181"/>
                  <a:pt x="649" y="181"/>
                </a:cubicBezTo>
                <a:cubicBezTo>
                  <a:pt x="649" y="181"/>
                  <a:pt x="649" y="181"/>
                  <a:pt x="649" y="181"/>
                </a:cubicBezTo>
                <a:cubicBezTo>
                  <a:pt x="648" y="181"/>
                  <a:pt x="648" y="181"/>
                  <a:pt x="648" y="181"/>
                </a:cubicBezTo>
                <a:cubicBezTo>
                  <a:pt x="648" y="181"/>
                  <a:pt x="648" y="181"/>
                  <a:pt x="648" y="181"/>
                </a:cubicBezTo>
                <a:cubicBezTo>
                  <a:pt x="648" y="181"/>
                  <a:pt x="648" y="181"/>
                  <a:pt x="648" y="181"/>
                </a:cubicBezTo>
                <a:cubicBezTo>
                  <a:pt x="648" y="181"/>
                  <a:pt x="648" y="181"/>
                  <a:pt x="648" y="181"/>
                </a:cubicBezTo>
                <a:cubicBezTo>
                  <a:pt x="648" y="181"/>
                  <a:pt x="648" y="181"/>
                  <a:pt x="648" y="181"/>
                </a:cubicBezTo>
                <a:cubicBezTo>
                  <a:pt x="648" y="181"/>
                  <a:pt x="648" y="181"/>
                  <a:pt x="648" y="181"/>
                </a:cubicBezTo>
                <a:cubicBezTo>
                  <a:pt x="647" y="181"/>
                  <a:pt x="647" y="181"/>
                  <a:pt x="647" y="181"/>
                </a:cubicBezTo>
                <a:cubicBezTo>
                  <a:pt x="647" y="181"/>
                  <a:pt x="647" y="181"/>
                  <a:pt x="647" y="181"/>
                </a:cubicBezTo>
                <a:cubicBezTo>
                  <a:pt x="647" y="181"/>
                  <a:pt x="647" y="181"/>
                  <a:pt x="647" y="181"/>
                </a:cubicBezTo>
                <a:cubicBezTo>
                  <a:pt x="647" y="181"/>
                  <a:pt x="647" y="181"/>
                  <a:pt x="647" y="181"/>
                </a:cubicBezTo>
                <a:cubicBezTo>
                  <a:pt x="647" y="181"/>
                  <a:pt x="647" y="181"/>
                  <a:pt x="647" y="181"/>
                </a:cubicBezTo>
                <a:cubicBezTo>
                  <a:pt x="647" y="181"/>
                  <a:pt x="647" y="181"/>
                  <a:pt x="647" y="181"/>
                </a:cubicBezTo>
                <a:cubicBezTo>
                  <a:pt x="647" y="181"/>
                  <a:pt x="647" y="181"/>
                  <a:pt x="647" y="181"/>
                </a:cubicBezTo>
                <a:cubicBezTo>
                  <a:pt x="646" y="181"/>
                  <a:pt x="646" y="181"/>
                  <a:pt x="646" y="181"/>
                </a:cubicBezTo>
                <a:cubicBezTo>
                  <a:pt x="646" y="181"/>
                  <a:pt x="646" y="181"/>
                  <a:pt x="646" y="181"/>
                </a:cubicBezTo>
                <a:cubicBezTo>
                  <a:pt x="646" y="181"/>
                  <a:pt x="646" y="181"/>
                  <a:pt x="646" y="181"/>
                </a:cubicBezTo>
                <a:cubicBezTo>
                  <a:pt x="646" y="181"/>
                  <a:pt x="646" y="181"/>
                  <a:pt x="646" y="181"/>
                </a:cubicBezTo>
                <a:cubicBezTo>
                  <a:pt x="646" y="181"/>
                  <a:pt x="646" y="181"/>
                  <a:pt x="646" y="181"/>
                </a:cubicBezTo>
                <a:cubicBezTo>
                  <a:pt x="646" y="181"/>
                  <a:pt x="646" y="181"/>
                  <a:pt x="646" y="181"/>
                </a:cubicBezTo>
                <a:cubicBezTo>
                  <a:pt x="646" y="181"/>
                  <a:pt x="646" y="181"/>
                  <a:pt x="646" y="181"/>
                </a:cubicBezTo>
                <a:cubicBezTo>
                  <a:pt x="646" y="181"/>
                  <a:pt x="646" y="181"/>
                  <a:pt x="646" y="181"/>
                </a:cubicBezTo>
                <a:cubicBezTo>
                  <a:pt x="646" y="181"/>
                  <a:pt x="646" y="181"/>
                  <a:pt x="646" y="181"/>
                </a:cubicBezTo>
                <a:cubicBezTo>
                  <a:pt x="646" y="181"/>
                  <a:pt x="646" y="181"/>
                  <a:pt x="646" y="181"/>
                </a:cubicBezTo>
                <a:cubicBezTo>
                  <a:pt x="645" y="181"/>
                  <a:pt x="645" y="181"/>
                  <a:pt x="645" y="181"/>
                </a:cubicBezTo>
                <a:cubicBezTo>
                  <a:pt x="645" y="181"/>
                  <a:pt x="645" y="181"/>
                  <a:pt x="645" y="181"/>
                </a:cubicBezTo>
                <a:cubicBezTo>
                  <a:pt x="645" y="181"/>
                  <a:pt x="645" y="181"/>
                  <a:pt x="645" y="181"/>
                </a:cubicBezTo>
                <a:cubicBezTo>
                  <a:pt x="645" y="181"/>
                  <a:pt x="645" y="181"/>
                  <a:pt x="645" y="181"/>
                </a:cubicBezTo>
                <a:cubicBezTo>
                  <a:pt x="645" y="181"/>
                  <a:pt x="645" y="181"/>
                  <a:pt x="645" y="181"/>
                </a:cubicBezTo>
                <a:cubicBezTo>
                  <a:pt x="645" y="181"/>
                  <a:pt x="645" y="181"/>
                  <a:pt x="645" y="181"/>
                </a:cubicBezTo>
                <a:cubicBezTo>
                  <a:pt x="645" y="181"/>
                  <a:pt x="645" y="181"/>
                  <a:pt x="645" y="181"/>
                </a:cubicBezTo>
                <a:cubicBezTo>
                  <a:pt x="645" y="181"/>
                  <a:pt x="645" y="181"/>
                  <a:pt x="645" y="181"/>
                </a:cubicBezTo>
                <a:cubicBezTo>
                  <a:pt x="645" y="176"/>
                  <a:pt x="645" y="176"/>
                  <a:pt x="645" y="176"/>
                </a:cubicBezTo>
                <a:cubicBezTo>
                  <a:pt x="650" y="176"/>
                  <a:pt x="650" y="176"/>
                  <a:pt x="650" y="176"/>
                </a:cubicBezTo>
                <a:lnTo>
                  <a:pt x="650" y="181"/>
                </a:lnTo>
                <a:close/>
                <a:moveTo>
                  <a:pt x="650" y="174"/>
                </a:moveTo>
                <a:cubicBezTo>
                  <a:pt x="645" y="174"/>
                  <a:pt x="645" y="174"/>
                  <a:pt x="645" y="174"/>
                </a:cubicBezTo>
                <a:cubicBezTo>
                  <a:pt x="645" y="168"/>
                  <a:pt x="645" y="168"/>
                  <a:pt x="645" y="168"/>
                </a:cubicBezTo>
                <a:cubicBezTo>
                  <a:pt x="650" y="168"/>
                  <a:pt x="650" y="168"/>
                  <a:pt x="650" y="168"/>
                </a:cubicBezTo>
                <a:lnTo>
                  <a:pt x="650" y="174"/>
                </a:lnTo>
                <a:close/>
                <a:moveTo>
                  <a:pt x="650" y="166"/>
                </a:moveTo>
                <a:cubicBezTo>
                  <a:pt x="645" y="166"/>
                  <a:pt x="645" y="166"/>
                  <a:pt x="645" y="166"/>
                </a:cubicBezTo>
                <a:cubicBezTo>
                  <a:pt x="645" y="163"/>
                  <a:pt x="645" y="163"/>
                  <a:pt x="645" y="163"/>
                </a:cubicBezTo>
                <a:cubicBezTo>
                  <a:pt x="645" y="163"/>
                  <a:pt x="645" y="163"/>
                  <a:pt x="645" y="163"/>
                </a:cubicBezTo>
                <a:cubicBezTo>
                  <a:pt x="645" y="163"/>
                  <a:pt x="645" y="163"/>
                  <a:pt x="645" y="163"/>
                </a:cubicBezTo>
                <a:cubicBezTo>
                  <a:pt x="646" y="163"/>
                  <a:pt x="646" y="163"/>
                  <a:pt x="646" y="163"/>
                </a:cubicBezTo>
                <a:cubicBezTo>
                  <a:pt x="647" y="163"/>
                  <a:pt x="647" y="163"/>
                  <a:pt x="647" y="163"/>
                </a:cubicBezTo>
                <a:cubicBezTo>
                  <a:pt x="648" y="162"/>
                  <a:pt x="648" y="162"/>
                  <a:pt x="648" y="162"/>
                </a:cubicBezTo>
                <a:cubicBezTo>
                  <a:pt x="648" y="161"/>
                  <a:pt x="648" y="161"/>
                  <a:pt x="648" y="161"/>
                </a:cubicBezTo>
                <a:cubicBezTo>
                  <a:pt x="648" y="161"/>
                  <a:pt x="648" y="161"/>
                  <a:pt x="648" y="161"/>
                </a:cubicBezTo>
                <a:cubicBezTo>
                  <a:pt x="650" y="161"/>
                  <a:pt x="650" y="161"/>
                  <a:pt x="650" y="161"/>
                </a:cubicBezTo>
                <a:lnTo>
                  <a:pt x="650" y="166"/>
                </a:lnTo>
                <a:close/>
                <a:moveTo>
                  <a:pt x="652" y="161"/>
                </a:moveTo>
                <a:cubicBezTo>
                  <a:pt x="656" y="161"/>
                  <a:pt x="656" y="161"/>
                  <a:pt x="656" y="161"/>
                </a:cubicBezTo>
                <a:cubicBezTo>
                  <a:pt x="656" y="166"/>
                  <a:pt x="656" y="166"/>
                  <a:pt x="656" y="166"/>
                </a:cubicBezTo>
                <a:cubicBezTo>
                  <a:pt x="652" y="166"/>
                  <a:pt x="652" y="166"/>
                  <a:pt x="652" y="166"/>
                </a:cubicBezTo>
                <a:lnTo>
                  <a:pt x="652" y="161"/>
                </a:lnTo>
                <a:close/>
                <a:moveTo>
                  <a:pt x="652" y="168"/>
                </a:moveTo>
                <a:cubicBezTo>
                  <a:pt x="656" y="168"/>
                  <a:pt x="656" y="168"/>
                  <a:pt x="656" y="168"/>
                </a:cubicBezTo>
                <a:cubicBezTo>
                  <a:pt x="656" y="174"/>
                  <a:pt x="656" y="174"/>
                  <a:pt x="656" y="174"/>
                </a:cubicBezTo>
                <a:cubicBezTo>
                  <a:pt x="652" y="174"/>
                  <a:pt x="652" y="174"/>
                  <a:pt x="652" y="174"/>
                </a:cubicBezTo>
                <a:lnTo>
                  <a:pt x="652" y="168"/>
                </a:lnTo>
                <a:close/>
                <a:moveTo>
                  <a:pt x="656" y="181"/>
                </a:moveTo>
                <a:cubicBezTo>
                  <a:pt x="656" y="181"/>
                  <a:pt x="656" y="181"/>
                  <a:pt x="656" y="181"/>
                </a:cubicBezTo>
                <a:cubicBezTo>
                  <a:pt x="655" y="181"/>
                  <a:pt x="655" y="181"/>
                  <a:pt x="655" y="181"/>
                </a:cubicBezTo>
                <a:cubicBezTo>
                  <a:pt x="655" y="181"/>
                  <a:pt x="655" y="181"/>
                  <a:pt x="655" y="181"/>
                </a:cubicBezTo>
                <a:cubicBezTo>
                  <a:pt x="655" y="181"/>
                  <a:pt x="655" y="181"/>
                  <a:pt x="655" y="181"/>
                </a:cubicBezTo>
                <a:cubicBezTo>
                  <a:pt x="655" y="181"/>
                  <a:pt x="655" y="181"/>
                  <a:pt x="655" y="181"/>
                </a:cubicBezTo>
                <a:cubicBezTo>
                  <a:pt x="655" y="181"/>
                  <a:pt x="655" y="181"/>
                  <a:pt x="655" y="181"/>
                </a:cubicBezTo>
                <a:cubicBezTo>
                  <a:pt x="655" y="181"/>
                  <a:pt x="655" y="181"/>
                  <a:pt x="655" y="181"/>
                </a:cubicBezTo>
                <a:cubicBezTo>
                  <a:pt x="655" y="181"/>
                  <a:pt x="655" y="181"/>
                  <a:pt x="655" y="181"/>
                </a:cubicBezTo>
                <a:cubicBezTo>
                  <a:pt x="655" y="181"/>
                  <a:pt x="655" y="181"/>
                  <a:pt x="655" y="181"/>
                </a:cubicBezTo>
                <a:cubicBezTo>
                  <a:pt x="655" y="181"/>
                  <a:pt x="655" y="181"/>
                  <a:pt x="655" y="181"/>
                </a:cubicBezTo>
                <a:cubicBezTo>
                  <a:pt x="655" y="181"/>
                  <a:pt x="655" y="181"/>
                  <a:pt x="655" y="181"/>
                </a:cubicBezTo>
                <a:cubicBezTo>
                  <a:pt x="655" y="181"/>
                  <a:pt x="655" y="181"/>
                  <a:pt x="655" y="181"/>
                </a:cubicBezTo>
                <a:cubicBezTo>
                  <a:pt x="655" y="181"/>
                  <a:pt x="655" y="181"/>
                  <a:pt x="655" y="181"/>
                </a:cubicBezTo>
                <a:cubicBezTo>
                  <a:pt x="655" y="181"/>
                  <a:pt x="655" y="181"/>
                  <a:pt x="655" y="181"/>
                </a:cubicBezTo>
                <a:cubicBezTo>
                  <a:pt x="655" y="181"/>
                  <a:pt x="655" y="181"/>
                  <a:pt x="655" y="181"/>
                </a:cubicBezTo>
                <a:cubicBezTo>
                  <a:pt x="655" y="181"/>
                  <a:pt x="655" y="181"/>
                  <a:pt x="655" y="181"/>
                </a:cubicBezTo>
                <a:cubicBezTo>
                  <a:pt x="654" y="181"/>
                  <a:pt x="654" y="181"/>
                  <a:pt x="654" y="181"/>
                </a:cubicBezTo>
                <a:cubicBezTo>
                  <a:pt x="654" y="181"/>
                  <a:pt x="654" y="181"/>
                  <a:pt x="654" y="181"/>
                </a:cubicBezTo>
                <a:cubicBezTo>
                  <a:pt x="654" y="181"/>
                  <a:pt x="654" y="181"/>
                  <a:pt x="654" y="181"/>
                </a:cubicBezTo>
                <a:cubicBezTo>
                  <a:pt x="654" y="181"/>
                  <a:pt x="654" y="181"/>
                  <a:pt x="654" y="181"/>
                </a:cubicBezTo>
                <a:cubicBezTo>
                  <a:pt x="654" y="181"/>
                  <a:pt x="654" y="181"/>
                  <a:pt x="654" y="181"/>
                </a:cubicBezTo>
                <a:cubicBezTo>
                  <a:pt x="654" y="181"/>
                  <a:pt x="654" y="181"/>
                  <a:pt x="654" y="181"/>
                </a:cubicBezTo>
                <a:cubicBezTo>
                  <a:pt x="654" y="181"/>
                  <a:pt x="654" y="181"/>
                  <a:pt x="654" y="181"/>
                </a:cubicBezTo>
                <a:cubicBezTo>
                  <a:pt x="654" y="181"/>
                  <a:pt x="654" y="181"/>
                  <a:pt x="654" y="181"/>
                </a:cubicBezTo>
                <a:cubicBezTo>
                  <a:pt x="654" y="181"/>
                  <a:pt x="654" y="181"/>
                  <a:pt x="654" y="181"/>
                </a:cubicBezTo>
                <a:cubicBezTo>
                  <a:pt x="654" y="181"/>
                  <a:pt x="654" y="181"/>
                  <a:pt x="654" y="181"/>
                </a:cubicBezTo>
                <a:cubicBezTo>
                  <a:pt x="652" y="181"/>
                  <a:pt x="652" y="181"/>
                  <a:pt x="652" y="181"/>
                </a:cubicBezTo>
                <a:cubicBezTo>
                  <a:pt x="652" y="181"/>
                  <a:pt x="652" y="181"/>
                  <a:pt x="652" y="181"/>
                </a:cubicBezTo>
                <a:cubicBezTo>
                  <a:pt x="652" y="181"/>
                  <a:pt x="652" y="181"/>
                  <a:pt x="652" y="181"/>
                </a:cubicBezTo>
                <a:cubicBezTo>
                  <a:pt x="652" y="181"/>
                  <a:pt x="652" y="181"/>
                  <a:pt x="652" y="181"/>
                </a:cubicBezTo>
                <a:cubicBezTo>
                  <a:pt x="653" y="181"/>
                  <a:pt x="653" y="181"/>
                  <a:pt x="653" y="181"/>
                </a:cubicBezTo>
                <a:cubicBezTo>
                  <a:pt x="652" y="181"/>
                  <a:pt x="652" y="181"/>
                  <a:pt x="652" y="181"/>
                </a:cubicBezTo>
                <a:cubicBezTo>
                  <a:pt x="652" y="181"/>
                  <a:pt x="652" y="181"/>
                  <a:pt x="652" y="181"/>
                </a:cubicBezTo>
                <a:cubicBezTo>
                  <a:pt x="652" y="181"/>
                  <a:pt x="652" y="181"/>
                  <a:pt x="652" y="181"/>
                </a:cubicBezTo>
                <a:cubicBezTo>
                  <a:pt x="652" y="181"/>
                  <a:pt x="652" y="181"/>
                  <a:pt x="652" y="181"/>
                </a:cubicBezTo>
                <a:cubicBezTo>
                  <a:pt x="652" y="181"/>
                  <a:pt x="652" y="181"/>
                  <a:pt x="652" y="181"/>
                </a:cubicBezTo>
                <a:cubicBezTo>
                  <a:pt x="652" y="181"/>
                  <a:pt x="652" y="181"/>
                  <a:pt x="652" y="181"/>
                </a:cubicBezTo>
                <a:cubicBezTo>
                  <a:pt x="652" y="181"/>
                  <a:pt x="652" y="181"/>
                  <a:pt x="652" y="181"/>
                </a:cubicBezTo>
                <a:cubicBezTo>
                  <a:pt x="652" y="181"/>
                  <a:pt x="652" y="181"/>
                  <a:pt x="652" y="181"/>
                </a:cubicBezTo>
                <a:cubicBezTo>
                  <a:pt x="652" y="176"/>
                  <a:pt x="652" y="176"/>
                  <a:pt x="652" y="176"/>
                </a:cubicBezTo>
                <a:cubicBezTo>
                  <a:pt x="656" y="176"/>
                  <a:pt x="656" y="176"/>
                  <a:pt x="656" y="176"/>
                </a:cubicBezTo>
                <a:cubicBezTo>
                  <a:pt x="656" y="181"/>
                  <a:pt x="656" y="181"/>
                  <a:pt x="656" y="181"/>
                </a:cubicBezTo>
                <a:cubicBezTo>
                  <a:pt x="656" y="181"/>
                  <a:pt x="656" y="181"/>
                  <a:pt x="656" y="181"/>
                </a:cubicBezTo>
                <a:close/>
                <a:moveTo>
                  <a:pt x="661" y="161"/>
                </a:moveTo>
                <a:cubicBezTo>
                  <a:pt x="666" y="161"/>
                  <a:pt x="666" y="161"/>
                  <a:pt x="666" y="161"/>
                </a:cubicBezTo>
                <a:cubicBezTo>
                  <a:pt x="666" y="166"/>
                  <a:pt x="666" y="166"/>
                  <a:pt x="666" y="166"/>
                </a:cubicBezTo>
                <a:cubicBezTo>
                  <a:pt x="661" y="166"/>
                  <a:pt x="661" y="166"/>
                  <a:pt x="661" y="166"/>
                </a:cubicBezTo>
                <a:lnTo>
                  <a:pt x="661" y="161"/>
                </a:lnTo>
                <a:close/>
                <a:moveTo>
                  <a:pt x="661" y="168"/>
                </a:moveTo>
                <a:cubicBezTo>
                  <a:pt x="666" y="168"/>
                  <a:pt x="666" y="168"/>
                  <a:pt x="666" y="168"/>
                </a:cubicBezTo>
                <a:cubicBezTo>
                  <a:pt x="666" y="174"/>
                  <a:pt x="666" y="174"/>
                  <a:pt x="666" y="174"/>
                </a:cubicBezTo>
                <a:cubicBezTo>
                  <a:pt x="661" y="174"/>
                  <a:pt x="661" y="174"/>
                  <a:pt x="661" y="174"/>
                </a:cubicBezTo>
                <a:lnTo>
                  <a:pt x="661" y="168"/>
                </a:lnTo>
                <a:close/>
                <a:moveTo>
                  <a:pt x="661" y="181"/>
                </a:moveTo>
                <a:cubicBezTo>
                  <a:pt x="661" y="176"/>
                  <a:pt x="661" y="176"/>
                  <a:pt x="661" y="176"/>
                </a:cubicBezTo>
                <a:cubicBezTo>
                  <a:pt x="666" y="176"/>
                  <a:pt x="666" y="176"/>
                  <a:pt x="666" y="176"/>
                </a:cubicBezTo>
                <a:cubicBezTo>
                  <a:pt x="666" y="181"/>
                  <a:pt x="666" y="181"/>
                  <a:pt x="666" y="181"/>
                </a:cubicBezTo>
                <a:lnTo>
                  <a:pt x="661" y="181"/>
                </a:lnTo>
                <a:close/>
                <a:moveTo>
                  <a:pt x="691" y="189"/>
                </a:moveTo>
                <a:cubicBezTo>
                  <a:pt x="689" y="189"/>
                  <a:pt x="689" y="189"/>
                  <a:pt x="689" y="189"/>
                </a:cubicBezTo>
                <a:cubicBezTo>
                  <a:pt x="689" y="187"/>
                  <a:pt x="689" y="187"/>
                  <a:pt x="689" y="187"/>
                </a:cubicBezTo>
                <a:cubicBezTo>
                  <a:pt x="691" y="187"/>
                  <a:pt x="691" y="187"/>
                  <a:pt x="691" y="187"/>
                </a:cubicBezTo>
                <a:lnTo>
                  <a:pt x="691" y="189"/>
                </a:lnTo>
                <a:close/>
                <a:moveTo>
                  <a:pt x="796" y="189"/>
                </a:moveTo>
                <a:cubicBezTo>
                  <a:pt x="801" y="187"/>
                  <a:pt x="801" y="187"/>
                  <a:pt x="801" y="187"/>
                </a:cubicBezTo>
                <a:cubicBezTo>
                  <a:pt x="804" y="187"/>
                  <a:pt x="804" y="187"/>
                  <a:pt x="804" y="187"/>
                </a:cubicBezTo>
                <a:cubicBezTo>
                  <a:pt x="804" y="189"/>
                  <a:pt x="804" y="189"/>
                  <a:pt x="804" y="189"/>
                </a:cubicBezTo>
                <a:lnTo>
                  <a:pt x="796" y="189"/>
                </a:lnTo>
                <a:close/>
              </a:path>
            </a:pathLst>
          </a:custGeom>
          <a:solidFill>
            <a:srgbClr val="FCFCFC">
              <a:alpha val="5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6629" name="矩形 6"/>
          <p:cNvSpPr/>
          <p:nvPr/>
        </p:nvSpPr>
        <p:spPr>
          <a:xfrm>
            <a:off x="8259763" y="4376738"/>
            <a:ext cx="3316287" cy="77559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忧你所忧，思你所思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——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蓝素材：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囚心钻研，诚心不贰。更多优质作品，更多优质作品请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30" name="TextBox 13"/>
          <p:cNvSpPr txBox="1"/>
          <p:nvPr/>
        </p:nvSpPr>
        <p:spPr>
          <a:xfrm>
            <a:off x="8259763" y="4040188"/>
            <a:ext cx="1376362" cy="2762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x-none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31" name="文本框 128"/>
          <p:cNvSpPr txBox="1"/>
          <p:nvPr/>
        </p:nvSpPr>
        <p:spPr>
          <a:xfrm>
            <a:off x="307975" y="249238"/>
            <a:ext cx="206692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8500" y="2224088"/>
            <a:ext cx="4127500" cy="3441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Oval 11"/>
          <p:cNvSpPr/>
          <p:nvPr/>
        </p:nvSpPr>
        <p:spPr>
          <a:xfrm>
            <a:off x="6750050" y="2224088"/>
            <a:ext cx="765175" cy="765175"/>
          </a:xfrm>
          <a:prstGeom prst="ellipse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Pie 13"/>
          <p:cNvSpPr/>
          <p:nvPr/>
        </p:nvSpPr>
        <p:spPr>
          <a:xfrm>
            <a:off x="6750050" y="2224088"/>
            <a:ext cx="765175" cy="765175"/>
          </a:xfrm>
          <a:prstGeom prst="pie">
            <a:avLst>
              <a:gd name="adj1" fmla="val 2818501"/>
              <a:gd name="adj2" fmla="val 16200000"/>
            </a:avLst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7653" name="TextBox 14"/>
          <p:cNvSpPr txBox="1"/>
          <p:nvPr/>
        </p:nvSpPr>
        <p:spPr>
          <a:xfrm>
            <a:off x="6697663" y="2478088"/>
            <a:ext cx="515937" cy="2619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1100" dirty="0">
                <a:solidFill>
                  <a:schemeClr val="bg1"/>
                </a:solidFill>
                <a:latin typeface="Roboto" panose="02000000000000000000"/>
                <a:ea typeface="Roboto" panose="02000000000000000000"/>
              </a:rPr>
              <a:t>64%</a:t>
            </a:r>
          </a:p>
        </p:txBody>
      </p:sp>
      <p:sp>
        <p:nvSpPr>
          <p:cNvPr id="6" name="Oval 16"/>
          <p:cNvSpPr/>
          <p:nvPr/>
        </p:nvSpPr>
        <p:spPr>
          <a:xfrm>
            <a:off x="6750050" y="3632200"/>
            <a:ext cx="765175" cy="765175"/>
          </a:xfrm>
          <a:prstGeom prst="ellipse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Pie 17"/>
          <p:cNvSpPr/>
          <p:nvPr/>
        </p:nvSpPr>
        <p:spPr>
          <a:xfrm>
            <a:off x="6750050" y="3632200"/>
            <a:ext cx="765175" cy="765175"/>
          </a:xfrm>
          <a:prstGeom prst="pie">
            <a:avLst>
              <a:gd name="adj1" fmla="val 18836191"/>
              <a:gd name="adj2" fmla="val 16200000"/>
            </a:avLst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7656" name="TextBox 18"/>
          <p:cNvSpPr txBox="1"/>
          <p:nvPr/>
        </p:nvSpPr>
        <p:spPr>
          <a:xfrm>
            <a:off x="6697663" y="3886200"/>
            <a:ext cx="515937" cy="2619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1100" dirty="0">
                <a:solidFill>
                  <a:schemeClr val="bg1"/>
                </a:solidFill>
                <a:latin typeface="Roboto" panose="02000000000000000000"/>
                <a:ea typeface="Roboto" panose="02000000000000000000"/>
              </a:rPr>
              <a:t>90%</a:t>
            </a:r>
          </a:p>
        </p:txBody>
      </p:sp>
      <p:sp>
        <p:nvSpPr>
          <p:cNvPr id="9" name="Oval 20"/>
          <p:cNvSpPr/>
          <p:nvPr/>
        </p:nvSpPr>
        <p:spPr>
          <a:xfrm>
            <a:off x="6750050" y="5064125"/>
            <a:ext cx="765175" cy="765175"/>
          </a:xfrm>
          <a:prstGeom prst="ellipse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" name="Pie 21"/>
          <p:cNvSpPr/>
          <p:nvPr/>
        </p:nvSpPr>
        <p:spPr>
          <a:xfrm>
            <a:off x="6750050" y="5064125"/>
            <a:ext cx="765175" cy="765175"/>
          </a:xfrm>
          <a:prstGeom prst="pie">
            <a:avLst>
              <a:gd name="adj1" fmla="val 6142937"/>
              <a:gd name="adj2" fmla="val 16200000"/>
            </a:avLst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7659" name="TextBox 22"/>
          <p:cNvSpPr txBox="1"/>
          <p:nvPr/>
        </p:nvSpPr>
        <p:spPr>
          <a:xfrm>
            <a:off x="6697663" y="5318125"/>
            <a:ext cx="515937" cy="2619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1100" dirty="0">
                <a:solidFill>
                  <a:schemeClr val="bg1"/>
                </a:solidFill>
                <a:latin typeface="Roboto" panose="02000000000000000000"/>
                <a:ea typeface="Roboto" panose="02000000000000000000"/>
              </a:rPr>
              <a:t>48%</a:t>
            </a:r>
          </a:p>
        </p:txBody>
      </p:sp>
      <p:grpSp>
        <p:nvGrpSpPr>
          <p:cNvPr id="27660" name="组合 11"/>
          <p:cNvGrpSpPr/>
          <p:nvPr/>
        </p:nvGrpSpPr>
        <p:grpSpPr>
          <a:xfrm>
            <a:off x="7720013" y="2201863"/>
            <a:ext cx="2370137" cy="831649"/>
            <a:chOff x="6964391" y="2269638"/>
            <a:chExt cx="2370109" cy="831809"/>
          </a:xfrm>
        </p:grpSpPr>
        <p:sp>
          <p:nvSpPr>
            <p:cNvPr id="27669" name="矩形 12"/>
            <p:cNvSpPr/>
            <p:nvPr/>
          </p:nvSpPr>
          <p:spPr>
            <a:xfrm>
              <a:off x="6964391" y="2584283"/>
              <a:ext cx="2370109" cy="517164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defTabSz="1216025"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更多优质作品，更多优质作品请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搜索蓝素材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670" name="TextBox 13"/>
            <p:cNvSpPr txBox="1"/>
            <p:nvPr/>
          </p:nvSpPr>
          <p:spPr>
            <a:xfrm>
              <a:off x="6964391" y="2269638"/>
              <a:ext cx="1376899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altLang="x-none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7661" name="组合 14"/>
          <p:cNvGrpSpPr/>
          <p:nvPr/>
        </p:nvGrpSpPr>
        <p:grpSpPr>
          <a:xfrm>
            <a:off x="7720013" y="3632200"/>
            <a:ext cx="2370137" cy="831649"/>
            <a:chOff x="6964391" y="2269638"/>
            <a:chExt cx="2370109" cy="831809"/>
          </a:xfrm>
        </p:grpSpPr>
        <p:sp>
          <p:nvSpPr>
            <p:cNvPr id="27667" name="矩形 15"/>
            <p:cNvSpPr/>
            <p:nvPr/>
          </p:nvSpPr>
          <p:spPr>
            <a:xfrm>
              <a:off x="6964391" y="2584283"/>
              <a:ext cx="2370109" cy="517164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defTabSz="1216025"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更多优质作品，更多优质作品请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搜索蓝素材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668" name="TextBox 13"/>
            <p:cNvSpPr txBox="1"/>
            <p:nvPr/>
          </p:nvSpPr>
          <p:spPr>
            <a:xfrm>
              <a:off x="6964391" y="2269638"/>
              <a:ext cx="1376899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altLang="x-none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7662" name="组合 17"/>
          <p:cNvGrpSpPr/>
          <p:nvPr/>
        </p:nvGrpSpPr>
        <p:grpSpPr>
          <a:xfrm>
            <a:off x="7720013" y="5041900"/>
            <a:ext cx="2370137" cy="831649"/>
            <a:chOff x="6964391" y="2269638"/>
            <a:chExt cx="2370109" cy="831809"/>
          </a:xfrm>
        </p:grpSpPr>
        <p:sp>
          <p:nvSpPr>
            <p:cNvPr id="27665" name="矩形 18"/>
            <p:cNvSpPr/>
            <p:nvPr/>
          </p:nvSpPr>
          <p:spPr>
            <a:xfrm>
              <a:off x="6964391" y="2584283"/>
              <a:ext cx="2370109" cy="517164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defTabSz="1216025"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更多优质作品，更多优质作品请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搜索蓝素材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666" name="TextBox 13"/>
            <p:cNvSpPr txBox="1"/>
            <p:nvPr/>
          </p:nvSpPr>
          <p:spPr>
            <a:xfrm>
              <a:off x="6964391" y="2269638"/>
              <a:ext cx="1376899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altLang="x-none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rcRect t="6378" b="7731"/>
          <a:stretch>
            <a:fillRect/>
          </a:stretch>
        </p:blipFill>
        <p:spPr>
          <a:xfrm>
            <a:off x="2108199" y="2363521"/>
            <a:ext cx="3835400" cy="2181302"/>
          </a:xfrm>
          <a:custGeom>
            <a:avLst/>
            <a:gdLst>
              <a:gd name="connsiteX0" fmla="*/ 0 w 3835399"/>
              <a:gd name="connsiteY0" fmla="*/ 0 h 2181302"/>
              <a:gd name="connsiteX1" fmla="*/ 3835399 w 3835399"/>
              <a:gd name="connsiteY1" fmla="*/ 0 h 2181302"/>
              <a:gd name="connsiteX2" fmla="*/ 3835399 w 3835399"/>
              <a:gd name="connsiteY2" fmla="*/ 2181302 h 2181302"/>
              <a:gd name="connsiteX3" fmla="*/ 0 w 3835399"/>
              <a:gd name="connsiteY3" fmla="*/ 2181302 h 2181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35399" h="2181302">
                <a:moveTo>
                  <a:pt x="0" y="0"/>
                </a:moveTo>
                <a:lnTo>
                  <a:pt x="3835399" y="0"/>
                </a:lnTo>
                <a:lnTo>
                  <a:pt x="3835399" y="2181302"/>
                </a:lnTo>
                <a:lnTo>
                  <a:pt x="0" y="2181302"/>
                </a:lnTo>
                <a:close/>
              </a:path>
            </a:pathLst>
          </a:custGeom>
        </p:spPr>
      </p:pic>
      <p:sp>
        <p:nvSpPr>
          <p:cNvPr id="27664" name="文本框 128"/>
          <p:cNvSpPr txBox="1"/>
          <p:nvPr/>
        </p:nvSpPr>
        <p:spPr>
          <a:xfrm>
            <a:off x="307975" y="249238"/>
            <a:ext cx="206692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724525" y="3843338"/>
            <a:ext cx="4673600" cy="0"/>
          </a:xfrm>
          <a:prstGeom prst="line">
            <a:avLst/>
          </a:prstGeom>
          <a:ln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Oval 1"/>
          <p:cNvSpPr/>
          <p:nvPr/>
        </p:nvSpPr>
        <p:spPr>
          <a:xfrm>
            <a:off x="1598613" y="2146300"/>
            <a:ext cx="3068638" cy="3070225"/>
          </a:xfrm>
          <a:prstGeom prst="ellipse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Oval 1"/>
          <p:cNvSpPr/>
          <p:nvPr/>
        </p:nvSpPr>
        <p:spPr>
          <a:xfrm>
            <a:off x="1812925" y="2362200"/>
            <a:ext cx="2640013" cy="2640013"/>
          </a:xfrm>
          <a:prstGeom prst="ellipse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752724" y="3228974"/>
            <a:ext cx="828675" cy="903095"/>
            <a:chOff x="5483226" y="5110164"/>
            <a:chExt cx="260350" cy="258763"/>
          </a:xfrm>
          <a:solidFill>
            <a:schemeClr val="bg1"/>
          </a:solidFill>
        </p:grpSpPr>
        <p:sp>
          <p:nvSpPr>
            <p:cNvPr id="13" name="Freeform 368"/>
            <p:cNvSpPr/>
            <p:nvPr/>
          </p:nvSpPr>
          <p:spPr bwMode="auto">
            <a:xfrm>
              <a:off x="5522913" y="5275264"/>
              <a:ext cx="82550" cy="93663"/>
            </a:xfrm>
            <a:custGeom>
              <a:avLst/>
              <a:gdLst>
                <a:gd name="T0" fmla="*/ 0 w 92"/>
                <a:gd name="T1" fmla="*/ 0 h 104"/>
                <a:gd name="T2" fmla="*/ 18 w 92"/>
                <a:gd name="T3" fmla="*/ 24 h 104"/>
                <a:gd name="T4" fmla="*/ 18 w 92"/>
                <a:gd name="T5" fmla="*/ 89 h 104"/>
                <a:gd name="T6" fmla="*/ 33 w 92"/>
                <a:gd name="T7" fmla="*/ 104 h 104"/>
                <a:gd name="T8" fmla="*/ 76 w 92"/>
                <a:gd name="T9" fmla="*/ 104 h 104"/>
                <a:gd name="T10" fmla="*/ 92 w 92"/>
                <a:gd name="T11" fmla="*/ 89 h 104"/>
                <a:gd name="T12" fmla="*/ 74 w 92"/>
                <a:gd name="T13" fmla="*/ 24 h 104"/>
                <a:gd name="T14" fmla="*/ 84 w 92"/>
                <a:gd name="T15" fmla="*/ 9 h 104"/>
                <a:gd name="T16" fmla="*/ 22 w 92"/>
                <a:gd name="T17" fmla="*/ 2 h 104"/>
                <a:gd name="T18" fmla="*/ 0 w 92"/>
                <a:gd name="T1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2" h="104">
                  <a:moveTo>
                    <a:pt x="0" y="0"/>
                  </a:moveTo>
                  <a:cubicBezTo>
                    <a:pt x="18" y="24"/>
                    <a:pt x="18" y="24"/>
                    <a:pt x="18" y="24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8" y="97"/>
                    <a:pt x="25" y="104"/>
                    <a:pt x="33" y="104"/>
                  </a:cubicBezTo>
                  <a:cubicBezTo>
                    <a:pt x="76" y="104"/>
                    <a:pt x="76" y="104"/>
                    <a:pt x="76" y="104"/>
                  </a:cubicBezTo>
                  <a:cubicBezTo>
                    <a:pt x="85" y="104"/>
                    <a:pt x="92" y="97"/>
                    <a:pt x="92" y="89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62" y="5"/>
                    <a:pt x="40" y="2"/>
                    <a:pt x="22" y="2"/>
                  </a:cubicBezTo>
                  <a:cubicBezTo>
                    <a:pt x="14" y="2"/>
                    <a:pt x="7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369"/>
            <p:cNvSpPr/>
            <p:nvPr/>
          </p:nvSpPr>
          <p:spPr bwMode="auto">
            <a:xfrm>
              <a:off x="5564188" y="5110164"/>
              <a:ext cx="179388" cy="196850"/>
            </a:xfrm>
            <a:custGeom>
              <a:avLst/>
              <a:gdLst>
                <a:gd name="T0" fmla="*/ 0 w 198"/>
                <a:gd name="T1" fmla="*/ 160 h 219"/>
                <a:gd name="T2" fmla="*/ 198 w 198"/>
                <a:gd name="T3" fmla="*/ 219 h 219"/>
                <a:gd name="T4" fmla="*/ 198 w 198"/>
                <a:gd name="T5" fmla="*/ 0 h 219"/>
                <a:gd name="T6" fmla="*/ 0 w 198"/>
                <a:gd name="T7" fmla="*/ 59 h 219"/>
                <a:gd name="T8" fmla="*/ 0 w 198"/>
                <a:gd name="T9" fmla="*/ 16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219">
                  <a:moveTo>
                    <a:pt x="0" y="160"/>
                  </a:moveTo>
                  <a:cubicBezTo>
                    <a:pt x="78" y="168"/>
                    <a:pt x="185" y="207"/>
                    <a:pt x="198" y="219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182" y="14"/>
                    <a:pt x="77" y="52"/>
                    <a:pt x="0" y="59"/>
                  </a:cubicBezTo>
                  <a:lnTo>
                    <a:pt x="0" y="1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370"/>
            <p:cNvSpPr/>
            <p:nvPr/>
          </p:nvSpPr>
          <p:spPr bwMode="auto">
            <a:xfrm>
              <a:off x="5483226" y="5164139"/>
              <a:ext cx="52388" cy="88900"/>
            </a:xfrm>
            <a:custGeom>
              <a:avLst/>
              <a:gdLst>
                <a:gd name="T0" fmla="*/ 57 w 57"/>
                <a:gd name="T1" fmla="*/ 98 h 98"/>
                <a:gd name="T2" fmla="*/ 57 w 57"/>
                <a:gd name="T3" fmla="*/ 0 h 98"/>
                <a:gd name="T4" fmla="*/ 0 w 57"/>
                <a:gd name="T5" fmla="*/ 49 h 98"/>
                <a:gd name="T6" fmla="*/ 57 w 57"/>
                <a:gd name="T7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98">
                  <a:moveTo>
                    <a:pt x="57" y="98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11" y="3"/>
                    <a:pt x="0" y="31"/>
                    <a:pt x="0" y="49"/>
                  </a:cubicBezTo>
                  <a:cubicBezTo>
                    <a:pt x="0" y="68"/>
                    <a:pt x="10" y="94"/>
                    <a:pt x="57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8678" name="矩形 15"/>
          <p:cNvSpPr/>
          <p:nvPr/>
        </p:nvSpPr>
        <p:spPr>
          <a:xfrm>
            <a:off x="5608638" y="2924175"/>
            <a:ext cx="4897437" cy="7571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 smtClean="0">
                <a:solidFill>
                  <a:srgbClr val="FEFEF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蓝素材为</a:t>
            </a:r>
            <a:r>
              <a:rPr lang="zh-CN" altLang="en-US" sz="1200" dirty="0">
                <a:solidFill>
                  <a:srgbClr val="FEFEF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您效劳，专业</a:t>
            </a:r>
            <a:r>
              <a:rPr lang="en-US" altLang="zh-CN" sz="1200" dirty="0">
                <a:solidFill>
                  <a:srgbClr val="FEFEF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200" dirty="0">
                <a:solidFill>
                  <a:srgbClr val="FEFEF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模板设计、个性</a:t>
            </a:r>
            <a:r>
              <a:rPr lang="en-US" altLang="zh-CN" sz="1200" dirty="0">
                <a:solidFill>
                  <a:srgbClr val="FEFEF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200" dirty="0">
                <a:solidFill>
                  <a:srgbClr val="FEFEF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定制美化，打造您的演示专场秀。忧你所忧，思你所思</a:t>
            </a:r>
            <a:r>
              <a:rPr lang="en-US" altLang="zh-CN" sz="1200" dirty="0" smtClean="0">
                <a:solidFill>
                  <a:srgbClr val="FEFEF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——</a:t>
            </a:r>
            <a:r>
              <a:rPr lang="zh-CN" altLang="en-US" sz="1200" dirty="0" smtClean="0">
                <a:solidFill>
                  <a:srgbClr val="FEFEF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蓝素材：</a:t>
            </a:r>
            <a:r>
              <a:rPr lang="zh-CN" altLang="en-US" sz="1200" dirty="0">
                <a:solidFill>
                  <a:srgbClr val="FEFEF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囚心钻研，诚心不贰。更多优质作品，更多优质作品请</a:t>
            </a:r>
            <a:r>
              <a:rPr lang="zh-CN" altLang="en-US" sz="1200" dirty="0" smtClean="0">
                <a:solidFill>
                  <a:srgbClr val="FEFEF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200" dirty="0">
              <a:solidFill>
                <a:srgbClr val="FEFEF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679" name="矩形 16"/>
          <p:cNvSpPr/>
          <p:nvPr/>
        </p:nvSpPr>
        <p:spPr>
          <a:xfrm>
            <a:off x="5608638" y="3989388"/>
            <a:ext cx="4897437" cy="7571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 smtClean="0">
                <a:solidFill>
                  <a:srgbClr val="FEFEF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蓝素材为</a:t>
            </a:r>
            <a:r>
              <a:rPr lang="zh-CN" altLang="en-US" sz="1200" dirty="0">
                <a:solidFill>
                  <a:srgbClr val="FEFEF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您效劳，专业</a:t>
            </a:r>
            <a:r>
              <a:rPr lang="en-US" altLang="zh-CN" sz="1200" dirty="0">
                <a:solidFill>
                  <a:srgbClr val="FEFEF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200" dirty="0">
                <a:solidFill>
                  <a:srgbClr val="FEFEF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模板设计、个性</a:t>
            </a:r>
            <a:r>
              <a:rPr lang="en-US" altLang="zh-CN" sz="1200" dirty="0">
                <a:solidFill>
                  <a:srgbClr val="FEFEF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200" dirty="0">
                <a:solidFill>
                  <a:srgbClr val="FEFEF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定制美化，打造您的演示专场秀。忧你所忧，思你所思</a:t>
            </a:r>
            <a:r>
              <a:rPr lang="en-US" altLang="zh-CN" sz="1200" dirty="0" smtClean="0">
                <a:solidFill>
                  <a:srgbClr val="FEFEF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——</a:t>
            </a:r>
            <a:r>
              <a:rPr lang="zh-CN" altLang="en-US" sz="1200" dirty="0" smtClean="0">
                <a:solidFill>
                  <a:srgbClr val="FEFEF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蓝素材：</a:t>
            </a:r>
            <a:r>
              <a:rPr lang="zh-CN" altLang="en-US" sz="1200" dirty="0">
                <a:solidFill>
                  <a:srgbClr val="FEFEF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囚心钻研，诚心不贰。更多优质作品，更多优质作品请</a:t>
            </a:r>
            <a:r>
              <a:rPr lang="zh-CN" altLang="en-US" sz="1200" dirty="0" smtClean="0">
                <a:solidFill>
                  <a:srgbClr val="FEFEF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200" dirty="0">
              <a:solidFill>
                <a:srgbClr val="FEFEF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680" name="文本框 128"/>
          <p:cNvSpPr txBox="1"/>
          <p:nvPr/>
        </p:nvSpPr>
        <p:spPr>
          <a:xfrm>
            <a:off x="307975" y="249238"/>
            <a:ext cx="206692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lowchart: Decision 4"/>
          <p:cNvSpPr/>
          <p:nvPr/>
        </p:nvSpPr>
        <p:spPr>
          <a:xfrm>
            <a:off x="1520825" y="2303463"/>
            <a:ext cx="1939925" cy="1828800"/>
          </a:xfrm>
          <a:prstGeom prst="flowChartDecision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GB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" name="Flowchart: Decision 5"/>
          <p:cNvSpPr/>
          <p:nvPr/>
        </p:nvSpPr>
        <p:spPr>
          <a:xfrm>
            <a:off x="1520825" y="2060575"/>
            <a:ext cx="1939925" cy="1828800"/>
          </a:xfrm>
          <a:prstGeom prst="flowChartDecision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GB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grpSp>
        <p:nvGrpSpPr>
          <p:cNvPr id="5" name="Group 12"/>
          <p:cNvGrpSpPr/>
          <p:nvPr/>
        </p:nvGrpSpPr>
        <p:grpSpPr>
          <a:xfrm>
            <a:off x="2237765" y="2724414"/>
            <a:ext cx="506169" cy="501393"/>
            <a:chOff x="5368132" y="3540125"/>
            <a:chExt cx="465138" cy="435769"/>
          </a:xfrm>
          <a:solidFill>
            <a:srgbClr val="FCFCFC"/>
          </a:solidFill>
        </p:grpSpPr>
        <p:sp>
          <p:nvSpPr>
            <p:cNvPr id="6" name="AutoShape 110@|5FFC:0|FBC:0|LFC:16777215|LBC:16777215"/>
            <p:cNvSpPr/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" name="AutoShape 111@|5FFC:0|FBC:0|LFC:16777215|LBC:16777215"/>
            <p:cNvSpPr/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9" name="Flowchart: Decision 6"/>
          <p:cNvSpPr/>
          <p:nvPr/>
        </p:nvSpPr>
        <p:spPr>
          <a:xfrm>
            <a:off x="3903663" y="2060575"/>
            <a:ext cx="1938338" cy="1828800"/>
          </a:xfrm>
          <a:prstGeom prst="flowChartDecision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GB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0" name="Flowchart: Decision 7"/>
          <p:cNvSpPr/>
          <p:nvPr/>
        </p:nvSpPr>
        <p:spPr>
          <a:xfrm>
            <a:off x="3903663" y="2303463"/>
            <a:ext cx="1938338" cy="1828800"/>
          </a:xfrm>
          <a:prstGeom prst="flowChartDecision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GB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grpSp>
        <p:nvGrpSpPr>
          <p:cNvPr id="11" name="Group 15"/>
          <p:cNvGrpSpPr/>
          <p:nvPr/>
        </p:nvGrpSpPr>
        <p:grpSpPr>
          <a:xfrm>
            <a:off x="4699351" y="2949743"/>
            <a:ext cx="347235" cy="535187"/>
            <a:chOff x="5441157" y="4440238"/>
            <a:chExt cx="319088" cy="465138"/>
          </a:xfrm>
          <a:solidFill>
            <a:srgbClr val="FCFCFC"/>
          </a:solidFill>
        </p:grpSpPr>
        <p:sp>
          <p:nvSpPr>
            <p:cNvPr id="12" name="AutoShape 97@|5FFC:0|FBC:0|LFC:16777215|LBC:16777215"/>
            <p:cNvSpPr/>
            <p:nvPr/>
          </p:nvSpPr>
          <p:spPr bwMode="auto">
            <a:xfrm>
              <a:off x="5441157" y="4440238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3" name="AutoShape 98@|5FFC:0|FBC:0|LFC:16777215|LBC:16777215"/>
            <p:cNvSpPr/>
            <p:nvPr/>
          </p:nvSpPr>
          <p:spPr bwMode="auto">
            <a:xfrm>
              <a:off x="5571332" y="4483894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4" name="AutoShape 99@|5FFC:0|FBC:0|LFC:16777215|LBC:16777215"/>
            <p:cNvSpPr/>
            <p:nvPr/>
          </p:nvSpPr>
          <p:spPr bwMode="auto">
            <a:xfrm>
              <a:off x="5586413" y="4847432"/>
              <a:ext cx="28575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16" name="Flowchart: Decision 8"/>
          <p:cNvSpPr/>
          <p:nvPr/>
        </p:nvSpPr>
        <p:spPr>
          <a:xfrm>
            <a:off x="6284913" y="2303463"/>
            <a:ext cx="1939925" cy="1828800"/>
          </a:xfrm>
          <a:prstGeom prst="flowChartDecision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GB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7" name="Flowchart: Decision 9"/>
          <p:cNvSpPr/>
          <p:nvPr/>
        </p:nvSpPr>
        <p:spPr>
          <a:xfrm>
            <a:off x="6284913" y="2060575"/>
            <a:ext cx="1939925" cy="1828800"/>
          </a:xfrm>
          <a:prstGeom prst="flowChartDecision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GB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8" name="AutoShape 4"/>
          <p:cNvSpPr/>
          <p:nvPr/>
        </p:nvSpPr>
        <p:spPr bwMode="auto">
          <a:xfrm>
            <a:off x="7010400" y="2716213"/>
            <a:ext cx="488950" cy="5175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rgbClr val="FCFCFC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0" name="Flowchart: Decision 10"/>
          <p:cNvSpPr/>
          <p:nvPr/>
        </p:nvSpPr>
        <p:spPr>
          <a:xfrm>
            <a:off x="8556625" y="2060575"/>
            <a:ext cx="2049463" cy="1828800"/>
          </a:xfrm>
          <a:prstGeom prst="flowChartDecision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GB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1" name="Flowchart: Decision 11"/>
          <p:cNvSpPr/>
          <p:nvPr/>
        </p:nvSpPr>
        <p:spPr>
          <a:xfrm>
            <a:off x="8556625" y="2303463"/>
            <a:ext cx="2049463" cy="1828800"/>
          </a:xfrm>
          <a:prstGeom prst="flowChartDecision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GB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grpSp>
        <p:nvGrpSpPr>
          <p:cNvPr id="22" name="Group 20"/>
          <p:cNvGrpSpPr/>
          <p:nvPr/>
        </p:nvGrpSpPr>
        <p:grpSpPr>
          <a:xfrm>
            <a:off x="9314495" y="2945077"/>
            <a:ext cx="534272" cy="534272"/>
            <a:chOff x="4439444" y="2582069"/>
            <a:chExt cx="464344" cy="464344"/>
          </a:xfrm>
          <a:solidFill>
            <a:srgbClr val="FCFCFC"/>
          </a:solidFill>
        </p:grpSpPr>
        <p:sp>
          <p:nvSpPr>
            <p:cNvPr id="23" name="AutoShape 123@|5FFC:0|FBC:0|LFC:16777215|LBC:16777215"/>
            <p:cNvSpPr/>
            <p:nvPr/>
          </p:nvSpPr>
          <p:spPr bwMode="auto">
            <a:xfrm>
              <a:off x="4439444" y="2582069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4" name="AutoShape 124@|5FFC:0|FBC:0|LFC:16777215|LBC:16777215"/>
            <p:cNvSpPr/>
            <p:nvPr/>
          </p:nvSpPr>
          <p:spPr bwMode="auto">
            <a:xfrm>
              <a:off x="4570413" y="2712244"/>
              <a:ext cx="203200" cy="2032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5" name="AutoShape 125@|5FFC:0|FBC:0|LFC:16777215|LBC:16777215"/>
            <p:cNvSpPr/>
            <p:nvPr/>
          </p:nvSpPr>
          <p:spPr bwMode="auto">
            <a:xfrm>
              <a:off x="4613275" y="2755900"/>
              <a:ext cx="116682" cy="1166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30734" name="TextBox 13"/>
          <p:cNvSpPr txBox="1"/>
          <p:nvPr/>
        </p:nvSpPr>
        <p:spPr>
          <a:xfrm>
            <a:off x="1322388" y="4310063"/>
            <a:ext cx="2336800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x-none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35" name="TextBox 13"/>
          <p:cNvSpPr txBox="1"/>
          <p:nvPr/>
        </p:nvSpPr>
        <p:spPr>
          <a:xfrm>
            <a:off x="1871663" y="4659313"/>
            <a:ext cx="1384300" cy="56134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36" name="TextBox 13"/>
          <p:cNvSpPr txBox="1"/>
          <p:nvPr/>
        </p:nvSpPr>
        <p:spPr>
          <a:xfrm>
            <a:off x="3703638" y="4310063"/>
            <a:ext cx="2338387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x-none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37" name="TextBox 13"/>
          <p:cNvSpPr txBox="1"/>
          <p:nvPr/>
        </p:nvSpPr>
        <p:spPr>
          <a:xfrm>
            <a:off x="4254500" y="4659313"/>
            <a:ext cx="1384300" cy="56134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38" name="TextBox 13"/>
          <p:cNvSpPr txBox="1"/>
          <p:nvPr/>
        </p:nvSpPr>
        <p:spPr>
          <a:xfrm>
            <a:off x="6097588" y="4310063"/>
            <a:ext cx="2336800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x-none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39" name="TextBox 13"/>
          <p:cNvSpPr txBox="1"/>
          <p:nvPr/>
        </p:nvSpPr>
        <p:spPr>
          <a:xfrm>
            <a:off x="6646863" y="4659313"/>
            <a:ext cx="1384300" cy="56134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40" name="TextBox 13"/>
          <p:cNvSpPr txBox="1"/>
          <p:nvPr/>
        </p:nvSpPr>
        <p:spPr>
          <a:xfrm>
            <a:off x="8478838" y="4310063"/>
            <a:ext cx="2338387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x-none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41" name="TextBox 13"/>
          <p:cNvSpPr txBox="1"/>
          <p:nvPr/>
        </p:nvSpPr>
        <p:spPr>
          <a:xfrm>
            <a:off x="9029700" y="4659313"/>
            <a:ext cx="1384300" cy="56134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42" name="文本框 128"/>
          <p:cNvSpPr txBox="1"/>
          <p:nvPr/>
        </p:nvSpPr>
        <p:spPr>
          <a:xfrm>
            <a:off x="307975" y="249238"/>
            <a:ext cx="206692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1"/>
          <p:cNvSpPr/>
          <p:nvPr/>
        </p:nvSpPr>
        <p:spPr bwMode="auto">
          <a:xfrm>
            <a:off x="3552825" y="5576888"/>
            <a:ext cx="2468563" cy="127000"/>
          </a:xfrm>
          <a:custGeom>
            <a:avLst/>
            <a:gdLst>
              <a:gd name="T0" fmla="*/ 927100 w 21600"/>
              <a:gd name="T1" fmla="*/ 47625 h 21600"/>
              <a:gd name="T2" fmla="*/ 927100 w 21600"/>
              <a:gd name="T3" fmla="*/ 47625 h 21600"/>
              <a:gd name="T4" fmla="*/ 927100 w 21600"/>
              <a:gd name="T5" fmla="*/ 47625 h 21600"/>
              <a:gd name="T6" fmla="*/ 927100 w 21600"/>
              <a:gd name="T7" fmla="*/ 47625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AutoShape 2"/>
          <p:cNvSpPr/>
          <p:nvPr/>
        </p:nvSpPr>
        <p:spPr bwMode="auto">
          <a:xfrm>
            <a:off x="8053388" y="2859088"/>
            <a:ext cx="2416175" cy="2717800"/>
          </a:xfrm>
          <a:custGeom>
            <a:avLst/>
            <a:gdLst>
              <a:gd name="T0" fmla="*/ 908050 w 21600"/>
              <a:gd name="T1" fmla="*/ 1021557 h 21600"/>
              <a:gd name="T2" fmla="*/ 908050 w 21600"/>
              <a:gd name="T3" fmla="*/ 1021557 h 21600"/>
              <a:gd name="T4" fmla="*/ 908050 w 21600"/>
              <a:gd name="T5" fmla="*/ 1021557 h 21600"/>
              <a:gd name="T6" fmla="*/ 908050 w 21600"/>
              <a:gd name="T7" fmla="*/ 102155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32772" name="Picture 3" descr="pic6.jpg"/>
          <p:cNvPicPr>
            <a:picLocks noChangeAspect="1"/>
          </p:cNvPicPr>
          <p:nvPr/>
        </p:nvPicPr>
        <p:blipFill>
          <a:blip r:embed="rId3"/>
          <a:srcRect l="48148" t="4204" r="13683" b="5673"/>
          <a:stretch>
            <a:fillRect/>
          </a:stretch>
        </p:blipFill>
        <p:spPr>
          <a:xfrm>
            <a:off x="5999163" y="2859088"/>
            <a:ext cx="2049462" cy="2717800"/>
          </a:xfrm>
          <a:prstGeom prst="rect">
            <a:avLst/>
          </a:prstGeom>
          <a:noFill/>
          <a:ln w="25400" cap="flat" cmpd="sng">
            <a:solidFill>
              <a:srgbClr val="000000">
                <a:alpha val="0"/>
              </a:srgbClr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5" name="AutoShape 4"/>
          <p:cNvSpPr/>
          <p:nvPr/>
        </p:nvSpPr>
        <p:spPr bwMode="auto">
          <a:xfrm>
            <a:off x="3552825" y="2859088"/>
            <a:ext cx="2468563" cy="2717800"/>
          </a:xfrm>
          <a:custGeom>
            <a:avLst/>
            <a:gdLst>
              <a:gd name="T0" fmla="*/ 927100 w 21600"/>
              <a:gd name="T1" fmla="*/ 1021557 h 21600"/>
              <a:gd name="T2" fmla="*/ 927100 w 21600"/>
              <a:gd name="T3" fmla="*/ 1021557 h 21600"/>
              <a:gd name="T4" fmla="*/ 927100 w 21600"/>
              <a:gd name="T5" fmla="*/ 1021557 h 21600"/>
              <a:gd name="T6" fmla="*/ 927100 w 21600"/>
              <a:gd name="T7" fmla="*/ 102155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32774" name="Picture 5" descr="pic9.jpg"/>
          <p:cNvPicPr>
            <a:picLocks noChangeAspect="1"/>
          </p:cNvPicPr>
          <p:nvPr/>
        </p:nvPicPr>
        <p:blipFill>
          <a:blip r:embed="rId4"/>
          <a:srcRect l="48018" t="264" r="20126" b="2199"/>
          <a:stretch>
            <a:fillRect/>
          </a:stretch>
        </p:blipFill>
        <p:spPr>
          <a:xfrm>
            <a:off x="1652588" y="2855913"/>
            <a:ext cx="1998662" cy="2720975"/>
          </a:xfrm>
          <a:prstGeom prst="rect">
            <a:avLst/>
          </a:prstGeom>
          <a:noFill/>
          <a:ln w="25400" cap="flat" cmpd="sng">
            <a:solidFill>
              <a:srgbClr val="000000">
                <a:alpha val="0"/>
              </a:srgbClr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7" name="AutoShape 6"/>
          <p:cNvSpPr/>
          <p:nvPr/>
        </p:nvSpPr>
        <p:spPr bwMode="auto">
          <a:xfrm>
            <a:off x="1652588" y="5576888"/>
            <a:ext cx="1998663" cy="127000"/>
          </a:xfrm>
          <a:custGeom>
            <a:avLst/>
            <a:gdLst>
              <a:gd name="T0" fmla="*/ 750888 w 21600"/>
              <a:gd name="T1" fmla="*/ 47625 h 21600"/>
              <a:gd name="T2" fmla="*/ 750888 w 21600"/>
              <a:gd name="T3" fmla="*/ 47625 h 21600"/>
              <a:gd name="T4" fmla="*/ 750888 w 21600"/>
              <a:gd name="T5" fmla="*/ 47625 h 21600"/>
              <a:gd name="T6" fmla="*/ 750888 w 21600"/>
              <a:gd name="T7" fmla="*/ 47625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AutoShape 7"/>
          <p:cNvSpPr/>
          <p:nvPr/>
        </p:nvSpPr>
        <p:spPr bwMode="auto">
          <a:xfrm>
            <a:off x="6024563" y="5576888"/>
            <a:ext cx="2049463" cy="127000"/>
          </a:xfrm>
          <a:custGeom>
            <a:avLst/>
            <a:gdLst>
              <a:gd name="T0" fmla="*/ 769937 w 21600"/>
              <a:gd name="T1" fmla="*/ 47625 h 21600"/>
              <a:gd name="T2" fmla="*/ 769937 w 21600"/>
              <a:gd name="T3" fmla="*/ 47625 h 21600"/>
              <a:gd name="T4" fmla="*/ 769937 w 21600"/>
              <a:gd name="T5" fmla="*/ 47625 h 21600"/>
              <a:gd name="T6" fmla="*/ 769937 w 21600"/>
              <a:gd name="T7" fmla="*/ 47625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AutoShape 8"/>
          <p:cNvSpPr/>
          <p:nvPr/>
        </p:nvSpPr>
        <p:spPr bwMode="auto">
          <a:xfrm>
            <a:off x="8066088" y="5576888"/>
            <a:ext cx="2416175" cy="114300"/>
          </a:xfrm>
          <a:custGeom>
            <a:avLst/>
            <a:gdLst>
              <a:gd name="T0" fmla="*/ 908050 w 21600"/>
              <a:gd name="T1" fmla="*/ 42863 h 21600"/>
              <a:gd name="T2" fmla="*/ 908050 w 21600"/>
              <a:gd name="T3" fmla="*/ 42863 h 21600"/>
              <a:gd name="T4" fmla="*/ 908050 w 21600"/>
              <a:gd name="T5" fmla="*/ 42863 h 21600"/>
              <a:gd name="T6" fmla="*/ 908050 w 21600"/>
              <a:gd name="T7" fmla="*/ 4286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2778" name="矩形 18"/>
          <p:cNvSpPr/>
          <p:nvPr/>
        </p:nvSpPr>
        <p:spPr>
          <a:xfrm>
            <a:off x="1652588" y="2025650"/>
            <a:ext cx="9009062" cy="51706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蓝素材为</a:t>
            </a:r>
            <a:r>
              <a:rPr lang="zh-CN" altLang="en-US" sz="14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您效劳，专业</a:t>
            </a:r>
            <a:r>
              <a:rPr lang="en-US" altLang="zh-CN" sz="14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模板设计、个性</a:t>
            </a:r>
            <a:r>
              <a:rPr lang="en-US" altLang="zh-CN" sz="14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定制美化，打造您的演示专场秀。忧你所忧，思你所思</a:t>
            </a:r>
            <a:r>
              <a:rPr lang="en-US" altLang="zh-CN" sz="1400" dirty="0" smtClean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——</a:t>
            </a:r>
            <a:r>
              <a:rPr lang="zh-CN" altLang="en-US" sz="1400" dirty="0" smtClean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蓝素材：</a:t>
            </a:r>
            <a:r>
              <a:rPr lang="zh-CN" altLang="en-US" sz="14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囚心钻研，诚心不贰。更多优质作品，更多优质作品请</a:t>
            </a:r>
            <a:r>
              <a:rPr lang="zh-CN" altLang="en-US" sz="1400" dirty="0" smtClean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400" dirty="0">
              <a:solidFill>
                <a:srgbClr val="F2F2F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779" name="TextBox 13"/>
          <p:cNvSpPr txBox="1"/>
          <p:nvPr/>
        </p:nvSpPr>
        <p:spPr>
          <a:xfrm>
            <a:off x="1652588" y="1712913"/>
            <a:ext cx="1374775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2F2F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x-none" sz="1600" b="1" dirty="0">
              <a:solidFill>
                <a:srgbClr val="F2F2F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780" name="TextBox 13"/>
          <p:cNvSpPr txBox="1"/>
          <p:nvPr/>
        </p:nvSpPr>
        <p:spPr>
          <a:xfrm>
            <a:off x="3684588" y="3816350"/>
            <a:ext cx="2338387" cy="2460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2F2F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x-none" sz="1600" b="1" dirty="0">
              <a:solidFill>
                <a:srgbClr val="F2F2F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781" name="TextBox 13"/>
          <p:cNvSpPr txBox="1"/>
          <p:nvPr/>
        </p:nvSpPr>
        <p:spPr>
          <a:xfrm>
            <a:off x="4017963" y="4106863"/>
            <a:ext cx="1671637" cy="37846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2F2F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200" dirty="0" smtClean="0">
                <a:solidFill>
                  <a:srgbClr val="F2F2F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200" dirty="0">
              <a:solidFill>
                <a:srgbClr val="F2F2F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782" name="TextBox 13"/>
          <p:cNvSpPr txBox="1"/>
          <p:nvPr/>
        </p:nvSpPr>
        <p:spPr>
          <a:xfrm>
            <a:off x="8074025" y="3816350"/>
            <a:ext cx="2338388" cy="2460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2F2F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x-none" sz="1600" b="1" dirty="0">
              <a:solidFill>
                <a:srgbClr val="F2F2F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783" name="TextBox 13"/>
          <p:cNvSpPr txBox="1"/>
          <p:nvPr/>
        </p:nvSpPr>
        <p:spPr>
          <a:xfrm>
            <a:off x="8407400" y="4106863"/>
            <a:ext cx="1671638" cy="37846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2F2F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200" dirty="0" smtClean="0">
                <a:solidFill>
                  <a:srgbClr val="F2F2F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200" dirty="0">
              <a:solidFill>
                <a:srgbClr val="F2F2F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784" name="文本框 128"/>
          <p:cNvSpPr txBox="1"/>
          <p:nvPr/>
        </p:nvSpPr>
        <p:spPr>
          <a:xfrm>
            <a:off x="307975" y="249238"/>
            <a:ext cx="206692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1910</Words>
  <PresentationFormat>宽屏</PresentationFormat>
  <Paragraphs>243</Paragraphs>
  <Slides>30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Gill Sans</vt:lpstr>
      <vt:lpstr>Roboto</vt:lpstr>
      <vt:lpstr>等线</vt:lpstr>
      <vt:lpstr>等线 Light</vt:lpstr>
      <vt:lpstr>宋体</vt:lpstr>
      <vt:lpstr>微软雅黑</vt:lpstr>
      <vt:lpstr>Arial</vt:lpstr>
      <vt:lpstr>Calibri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2015-10-13T08:31:00Z</dcterms:created>
  <dcterms:modified xsi:type="dcterms:W3CDTF">2018-04-07T13:57:20Z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