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3"/>
  </p:handoutMasterIdLst>
  <p:sldIdLst>
    <p:sldId id="263" r:id="rId2"/>
    <p:sldId id="262" r:id="rId3"/>
    <p:sldId id="260" r:id="rId4"/>
    <p:sldId id="261" r:id="rId5"/>
    <p:sldId id="265" r:id="rId6"/>
    <p:sldId id="264" r:id="rId7"/>
    <p:sldId id="273" r:id="rId8"/>
    <p:sldId id="274" r:id="rId9"/>
    <p:sldId id="267" r:id="rId10"/>
    <p:sldId id="268" r:id="rId11"/>
    <p:sldId id="270" r:id="rId12"/>
    <p:sldId id="275" r:id="rId13"/>
    <p:sldId id="277" r:id="rId14"/>
    <p:sldId id="278" r:id="rId15"/>
    <p:sldId id="269" r:id="rId16"/>
    <p:sldId id="276" r:id="rId17"/>
    <p:sldId id="271" r:id="rId18"/>
    <p:sldId id="266" r:id="rId19"/>
    <p:sldId id="272" r:id="rId20"/>
    <p:sldId id="256" r:id="rId21"/>
    <p:sldId id="280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  <p15:guide id="2" orient="horz" pos="23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3680"/>
    <a:srgbClr val="011327"/>
    <a:srgbClr val="0B1E48"/>
    <a:srgbClr val="4296A0"/>
    <a:srgbClr val="D4E7E8"/>
    <a:srgbClr val="FF6600"/>
    <a:srgbClr val="FCD38E"/>
    <a:srgbClr val="31B2E2"/>
    <a:srgbClr val="090A0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57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342" y="120"/>
      </p:cViewPr>
      <p:guideLst>
        <p:guide pos="2880"/>
        <p:guide orient="horz" pos="23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2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alpha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7"/>
        <c:axId val="300445560"/>
        <c:axId val="300445952"/>
      </c:barChart>
      <c:catAx>
        <c:axId val="300445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0445952"/>
        <c:crosses val="autoZero"/>
        <c:auto val="1"/>
        <c:lblAlgn val="ctr"/>
        <c:lblOffset val="100"/>
        <c:noMultiLvlLbl val="0"/>
      </c:catAx>
      <c:valAx>
        <c:axId val="300445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0445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</c:spPr>
          <c:dPt>
            <c:idx val="0"/>
            <c:bubble3D val="0"/>
            <c:spPr>
              <a:solidFill>
                <a:schemeClr val="accent1">
                  <a:alpha val="8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alpha val="4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alpha val="2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D75154-CBCC-46CF-A14E-5E789D13D2CC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D3D6B-EE97-44FA-BBC0-53FD91591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105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56" b="4144"/>
          <a:stretch>
            <a:fillRect/>
          </a:stretch>
        </p:blipFill>
        <p:spPr>
          <a:xfrm>
            <a:off x="0" y="-12192"/>
            <a:ext cx="9144000" cy="51556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1138335" y="235654"/>
            <a:ext cx="2706657" cy="3634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47485" y="78159"/>
            <a:ext cx="916386" cy="862723"/>
            <a:chOff x="147485" y="42346"/>
            <a:chExt cx="796710" cy="750055"/>
          </a:xfrm>
        </p:grpSpPr>
        <p:sp>
          <p:nvSpPr>
            <p:cNvPr id="13" name="椭圆 12"/>
            <p:cNvSpPr/>
            <p:nvPr userDrawn="1"/>
          </p:nvSpPr>
          <p:spPr>
            <a:xfrm>
              <a:off x="194140" y="42346"/>
              <a:ext cx="750055" cy="750055"/>
            </a:xfrm>
            <a:prstGeom prst="ellipse">
              <a:avLst/>
            </a:prstGeom>
            <a:ln w="19050">
              <a:gradFill flip="none" rotWithShape="1">
                <a:gsLst>
                  <a:gs pos="34000">
                    <a:srgbClr val="FFFFFF">
                      <a:alpha val="9000"/>
                    </a:srgbClr>
                  </a:gs>
                  <a:gs pos="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147485" y="466661"/>
              <a:ext cx="132433" cy="1324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09256" y="126600"/>
              <a:ext cx="66216" cy="66216"/>
            </a:xfrm>
            <a:prstGeom prst="ellipse">
              <a:avLst/>
            </a:prstGeom>
            <a:solidFill>
              <a:schemeClr val="accent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9" r="24131" b="1851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" b="32853"/>
          <a:stretch>
            <a:fillRect/>
          </a:stretch>
        </p:blipFill>
        <p:spPr>
          <a:xfrm>
            <a:off x="0" y="0"/>
            <a:ext cx="9133490" cy="51395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74977-1C1C-4A40-BC0D-1897039F5493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705A-C551-48F3-BD18-04E8893AEF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74977-1C1C-4A40-BC0D-1897039F5493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1705A-C551-48F3-BD18-04E8893AEF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123607" y="2356887"/>
            <a:ext cx="289678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tabLst>
                <a:tab pos="2149475" algn="l"/>
              </a:tabLst>
            </a:pPr>
            <a:r>
              <a:rPr lang="en-US" altLang="zh-CN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sym typeface="Calibri" panose="020F0502020204030204" pitchFamily="34" charset="0"/>
              </a:rPr>
              <a:t>BUSINSS REPORT</a:t>
            </a:r>
            <a:endParaRPr lang="en-US" altLang="zh-CN" sz="240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2584444" y="2839571"/>
            <a:ext cx="3975113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Lorem ipsum dolor sit amet, consectetuer adipiscing elit. Aenean commodo ligula eget </a:t>
            </a:r>
            <a:r>
              <a:rPr lang="en-US" altLang="zh-CN" sz="900" smtClean="0">
                <a:solidFill>
                  <a:schemeClr val="accent1"/>
                </a:solidFill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dolor</a:t>
            </a:r>
            <a:endParaRPr lang="en-US" altLang="zh-CN" sz="900">
              <a:solidFill>
                <a:schemeClr val="accent1"/>
              </a:solidFill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文本框 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323186" y="1335749"/>
            <a:ext cx="2497628" cy="11988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tabLst>
                <a:tab pos="2149475" algn="l"/>
              </a:tabLst>
            </a:pPr>
            <a:r>
              <a:rPr lang="en-US" altLang="zh-CN" sz="7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sym typeface="Calibri" panose="020F0502020204030204" pitchFamily="34" charset="0"/>
              </a:rPr>
              <a:t>20XX</a:t>
            </a:r>
            <a:endParaRPr lang="en-US" altLang="zh-CN" sz="72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35377" y="2829061"/>
            <a:ext cx="27324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418304" y="418054"/>
            <a:ext cx="4307392" cy="4307392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8" y="235654"/>
            <a:ext cx="6976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02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01284" y="1635125"/>
            <a:ext cx="1512402" cy="1694728"/>
            <a:chOff x="428861" y="1614488"/>
            <a:chExt cx="1942494" cy="2176669"/>
          </a:xfrm>
        </p:grpSpPr>
        <p:sp>
          <p:nvSpPr>
            <p:cNvPr id="18" name="菱形 17"/>
            <p:cNvSpPr/>
            <p:nvPr/>
          </p:nvSpPr>
          <p:spPr>
            <a:xfrm>
              <a:off x="428861" y="1614488"/>
              <a:ext cx="1942494" cy="1942494"/>
            </a:xfrm>
            <a:prstGeom prst="diamond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428861" y="1848663"/>
              <a:ext cx="1942494" cy="1942494"/>
            </a:xfrm>
            <a:prstGeom prst="diamond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21730" y="1621441"/>
            <a:ext cx="1512402" cy="1694728"/>
            <a:chOff x="428861" y="1614488"/>
            <a:chExt cx="1942494" cy="2176669"/>
          </a:xfrm>
        </p:grpSpPr>
        <p:sp>
          <p:nvSpPr>
            <p:cNvPr id="21" name="菱形 20"/>
            <p:cNvSpPr/>
            <p:nvPr/>
          </p:nvSpPr>
          <p:spPr>
            <a:xfrm>
              <a:off x="428861" y="1614488"/>
              <a:ext cx="1942494" cy="1942494"/>
            </a:xfrm>
            <a:prstGeom prst="diamond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>
              <a:off x="428861" y="1848663"/>
              <a:ext cx="1942494" cy="1942494"/>
            </a:xfrm>
            <a:prstGeom prst="diamond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30686" y="1646807"/>
            <a:ext cx="1512402" cy="1694728"/>
            <a:chOff x="428861" y="1614488"/>
            <a:chExt cx="1942494" cy="2176669"/>
          </a:xfrm>
        </p:grpSpPr>
        <p:sp>
          <p:nvSpPr>
            <p:cNvPr id="26" name="菱形 25"/>
            <p:cNvSpPr/>
            <p:nvPr/>
          </p:nvSpPr>
          <p:spPr>
            <a:xfrm>
              <a:off x="428861" y="1614488"/>
              <a:ext cx="1942494" cy="1942494"/>
            </a:xfrm>
            <a:prstGeom prst="diamond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菱形 26"/>
            <p:cNvSpPr/>
            <p:nvPr/>
          </p:nvSpPr>
          <p:spPr>
            <a:xfrm>
              <a:off x="428861" y="1848663"/>
              <a:ext cx="1942494" cy="1942494"/>
            </a:xfrm>
            <a:prstGeom prst="diamond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09628" y="1635125"/>
            <a:ext cx="1512402" cy="1694728"/>
            <a:chOff x="428861" y="1614488"/>
            <a:chExt cx="1942494" cy="2176669"/>
          </a:xfrm>
        </p:grpSpPr>
        <p:sp>
          <p:nvSpPr>
            <p:cNvPr id="29" name="菱形 28"/>
            <p:cNvSpPr/>
            <p:nvPr/>
          </p:nvSpPr>
          <p:spPr>
            <a:xfrm>
              <a:off x="428861" y="1614488"/>
              <a:ext cx="1942494" cy="1942494"/>
            </a:xfrm>
            <a:prstGeom prst="diamond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428861" y="1848663"/>
              <a:ext cx="1942494" cy="1942494"/>
            </a:xfrm>
            <a:prstGeom prst="diamond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zh-CN" altLang="en-US" sz="18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1" name="文本框 6"/>
          <p:cNvSpPr txBox="1">
            <a:spLocks noChangeArrowheads="1"/>
          </p:cNvSpPr>
          <p:nvPr/>
        </p:nvSpPr>
        <p:spPr bwMode="auto">
          <a:xfrm>
            <a:off x="581025" y="3572292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3936" y="3880069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33" name="直接连接符 32"/>
          <p:cNvCxnSpPr/>
          <p:nvPr/>
        </p:nvCxnSpPr>
        <p:spPr>
          <a:xfrm>
            <a:off x="1309066" y="3931715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6"/>
          <p:cNvSpPr txBox="1">
            <a:spLocks noChangeArrowheads="1"/>
          </p:cNvSpPr>
          <p:nvPr/>
        </p:nvSpPr>
        <p:spPr bwMode="auto">
          <a:xfrm>
            <a:off x="2703601" y="3572292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76512" y="3880069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36" name="直接连接符 35"/>
          <p:cNvCxnSpPr/>
          <p:nvPr/>
        </p:nvCxnSpPr>
        <p:spPr>
          <a:xfrm>
            <a:off x="3431642" y="3931715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6"/>
          <p:cNvSpPr txBox="1">
            <a:spLocks noChangeArrowheads="1"/>
          </p:cNvSpPr>
          <p:nvPr/>
        </p:nvSpPr>
        <p:spPr bwMode="auto">
          <a:xfrm>
            <a:off x="4699089" y="3572292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72000" y="3880069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39" name="直接连接符 38"/>
          <p:cNvCxnSpPr/>
          <p:nvPr/>
        </p:nvCxnSpPr>
        <p:spPr>
          <a:xfrm>
            <a:off x="5427130" y="3931715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6"/>
          <p:cNvSpPr txBox="1">
            <a:spLocks noChangeArrowheads="1"/>
          </p:cNvSpPr>
          <p:nvPr/>
        </p:nvSpPr>
        <p:spPr bwMode="auto">
          <a:xfrm>
            <a:off x="6758121" y="3572292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631032" y="3880069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42" name="直接连接符 41"/>
          <p:cNvCxnSpPr/>
          <p:nvPr/>
        </p:nvCxnSpPr>
        <p:spPr>
          <a:xfrm>
            <a:off x="7486162" y="3931715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112"/>
          <p:cNvGrpSpPr/>
          <p:nvPr/>
        </p:nvGrpSpPr>
        <p:grpSpPr>
          <a:xfrm>
            <a:off x="7411144" y="2312134"/>
            <a:ext cx="489600" cy="458687"/>
            <a:chOff x="5368132" y="3540125"/>
            <a:chExt cx="465138" cy="435769"/>
          </a:xfrm>
          <a:solidFill>
            <a:srgbClr val="0C2B60"/>
          </a:solidFill>
        </p:grpSpPr>
        <p:sp>
          <p:nvSpPr>
            <p:cNvPr id="4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6" name="AutoShape 112"/>
          <p:cNvSpPr/>
          <p:nvPr/>
        </p:nvSpPr>
        <p:spPr bwMode="auto">
          <a:xfrm>
            <a:off x="3271795" y="2282587"/>
            <a:ext cx="490395" cy="488234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0C2B6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7" name="Group 124"/>
          <p:cNvGrpSpPr/>
          <p:nvPr/>
        </p:nvGrpSpPr>
        <p:grpSpPr>
          <a:xfrm>
            <a:off x="5343675" y="2350178"/>
            <a:ext cx="489600" cy="411898"/>
            <a:chOff x="5368132" y="2625725"/>
            <a:chExt cx="465138" cy="391319"/>
          </a:xfrm>
          <a:solidFill>
            <a:srgbClr val="0C2B60"/>
          </a:solidFill>
        </p:grpSpPr>
        <p:sp>
          <p:nvSpPr>
            <p:cNvPr id="4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03234" y="2282056"/>
            <a:ext cx="488766" cy="488765"/>
            <a:chOff x="2473104" y="2145028"/>
            <a:chExt cx="359165" cy="359165"/>
          </a:xfrm>
          <a:solidFill>
            <a:srgbClr val="0C2B60"/>
          </a:solidFill>
        </p:grpSpPr>
        <p:sp>
          <p:nvSpPr>
            <p:cNvPr id="5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8" y="235654"/>
            <a:ext cx="6976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02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111" name="Group 73"/>
          <p:cNvGrpSpPr/>
          <p:nvPr/>
        </p:nvGrpSpPr>
        <p:grpSpPr>
          <a:xfrm>
            <a:off x="2901397" y="1494740"/>
            <a:ext cx="930338" cy="216600"/>
            <a:chOff x="2901397" y="1460250"/>
            <a:chExt cx="930338" cy="220268"/>
          </a:xfrm>
        </p:grpSpPr>
        <p:cxnSp>
          <p:nvCxnSpPr>
            <p:cNvPr id="112" name="Straight Connector 6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72"/>
            <p:cNvCxnSpPr/>
            <p:nvPr/>
          </p:nvCxnSpPr>
          <p:spPr>
            <a:xfrm flipH="1">
              <a:off x="2901397" y="1461496"/>
              <a:ext cx="69128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74"/>
          <p:cNvGrpSpPr/>
          <p:nvPr/>
        </p:nvGrpSpPr>
        <p:grpSpPr>
          <a:xfrm flipH="1">
            <a:off x="5247205" y="1489978"/>
            <a:ext cx="932719" cy="221362"/>
            <a:chOff x="2899016" y="1459156"/>
            <a:chExt cx="932719" cy="221362"/>
          </a:xfrm>
        </p:grpSpPr>
        <p:cxnSp>
          <p:nvCxnSpPr>
            <p:cNvPr id="115" name="Straight Connector 7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76"/>
            <p:cNvCxnSpPr/>
            <p:nvPr/>
          </p:nvCxnSpPr>
          <p:spPr>
            <a:xfrm flipH="1">
              <a:off x="2899016" y="1459156"/>
              <a:ext cx="69128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81"/>
          <p:cNvGrpSpPr/>
          <p:nvPr/>
        </p:nvGrpSpPr>
        <p:grpSpPr>
          <a:xfrm flipV="1">
            <a:off x="2899016" y="3960868"/>
            <a:ext cx="932719" cy="216600"/>
            <a:chOff x="2899016" y="1460250"/>
            <a:chExt cx="932719" cy="220268"/>
          </a:xfrm>
        </p:grpSpPr>
        <p:cxnSp>
          <p:nvCxnSpPr>
            <p:cNvPr id="118" name="Straight Connector 82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83"/>
            <p:cNvCxnSpPr/>
            <p:nvPr/>
          </p:nvCxnSpPr>
          <p:spPr>
            <a:xfrm flipH="1">
              <a:off x="2899016" y="1461496"/>
              <a:ext cx="69128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Group 84"/>
          <p:cNvGrpSpPr/>
          <p:nvPr/>
        </p:nvGrpSpPr>
        <p:grpSpPr>
          <a:xfrm flipH="1" flipV="1">
            <a:off x="5247205" y="3995300"/>
            <a:ext cx="930338" cy="221362"/>
            <a:chOff x="2901397" y="1459156"/>
            <a:chExt cx="930338" cy="221362"/>
          </a:xfrm>
        </p:grpSpPr>
        <p:cxnSp>
          <p:nvCxnSpPr>
            <p:cNvPr id="121" name="Straight Connector 8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86"/>
            <p:cNvCxnSpPr/>
            <p:nvPr/>
          </p:nvCxnSpPr>
          <p:spPr>
            <a:xfrm flipH="1">
              <a:off x="2901397" y="1459156"/>
              <a:ext cx="69128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3" name="Straight Connector 87"/>
          <p:cNvCxnSpPr/>
          <p:nvPr/>
        </p:nvCxnSpPr>
        <p:spPr>
          <a:xfrm flipH="1">
            <a:off x="2767624" y="2833000"/>
            <a:ext cx="460627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89"/>
          <p:cNvCxnSpPr/>
          <p:nvPr/>
        </p:nvCxnSpPr>
        <p:spPr>
          <a:xfrm flipH="1">
            <a:off x="5915749" y="2833000"/>
            <a:ext cx="460627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Freeform 59"/>
          <p:cNvSpPr/>
          <p:nvPr/>
        </p:nvSpPr>
        <p:spPr bwMode="auto">
          <a:xfrm>
            <a:off x="4616008" y="1494739"/>
            <a:ext cx="1116726" cy="1015872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62"/>
          <p:cNvSpPr/>
          <p:nvPr/>
        </p:nvSpPr>
        <p:spPr bwMode="auto">
          <a:xfrm>
            <a:off x="3218726" y="2195214"/>
            <a:ext cx="819666" cy="1287260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64"/>
          <p:cNvSpPr/>
          <p:nvPr/>
        </p:nvSpPr>
        <p:spPr bwMode="auto">
          <a:xfrm>
            <a:off x="3425935" y="1491072"/>
            <a:ext cx="1116726" cy="999369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61"/>
          <p:cNvSpPr/>
          <p:nvPr/>
        </p:nvSpPr>
        <p:spPr bwMode="auto">
          <a:xfrm>
            <a:off x="3414933" y="3178080"/>
            <a:ext cx="1120394" cy="1008537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60"/>
          <p:cNvSpPr/>
          <p:nvPr/>
        </p:nvSpPr>
        <p:spPr bwMode="auto">
          <a:xfrm>
            <a:off x="4608673" y="3190915"/>
            <a:ext cx="1107557" cy="1015872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58"/>
          <p:cNvSpPr/>
          <p:nvPr/>
        </p:nvSpPr>
        <p:spPr bwMode="auto">
          <a:xfrm>
            <a:off x="5105608" y="2193380"/>
            <a:ext cx="819666" cy="1285427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矩形 130"/>
          <p:cNvSpPr/>
          <p:nvPr/>
        </p:nvSpPr>
        <p:spPr>
          <a:xfrm>
            <a:off x="6199567" y="1578077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flipH="1">
            <a:off x="6199566" y="1346762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6405405" y="2860162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 flipH="1">
            <a:off x="6405404" y="2628847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6199567" y="4267685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 flipH="1">
            <a:off x="6199566" y="4036370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accent1"/>
                </a:solidFill>
                <a:latin typeface="+mj-lt"/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727537" y="1561198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 flipH="1">
            <a:off x="1070838" y="1329883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606404" y="2875625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 flipH="1">
            <a:off x="949705" y="2644310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768932" y="4237084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 flipH="1">
            <a:off x="1112233" y="4005769"/>
            <a:ext cx="1791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accent1"/>
                </a:solidFill>
                <a:ea typeface="+mj-ea"/>
              </a:rPr>
              <a:t>Lorem ipsum dolor </a:t>
            </a:r>
            <a:endParaRPr lang="zh-CN" altLang="en-US" sz="1400" b="1">
              <a:solidFill>
                <a:schemeClr val="accent1"/>
              </a:solidFill>
              <a:ea typeface="+mj-ea"/>
            </a:endParaRPr>
          </a:p>
        </p:txBody>
      </p:sp>
      <p:sp>
        <p:nvSpPr>
          <p:cNvPr id="143" name="AutoShape 59"/>
          <p:cNvSpPr/>
          <p:nvPr/>
        </p:nvSpPr>
        <p:spPr bwMode="auto">
          <a:xfrm>
            <a:off x="4813622" y="1808416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4" name="AutoShape 112"/>
          <p:cNvSpPr/>
          <p:nvPr/>
        </p:nvSpPr>
        <p:spPr bwMode="auto">
          <a:xfrm>
            <a:off x="4835341" y="3538571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3919498" y="3482474"/>
            <a:ext cx="246809" cy="359779"/>
            <a:chOff x="2528974" y="2863357"/>
            <a:chExt cx="246811" cy="359779"/>
          </a:xfrm>
          <a:solidFill>
            <a:schemeClr val="accent2"/>
          </a:solidFill>
        </p:grpSpPr>
        <p:sp>
          <p:nvSpPr>
            <p:cNvPr id="146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7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8" name="Group 124"/>
          <p:cNvGrpSpPr/>
          <p:nvPr/>
        </p:nvGrpSpPr>
        <p:grpSpPr>
          <a:xfrm>
            <a:off x="3895093" y="1820712"/>
            <a:ext cx="359779" cy="3026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14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335859" y="2647230"/>
            <a:ext cx="359163" cy="359165"/>
            <a:chOff x="3191434" y="2145028"/>
            <a:chExt cx="359165" cy="359165"/>
          </a:xfrm>
          <a:solidFill>
            <a:schemeClr val="accent2"/>
          </a:solidFill>
        </p:grpSpPr>
        <p:sp>
          <p:nvSpPr>
            <p:cNvPr id="153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4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5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426264" y="2646475"/>
            <a:ext cx="359167" cy="359165"/>
            <a:chOff x="2473104" y="2145028"/>
            <a:chExt cx="359165" cy="359165"/>
          </a:xfrm>
          <a:solidFill>
            <a:schemeClr val="accent2"/>
          </a:solidFill>
        </p:grpSpPr>
        <p:sp>
          <p:nvSpPr>
            <p:cNvPr id="157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8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4994" y="2009796"/>
            <a:ext cx="41756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rgbClr val="D4E7E8"/>
                </a:solidFill>
                <a:latin typeface="Arial" panose="020B0604020202020204"/>
              </a:rPr>
              <a:t>PART THREE </a:t>
            </a:r>
            <a:endParaRPr lang="zh-CN" altLang="en-US" sz="4800">
              <a:solidFill>
                <a:srgbClr val="D4E7E8"/>
              </a:solidFill>
              <a:latin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994" y="28407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FFFFFF"/>
                </a:solidFill>
                <a:latin typeface="微软雅黑" panose="020B0503020204020204" pitchFamily="34" charset="-122"/>
              </a:rPr>
              <a:t>此处添加内容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5633" y="2755764"/>
            <a:ext cx="2955074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994" y="3135752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03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3622"/>
            <a:ext cx="4620294" cy="3084292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4697513" y="1413622"/>
            <a:ext cx="2184634" cy="308429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6959366" y="1413621"/>
            <a:ext cx="2184634" cy="308429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flipH="1">
            <a:off x="4747431" y="2004271"/>
            <a:ext cx="2034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accent2"/>
                </a:solidFill>
                <a:latin typeface="+mj-lt"/>
                <a:ea typeface="+mj-ea"/>
              </a:rPr>
              <a:t>MARKET ANALYSIS</a:t>
            </a:r>
          </a:p>
        </p:txBody>
      </p:sp>
      <p:sp>
        <p:nvSpPr>
          <p:cNvPr id="80" name="矩形 79"/>
          <p:cNvSpPr/>
          <p:nvPr/>
        </p:nvSpPr>
        <p:spPr>
          <a:xfrm>
            <a:off x="4697513" y="2312048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747573" y="3061293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 flipH="1">
            <a:off x="7059344" y="2004271"/>
            <a:ext cx="2034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accent2"/>
                </a:solidFill>
                <a:latin typeface="+mj-lt"/>
                <a:ea typeface="+mj-ea"/>
              </a:rPr>
              <a:t>MARKET ANALYSIS</a:t>
            </a:r>
          </a:p>
        </p:txBody>
      </p:sp>
      <p:sp>
        <p:nvSpPr>
          <p:cNvPr id="83" name="矩形 82"/>
          <p:cNvSpPr/>
          <p:nvPr/>
        </p:nvSpPr>
        <p:spPr>
          <a:xfrm>
            <a:off x="7009426" y="2312048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059486" y="3061293"/>
            <a:ext cx="213457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5537200" y="2344779"/>
            <a:ext cx="39624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7884160" y="2344779"/>
            <a:ext cx="39624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03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270909" y="1279523"/>
          <a:ext cx="4025175" cy="3415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矩形 18"/>
          <p:cNvSpPr/>
          <p:nvPr/>
        </p:nvSpPr>
        <p:spPr>
          <a:xfrm>
            <a:off x="4708488" y="2230140"/>
            <a:ext cx="20818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4708488" y="1995140"/>
            <a:ext cx="16636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</a:rPr>
              <a:t>MARKET ANALYSIS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802668" y="2272139"/>
            <a:ext cx="1625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062165" y="2230140"/>
            <a:ext cx="20818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7062165" y="1995140"/>
            <a:ext cx="16636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</a:rPr>
              <a:t>MARKET ANALYSIS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7156345" y="2272139"/>
            <a:ext cx="1625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708488" y="3558008"/>
            <a:ext cx="20818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4708488" y="3323008"/>
            <a:ext cx="16636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</a:rPr>
              <a:t>MARKET ANALYSIS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4802668" y="3600007"/>
            <a:ext cx="1625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062165" y="3558008"/>
            <a:ext cx="20818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7062165" y="3323008"/>
            <a:ext cx="16636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latin typeface="微软雅黑" panose="020B0503020204020204" pitchFamily="34" charset="-122"/>
              </a:rPr>
              <a:t>MARKET ANALYSIS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7156345" y="3600007"/>
            <a:ext cx="1625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539428" y="2058101"/>
            <a:ext cx="151075" cy="15107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0201" y="2058101"/>
            <a:ext cx="151075" cy="15107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540195" y="3385969"/>
            <a:ext cx="151075" cy="15107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938791" y="3406933"/>
            <a:ext cx="151075" cy="15107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03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3949177" y="1033594"/>
          <a:ext cx="5194823" cy="3463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矩形 39"/>
          <p:cNvSpPr/>
          <p:nvPr/>
        </p:nvSpPr>
        <p:spPr>
          <a:xfrm>
            <a:off x="500646" y="2425138"/>
            <a:ext cx="423862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41" name="矩形 40"/>
          <p:cNvSpPr/>
          <p:nvPr/>
        </p:nvSpPr>
        <p:spPr>
          <a:xfrm flipH="1">
            <a:off x="500646" y="1911414"/>
            <a:ext cx="3321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latin typeface="+mj-lt"/>
                <a:ea typeface="+mj-ea"/>
              </a:rPr>
              <a:t>MARKET ANALYSIS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97420" y="2425138"/>
            <a:ext cx="34881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500646" y="3183580"/>
            <a:ext cx="423862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kern="0"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kern="0" smtClean="0"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en-US" altLang="zh-CN" sz="1050" kern="0"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 flipH="1">
            <a:off x="6491656" y="2234700"/>
            <a:ext cx="16961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accent2"/>
                </a:solidFill>
                <a:latin typeface="+mj-lt"/>
                <a:ea typeface="+mj-ea"/>
              </a:rPr>
              <a:t>58</a:t>
            </a:r>
            <a:r>
              <a:rPr lang="en-US" altLang="zh-CN" sz="3200" smtClean="0">
                <a:solidFill>
                  <a:schemeClr val="accent2"/>
                </a:solidFill>
                <a:latin typeface="+mj-lt"/>
                <a:ea typeface="+mj-ea"/>
              </a:rPr>
              <a:t>%</a:t>
            </a:r>
            <a:endParaRPr lang="en-US" altLang="zh-CN" sz="3200">
              <a:solidFill>
                <a:schemeClr val="accent2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4994" y="2009796"/>
            <a:ext cx="3673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rgbClr val="D4E7E8"/>
                </a:solidFill>
                <a:latin typeface="Arial" panose="020B0604020202020204"/>
              </a:rPr>
              <a:t>PART FOUR</a:t>
            </a:r>
            <a:endParaRPr lang="zh-CN" altLang="en-US" sz="4800">
              <a:solidFill>
                <a:srgbClr val="D4E7E8"/>
              </a:solidFill>
              <a:latin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994" y="28407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FFFFFF"/>
                </a:solidFill>
                <a:latin typeface="微软雅黑" panose="020B0503020204020204" pitchFamily="34" charset="-122"/>
              </a:rPr>
              <a:t>此处添加内容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5633" y="2755764"/>
            <a:ext cx="2955074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994" y="3135752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04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87" name="Freeform 32"/>
          <p:cNvSpPr/>
          <p:nvPr/>
        </p:nvSpPr>
        <p:spPr bwMode="auto">
          <a:xfrm>
            <a:off x="3881981" y="3556142"/>
            <a:ext cx="1253337" cy="158735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8" name="Freeform 33"/>
          <p:cNvSpPr/>
          <p:nvPr/>
        </p:nvSpPr>
        <p:spPr bwMode="auto">
          <a:xfrm>
            <a:off x="5055573" y="2889602"/>
            <a:ext cx="1409816" cy="1226253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9" name="Freeform 34"/>
          <p:cNvSpPr/>
          <p:nvPr/>
        </p:nvSpPr>
        <p:spPr bwMode="auto">
          <a:xfrm>
            <a:off x="4372482" y="1512888"/>
            <a:ext cx="1196162" cy="214406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0" name="Freeform 35"/>
          <p:cNvSpPr/>
          <p:nvPr/>
        </p:nvSpPr>
        <p:spPr bwMode="auto">
          <a:xfrm>
            <a:off x="3219954" y="1622724"/>
            <a:ext cx="1342108" cy="1958996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1" name="Freeform 36"/>
          <p:cNvSpPr/>
          <p:nvPr/>
        </p:nvSpPr>
        <p:spPr bwMode="auto">
          <a:xfrm>
            <a:off x="2396935" y="2957309"/>
            <a:ext cx="1488055" cy="1017113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482345" y="3025997"/>
            <a:ext cx="25628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 flipH="1">
            <a:off x="6465389" y="2858276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568644" y="1469542"/>
            <a:ext cx="25628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 flipH="1">
            <a:off x="5551688" y="1301821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85370" y="3264535"/>
            <a:ext cx="25628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flipH="1">
            <a:off x="31905" y="3096814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84976" y="1708865"/>
            <a:ext cx="25628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 flipH="1">
            <a:off x="902251" y="1541144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04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5" name="Line 15"/>
          <p:cNvSpPr>
            <a:spLocks noChangeShapeType="1"/>
          </p:cNvSpPr>
          <p:nvPr/>
        </p:nvSpPr>
        <p:spPr bwMode="auto">
          <a:xfrm rot="885771">
            <a:off x="6916924" y="1550221"/>
            <a:ext cx="0" cy="0"/>
          </a:xfrm>
          <a:prstGeom prst="line">
            <a:avLst/>
          </a:prstGeom>
          <a:noFill/>
          <a:ln w="14288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任意多边形 105"/>
          <p:cNvSpPr/>
          <p:nvPr/>
        </p:nvSpPr>
        <p:spPr bwMode="auto">
          <a:xfrm rot="885771">
            <a:off x="1379183" y="631121"/>
            <a:ext cx="5274936" cy="4843083"/>
          </a:xfrm>
          <a:custGeom>
            <a:avLst/>
            <a:gdLst>
              <a:gd name="connsiteX0" fmla="*/ 5503816 w 5725026"/>
              <a:gd name="connsiteY0" fmla="*/ 0 h 5073465"/>
              <a:gd name="connsiteX1" fmla="*/ 5725026 w 5725026"/>
              <a:gd name="connsiteY1" fmla="*/ 325834 h 5073465"/>
              <a:gd name="connsiteX2" fmla="*/ 308168 w 5725026"/>
              <a:gd name="connsiteY2" fmla="*/ 5073465 h 5073465"/>
              <a:gd name="connsiteX3" fmla="*/ 0 w 5725026"/>
              <a:gd name="connsiteY3" fmla="*/ 4824346 h 5073465"/>
              <a:gd name="connsiteX4" fmla="*/ 5438024 w 5725026"/>
              <a:gd name="connsiteY4" fmla="*/ 52678 h 5073465"/>
              <a:gd name="connsiteX0-1" fmla="*/ 5230726 w 5451936"/>
              <a:gd name="connsiteY0-2" fmla="*/ 0 h 5073465"/>
              <a:gd name="connsiteX1-3" fmla="*/ 5451936 w 5451936"/>
              <a:gd name="connsiteY1-4" fmla="*/ 325834 h 5073465"/>
              <a:gd name="connsiteX2-5" fmla="*/ 35078 w 5451936"/>
              <a:gd name="connsiteY2-6" fmla="*/ 5073465 h 5073465"/>
              <a:gd name="connsiteX3-7" fmla="*/ 198400 w 5451936"/>
              <a:gd name="connsiteY3-8" fmla="*/ 4526416 h 5073465"/>
              <a:gd name="connsiteX4-9" fmla="*/ 5164934 w 5451936"/>
              <a:gd name="connsiteY4-10" fmla="*/ 52678 h 5073465"/>
              <a:gd name="connsiteX5" fmla="*/ 5230726 w 5451936"/>
              <a:gd name="connsiteY5" fmla="*/ 0 h 5073465"/>
              <a:gd name="connsiteX0-11" fmla="*/ 5196043 w 5417253"/>
              <a:gd name="connsiteY0-12" fmla="*/ 0 h 5073465"/>
              <a:gd name="connsiteX1-13" fmla="*/ 5417253 w 5417253"/>
              <a:gd name="connsiteY1-14" fmla="*/ 325834 h 5073465"/>
              <a:gd name="connsiteX2-15" fmla="*/ 395 w 5417253"/>
              <a:gd name="connsiteY2-16" fmla="*/ 5073465 h 5073465"/>
              <a:gd name="connsiteX3-17" fmla="*/ 5130251 w 5417253"/>
              <a:gd name="connsiteY3-18" fmla="*/ 52678 h 5073465"/>
              <a:gd name="connsiteX4-19" fmla="*/ 5196043 w 5417253"/>
              <a:gd name="connsiteY4-20" fmla="*/ 0 h 5073465"/>
              <a:gd name="connsiteX0-21" fmla="*/ 5053726 w 5274936"/>
              <a:gd name="connsiteY0-22" fmla="*/ 0 h 4843083"/>
              <a:gd name="connsiteX1-23" fmla="*/ 5274936 w 5274936"/>
              <a:gd name="connsiteY1-24" fmla="*/ 325834 h 4843083"/>
              <a:gd name="connsiteX2-25" fmla="*/ 0 w 5274936"/>
              <a:gd name="connsiteY2-26" fmla="*/ 4843083 h 4843083"/>
              <a:gd name="connsiteX3-27" fmla="*/ 4987934 w 5274936"/>
              <a:gd name="connsiteY3-28" fmla="*/ 52678 h 4843083"/>
              <a:gd name="connsiteX4-29" fmla="*/ 5053726 w 5274936"/>
              <a:gd name="connsiteY4-30" fmla="*/ 0 h 4843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74936" h="4843083">
                <a:moveTo>
                  <a:pt x="5053726" y="0"/>
                </a:moveTo>
                <a:lnTo>
                  <a:pt x="5274936" y="325834"/>
                </a:lnTo>
                <a:lnTo>
                  <a:pt x="0" y="4843083"/>
                </a:lnTo>
                <a:lnTo>
                  <a:pt x="4987934" y="52678"/>
                </a:lnTo>
                <a:lnTo>
                  <a:pt x="5053726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6471593" y="942504"/>
            <a:ext cx="1162162" cy="1110514"/>
            <a:chOff x="6637567" y="825546"/>
            <a:chExt cx="1162162" cy="1110514"/>
          </a:xfrm>
        </p:grpSpPr>
        <p:sp>
          <p:nvSpPr>
            <p:cNvPr id="108" name="Freeform 5"/>
            <p:cNvSpPr/>
            <p:nvPr/>
          </p:nvSpPr>
          <p:spPr bwMode="auto">
            <a:xfrm rot="885771">
              <a:off x="6637567" y="825546"/>
              <a:ext cx="1110514" cy="1110514"/>
            </a:xfrm>
            <a:custGeom>
              <a:avLst/>
              <a:gdLst>
                <a:gd name="T0" fmla="*/ 1965 w 2006"/>
                <a:gd name="T1" fmla="*/ 41 h 2006"/>
                <a:gd name="T2" fmla="*/ 1859 w 2006"/>
                <a:gd name="T3" fmla="*/ 6 h 2006"/>
                <a:gd name="T4" fmla="*/ 1834 w 2006"/>
                <a:gd name="T5" fmla="*/ 12 h 2006"/>
                <a:gd name="T6" fmla="*/ 1829 w 2006"/>
                <a:gd name="T7" fmla="*/ 14 h 2006"/>
                <a:gd name="T8" fmla="*/ 1821 w 2006"/>
                <a:gd name="T9" fmla="*/ 17 h 2006"/>
                <a:gd name="T10" fmla="*/ 1809 w 2006"/>
                <a:gd name="T11" fmla="*/ 25 h 2006"/>
                <a:gd name="T12" fmla="*/ 1805 w 2006"/>
                <a:gd name="T13" fmla="*/ 27 h 2006"/>
                <a:gd name="T14" fmla="*/ 1803 w 2006"/>
                <a:gd name="T15" fmla="*/ 28 h 2006"/>
                <a:gd name="T16" fmla="*/ 1785 w 2006"/>
                <a:gd name="T17" fmla="*/ 44 h 2006"/>
                <a:gd name="T18" fmla="*/ 1769 w 2006"/>
                <a:gd name="T19" fmla="*/ 60 h 2006"/>
                <a:gd name="T20" fmla="*/ 1472 w 2006"/>
                <a:gd name="T21" fmla="*/ 32 h 2006"/>
                <a:gd name="T22" fmla="*/ 1365 w 2006"/>
                <a:gd name="T23" fmla="*/ 56 h 2006"/>
                <a:gd name="T24" fmla="*/ 983 w 2006"/>
                <a:gd name="T25" fmla="*/ 272 h 2006"/>
                <a:gd name="T26" fmla="*/ 981 w 2006"/>
                <a:gd name="T27" fmla="*/ 274 h 2006"/>
                <a:gd name="T28" fmla="*/ 979 w 2006"/>
                <a:gd name="T29" fmla="*/ 276 h 2006"/>
                <a:gd name="T30" fmla="*/ 729 w 2006"/>
                <a:gd name="T31" fmla="*/ 579 h 2006"/>
                <a:gd name="T32" fmla="*/ 526 w 2006"/>
                <a:gd name="T33" fmla="*/ 519 h 2006"/>
                <a:gd name="T34" fmla="*/ 490 w 2006"/>
                <a:gd name="T35" fmla="*/ 509 h 2006"/>
                <a:gd name="T36" fmla="*/ 459 w 2006"/>
                <a:gd name="T37" fmla="*/ 529 h 2006"/>
                <a:gd name="T38" fmla="*/ 98 w 2006"/>
                <a:gd name="T39" fmla="*/ 760 h 2006"/>
                <a:gd name="T40" fmla="*/ 0 w 2006"/>
                <a:gd name="T41" fmla="*/ 822 h 2006"/>
                <a:gd name="T42" fmla="*/ 93 w 2006"/>
                <a:gd name="T43" fmla="*/ 892 h 2006"/>
                <a:gd name="T44" fmla="*/ 364 w 2006"/>
                <a:gd name="T45" fmla="*/ 1096 h 2006"/>
                <a:gd name="T46" fmla="*/ 368 w 2006"/>
                <a:gd name="T47" fmla="*/ 1202 h 2006"/>
                <a:gd name="T48" fmla="*/ 370 w 2006"/>
                <a:gd name="T49" fmla="*/ 1233 h 2006"/>
                <a:gd name="T50" fmla="*/ 392 w 2006"/>
                <a:gd name="T51" fmla="*/ 1256 h 2006"/>
                <a:gd name="T52" fmla="*/ 419 w 2006"/>
                <a:gd name="T53" fmla="*/ 1282 h 2006"/>
                <a:gd name="T54" fmla="*/ 791 w 2006"/>
                <a:gd name="T55" fmla="*/ 1647 h 2006"/>
                <a:gd name="T56" fmla="*/ 798 w 2006"/>
                <a:gd name="T57" fmla="*/ 1653 h 2006"/>
                <a:gd name="T58" fmla="*/ 821 w 2006"/>
                <a:gd name="T59" fmla="*/ 1676 h 2006"/>
                <a:gd name="T60" fmla="*/ 854 w 2006"/>
                <a:gd name="T61" fmla="*/ 1676 h 2006"/>
                <a:gd name="T62" fmla="*/ 958 w 2006"/>
                <a:gd name="T63" fmla="*/ 1676 h 2006"/>
                <a:gd name="T64" fmla="*/ 1151 w 2006"/>
                <a:gd name="T65" fmla="*/ 1916 h 2006"/>
                <a:gd name="T66" fmla="*/ 1224 w 2006"/>
                <a:gd name="T67" fmla="*/ 2006 h 2006"/>
                <a:gd name="T68" fmla="*/ 1283 w 2006"/>
                <a:gd name="T69" fmla="*/ 1907 h 2006"/>
                <a:gd name="T70" fmla="*/ 1503 w 2006"/>
                <a:gd name="T71" fmla="*/ 1537 h 2006"/>
                <a:gd name="T72" fmla="*/ 1522 w 2006"/>
                <a:gd name="T73" fmla="*/ 1506 h 2006"/>
                <a:gd name="T74" fmla="*/ 1511 w 2006"/>
                <a:gd name="T75" fmla="*/ 1471 h 2006"/>
                <a:gd name="T76" fmla="*/ 1455 w 2006"/>
                <a:gd name="T77" fmla="*/ 1300 h 2006"/>
                <a:gd name="T78" fmla="*/ 1759 w 2006"/>
                <a:gd name="T79" fmla="*/ 1032 h 2006"/>
                <a:gd name="T80" fmla="*/ 1762 w 2006"/>
                <a:gd name="T81" fmla="*/ 1030 h 2006"/>
                <a:gd name="T82" fmla="*/ 1764 w 2006"/>
                <a:gd name="T83" fmla="*/ 1027 h 2006"/>
                <a:gd name="T84" fmla="*/ 1964 w 2006"/>
                <a:gd name="T85" fmla="*/ 652 h 2006"/>
                <a:gd name="T86" fmla="*/ 1951 w 2006"/>
                <a:gd name="T87" fmla="*/ 239 h 2006"/>
                <a:gd name="T88" fmla="*/ 1968 w 2006"/>
                <a:gd name="T89" fmla="*/ 221 h 2006"/>
                <a:gd name="T90" fmla="*/ 2004 w 2006"/>
                <a:gd name="T91" fmla="*/ 131 h 2006"/>
                <a:gd name="T92" fmla="*/ 1965 w 2006"/>
                <a:gd name="T93" fmla="*/ 41 h 2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6" h="2006">
                  <a:moveTo>
                    <a:pt x="1965" y="41"/>
                  </a:moveTo>
                  <a:cubicBezTo>
                    <a:pt x="1937" y="13"/>
                    <a:pt x="1898" y="0"/>
                    <a:pt x="1859" y="6"/>
                  </a:cubicBezTo>
                  <a:cubicBezTo>
                    <a:pt x="1850" y="7"/>
                    <a:pt x="1842" y="9"/>
                    <a:pt x="1834" y="12"/>
                  </a:cubicBezTo>
                  <a:cubicBezTo>
                    <a:pt x="1829" y="14"/>
                    <a:pt x="1829" y="14"/>
                    <a:pt x="1829" y="14"/>
                  </a:cubicBezTo>
                  <a:cubicBezTo>
                    <a:pt x="1821" y="17"/>
                    <a:pt x="1821" y="17"/>
                    <a:pt x="1821" y="17"/>
                  </a:cubicBezTo>
                  <a:cubicBezTo>
                    <a:pt x="1818" y="19"/>
                    <a:pt x="1813" y="22"/>
                    <a:pt x="1809" y="25"/>
                  </a:cubicBezTo>
                  <a:cubicBezTo>
                    <a:pt x="1805" y="27"/>
                    <a:pt x="1805" y="27"/>
                    <a:pt x="1805" y="27"/>
                  </a:cubicBezTo>
                  <a:cubicBezTo>
                    <a:pt x="1803" y="28"/>
                    <a:pt x="1803" y="28"/>
                    <a:pt x="1803" y="28"/>
                  </a:cubicBezTo>
                  <a:cubicBezTo>
                    <a:pt x="1797" y="33"/>
                    <a:pt x="1790" y="38"/>
                    <a:pt x="1785" y="44"/>
                  </a:cubicBezTo>
                  <a:cubicBezTo>
                    <a:pt x="1769" y="60"/>
                    <a:pt x="1769" y="60"/>
                    <a:pt x="1769" y="60"/>
                  </a:cubicBezTo>
                  <a:cubicBezTo>
                    <a:pt x="1687" y="25"/>
                    <a:pt x="1586" y="15"/>
                    <a:pt x="1472" y="32"/>
                  </a:cubicBezTo>
                  <a:cubicBezTo>
                    <a:pt x="1437" y="38"/>
                    <a:pt x="1401" y="45"/>
                    <a:pt x="1365" y="56"/>
                  </a:cubicBezTo>
                  <a:cubicBezTo>
                    <a:pt x="1216" y="98"/>
                    <a:pt x="1073" y="178"/>
                    <a:pt x="983" y="272"/>
                  </a:cubicBezTo>
                  <a:cubicBezTo>
                    <a:pt x="981" y="274"/>
                    <a:pt x="981" y="274"/>
                    <a:pt x="981" y="274"/>
                  </a:cubicBezTo>
                  <a:cubicBezTo>
                    <a:pt x="979" y="276"/>
                    <a:pt x="979" y="276"/>
                    <a:pt x="979" y="276"/>
                  </a:cubicBezTo>
                  <a:cubicBezTo>
                    <a:pt x="729" y="579"/>
                    <a:pt x="729" y="579"/>
                    <a:pt x="729" y="579"/>
                  </a:cubicBezTo>
                  <a:cubicBezTo>
                    <a:pt x="526" y="519"/>
                    <a:pt x="526" y="519"/>
                    <a:pt x="526" y="519"/>
                  </a:cubicBezTo>
                  <a:cubicBezTo>
                    <a:pt x="490" y="509"/>
                    <a:pt x="490" y="509"/>
                    <a:pt x="490" y="509"/>
                  </a:cubicBezTo>
                  <a:cubicBezTo>
                    <a:pt x="459" y="529"/>
                    <a:pt x="459" y="529"/>
                    <a:pt x="459" y="529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0" y="822"/>
                    <a:pt x="0" y="822"/>
                    <a:pt x="0" y="822"/>
                  </a:cubicBezTo>
                  <a:cubicBezTo>
                    <a:pt x="93" y="892"/>
                    <a:pt x="93" y="892"/>
                    <a:pt x="93" y="892"/>
                  </a:cubicBezTo>
                  <a:cubicBezTo>
                    <a:pt x="364" y="1096"/>
                    <a:pt x="364" y="1096"/>
                    <a:pt x="364" y="1096"/>
                  </a:cubicBezTo>
                  <a:cubicBezTo>
                    <a:pt x="368" y="1202"/>
                    <a:pt x="368" y="1202"/>
                    <a:pt x="368" y="1202"/>
                  </a:cubicBezTo>
                  <a:cubicBezTo>
                    <a:pt x="370" y="1233"/>
                    <a:pt x="370" y="1233"/>
                    <a:pt x="370" y="1233"/>
                  </a:cubicBezTo>
                  <a:cubicBezTo>
                    <a:pt x="392" y="1256"/>
                    <a:pt x="392" y="1256"/>
                    <a:pt x="392" y="1256"/>
                  </a:cubicBezTo>
                  <a:cubicBezTo>
                    <a:pt x="419" y="1282"/>
                    <a:pt x="419" y="1282"/>
                    <a:pt x="419" y="1282"/>
                  </a:cubicBezTo>
                  <a:cubicBezTo>
                    <a:pt x="419" y="1282"/>
                    <a:pt x="636" y="1497"/>
                    <a:pt x="791" y="1647"/>
                  </a:cubicBezTo>
                  <a:cubicBezTo>
                    <a:pt x="798" y="1653"/>
                    <a:pt x="798" y="1653"/>
                    <a:pt x="798" y="1653"/>
                  </a:cubicBezTo>
                  <a:cubicBezTo>
                    <a:pt x="821" y="1676"/>
                    <a:pt x="821" y="1676"/>
                    <a:pt x="821" y="1676"/>
                  </a:cubicBezTo>
                  <a:cubicBezTo>
                    <a:pt x="854" y="1676"/>
                    <a:pt x="854" y="1676"/>
                    <a:pt x="854" y="1676"/>
                  </a:cubicBezTo>
                  <a:cubicBezTo>
                    <a:pt x="958" y="1676"/>
                    <a:pt x="958" y="1676"/>
                    <a:pt x="958" y="1676"/>
                  </a:cubicBezTo>
                  <a:cubicBezTo>
                    <a:pt x="1151" y="1916"/>
                    <a:pt x="1151" y="1916"/>
                    <a:pt x="1151" y="1916"/>
                  </a:cubicBezTo>
                  <a:cubicBezTo>
                    <a:pt x="1224" y="2006"/>
                    <a:pt x="1224" y="2006"/>
                    <a:pt x="1224" y="2006"/>
                  </a:cubicBezTo>
                  <a:cubicBezTo>
                    <a:pt x="1283" y="1907"/>
                    <a:pt x="1283" y="1907"/>
                    <a:pt x="1283" y="1907"/>
                  </a:cubicBezTo>
                  <a:cubicBezTo>
                    <a:pt x="1503" y="1537"/>
                    <a:pt x="1503" y="1537"/>
                    <a:pt x="1503" y="1537"/>
                  </a:cubicBezTo>
                  <a:cubicBezTo>
                    <a:pt x="1522" y="1506"/>
                    <a:pt x="1522" y="1506"/>
                    <a:pt x="1522" y="1506"/>
                  </a:cubicBezTo>
                  <a:cubicBezTo>
                    <a:pt x="1511" y="1471"/>
                    <a:pt x="1511" y="1471"/>
                    <a:pt x="1511" y="1471"/>
                  </a:cubicBezTo>
                  <a:cubicBezTo>
                    <a:pt x="1455" y="1300"/>
                    <a:pt x="1455" y="1300"/>
                    <a:pt x="1455" y="1300"/>
                  </a:cubicBezTo>
                  <a:cubicBezTo>
                    <a:pt x="1759" y="1032"/>
                    <a:pt x="1759" y="1032"/>
                    <a:pt x="1759" y="1032"/>
                  </a:cubicBezTo>
                  <a:cubicBezTo>
                    <a:pt x="1762" y="1030"/>
                    <a:pt x="1762" y="1030"/>
                    <a:pt x="1762" y="1030"/>
                  </a:cubicBezTo>
                  <a:cubicBezTo>
                    <a:pt x="1764" y="1027"/>
                    <a:pt x="1764" y="1027"/>
                    <a:pt x="1764" y="1027"/>
                  </a:cubicBezTo>
                  <a:cubicBezTo>
                    <a:pt x="1851" y="937"/>
                    <a:pt x="1925" y="797"/>
                    <a:pt x="1964" y="652"/>
                  </a:cubicBezTo>
                  <a:cubicBezTo>
                    <a:pt x="2006" y="492"/>
                    <a:pt x="2001" y="348"/>
                    <a:pt x="1951" y="239"/>
                  </a:cubicBezTo>
                  <a:cubicBezTo>
                    <a:pt x="1968" y="221"/>
                    <a:pt x="1968" y="221"/>
                    <a:pt x="1968" y="221"/>
                  </a:cubicBezTo>
                  <a:cubicBezTo>
                    <a:pt x="1992" y="197"/>
                    <a:pt x="2004" y="165"/>
                    <a:pt x="2004" y="131"/>
                  </a:cubicBezTo>
                  <a:cubicBezTo>
                    <a:pt x="2004" y="96"/>
                    <a:pt x="1990" y="65"/>
                    <a:pt x="1965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"/>
            <p:cNvSpPr/>
            <p:nvPr/>
          </p:nvSpPr>
          <p:spPr bwMode="auto">
            <a:xfrm rot="885771">
              <a:off x="7620179" y="1233688"/>
              <a:ext cx="67729" cy="143631"/>
            </a:xfrm>
            <a:custGeom>
              <a:avLst/>
              <a:gdLst>
                <a:gd name="T0" fmla="*/ 4 w 122"/>
                <a:gd name="T1" fmla="*/ 212 h 259"/>
                <a:gd name="T2" fmla="*/ 2 w 122"/>
                <a:gd name="T3" fmla="*/ 230 h 259"/>
                <a:gd name="T4" fmla="*/ 16 w 122"/>
                <a:gd name="T5" fmla="*/ 252 h 259"/>
                <a:gd name="T6" fmla="*/ 56 w 122"/>
                <a:gd name="T7" fmla="*/ 239 h 259"/>
                <a:gd name="T8" fmla="*/ 122 w 122"/>
                <a:gd name="T9" fmla="*/ 51 h 259"/>
                <a:gd name="T10" fmla="*/ 71 w 122"/>
                <a:gd name="T11" fmla="*/ 0 h 259"/>
                <a:gd name="T12" fmla="*/ 4 w 122"/>
                <a:gd name="T13" fmla="*/ 21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259">
                  <a:moveTo>
                    <a:pt x="4" y="212"/>
                  </a:moveTo>
                  <a:cubicBezTo>
                    <a:pt x="1" y="218"/>
                    <a:pt x="0" y="224"/>
                    <a:pt x="2" y="230"/>
                  </a:cubicBezTo>
                  <a:cubicBezTo>
                    <a:pt x="3" y="239"/>
                    <a:pt x="9" y="248"/>
                    <a:pt x="16" y="252"/>
                  </a:cubicBezTo>
                  <a:cubicBezTo>
                    <a:pt x="31" y="259"/>
                    <a:pt x="48" y="253"/>
                    <a:pt x="56" y="239"/>
                  </a:cubicBezTo>
                  <a:cubicBezTo>
                    <a:pt x="90" y="173"/>
                    <a:pt x="110" y="109"/>
                    <a:pt x="122" y="5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2" y="63"/>
                    <a:pt x="44" y="136"/>
                    <a:pt x="4" y="2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"/>
            <p:cNvSpPr/>
            <p:nvPr/>
          </p:nvSpPr>
          <p:spPr bwMode="auto">
            <a:xfrm rot="885771">
              <a:off x="7575153" y="991623"/>
              <a:ext cx="206689" cy="300107"/>
            </a:xfrm>
            <a:custGeom>
              <a:avLst/>
              <a:gdLst>
                <a:gd name="T0" fmla="*/ 0 w 373"/>
                <a:gd name="T1" fmla="*/ 211 h 541"/>
                <a:gd name="T2" fmla="*/ 229 w 373"/>
                <a:gd name="T3" fmla="*/ 439 h 541"/>
                <a:gd name="T4" fmla="*/ 222 w 373"/>
                <a:gd name="T5" fmla="*/ 244 h 541"/>
                <a:gd name="T6" fmla="*/ 242 w 373"/>
                <a:gd name="T7" fmla="*/ 208 h 541"/>
                <a:gd name="T8" fmla="*/ 278 w 373"/>
                <a:gd name="T9" fmla="*/ 228 h 541"/>
                <a:gd name="T10" fmla="*/ 280 w 373"/>
                <a:gd name="T11" fmla="*/ 490 h 541"/>
                <a:gd name="T12" fmla="*/ 330 w 373"/>
                <a:gd name="T13" fmla="*/ 541 h 541"/>
                <a:gd name="T14" fmla="*/ 296 w 373"/>
                <a:gd name="T15" fmla="*/ 135 h 541"/>
                <a:gd name="T16" fmla="*/ 355 w 373"/>
                <a:gd name="T17" fmla="*/ 74 h 541"/>
                <a:gd name="T18" fmla="*/ 354 w 373"/>
                <a:gd name="T19" fmla="*/ 8 h 541"/>
                <a:gd name="T20" fmla="*/ 342 w 373"/>
                <a:gd name="T21" fmla="*/ 0 h 541"/>
                <a:gd name="T22" fmla="*/ 173 w 373"/>
                <a:gd name="T23" fmla="*/ 177 h 541"/>
                <a:gd name="T24" fmla="*/ 0 w 373"/>
                <a:gd name="T25" fmla="*/ 2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541">
                  <a:moveTo>
                    <a:pt x="0" y="211"/>
                  </a:moveTo>
                  <a:cubicBezTo>
                    <a:pt x="229" y="439"/>
                    <a:pt x="229" y="439"/>
                    <a:pt x="229" y="439"/>
                  </a:cubicBezTo>
                  <a:cubicBezTo>
                    <a:pt x="244" y="325"/>
                    <a:pt x="222" y="245"/>
                    <a:pt x="222" y="244"/>
                  </a:cubicBezTo>
                  <a:cubicBezTo>
                    <a:pt x="217" y="229"/>
                    <a:pt x="226" y="212"/>
                    <a:pt x="242" y="208"/>
                  </a:cubicBezTo>
                  <a:cubicBezTo>
                    <a:pt x="257" y="204"/>
                    <a:pt x="274" y="213"/>
                    <a:pt x="278" y="228"/>
                  </a:cubicBezTo>
                  <a:cubicBezTo>
                    <a:pt x="280" y="234"/>
                    <a:pt x="309" y="342"/>
                    <a:pt x="280" y="490"/>
                  </a:cubicBezTo>
                  <a:cubicBezTo>
                    <a:pt x="330" y="541"/>
                    <a:pt x="330" y="541"/>
                    <a:pt x="330" y="541"/>
                  </a:cubicBezTo>
                  <a:cubicBezTo>
                    <a:pt x="370" y="392"/>
                    <a:pt x="368" y="237"/>
                    <a:pt x="296" y="135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73" y="55"/>
                    <a:pt x="372" y="26"/>
                    <a:pt x="354" y="8"/>
                  </a:cubicBezTo>
                  <a:cubicBezTo>
                    <a:pt x="350" y="4"/>
                    <a:pt x="346" y="2"/>
                    <a:pt x="342" y="0"/>
                  </a:cubicBezTo>
                  <a:cubicBezTo>
                    <a:pt x="173" y="177"/>
                    <a:pt x="173" y="177"/>
                    <a:pt x="173" y="177"/>
                  </a:cubicBezTo>
                  <a:cubicBezTo>
                    <a:pt x="173" y="177"/>
                    <a:pt x="98" y="186"/>
                    <a:pt x="0" y="211"/>
                  </a:cubicBezTo>
                  <a:close/>
                </a:path>
              </a:pathLst>
            </a:custGeom>
            <a:solidFill>
              <a:srgbClr val="2EA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"/>
            <p:cNvSpPr/>
            <p:nvPr/>
          </p:nvSpPr>
          <p:spPr bwMode="auto">
            <a:xfrm rot="885771">
              <a:off x="7683162" y="1114347"/>
              <a:ext cx="51380" cy="158812"/>
            </a:xfrm>
            <a:custGeom>
              <a:avLst/>
              <a:gdLst>
                <a:gd name="T0" fmla="*/ 61 w 92"/>
                <a:gd name="T1" fmla="*/ 24 h 286"/>
                <a:gd name="T2" fmla="*/ 25 w 92"/>
                <a:gd name="T3" fmla="*/ 4 h 286"/>
                <a:gd name="T4" fmla="*/ 5 w 92"/>
                <a:gd name="T5" fmla="*/ 40 h 286"/>
                <a:gd name="T6" fmla="*/ 12 w 92"/>
                <a:gd name="T7" fmla="*/ 235 h 286"/>
                <a:gd name="T8" fmla="*/ 63 w 92"/>
                <a:gd name="T9" fmla="*/ 286 h 286"/>
                <a:gd name="T10" fmla="*/ 61 w 92"/>
                <a:gd name="T11" fmla="*/ 2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86">
                  <a:moveTo>
                    <a:pt x="61" y="24"/>
                  </a:moveTo>
                  <a:cubicBezTo>
                    <a:pt x="57" y="9"/>
                    <a:pt x="40" y="0"/>
                    <a:pt x="25" y="4"/>
                  </a:cubicBezTo>
                  <a:cubicBezTo>
                    <a:pt x="9" y="8"/>
                    <a:pt x="0" y="25"/>
                    <a:pt x="5" y="40"/>
                  </a:cubicBezTo>
                  <a:cubicBezTo>
                    <a:pt x="5" y="41"/>
                    <a:pt x="27" y="121"/>
                    <a:pt x="12" y="235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92" y="138"/>
                    <a:pt x="63" y="30"/>
                    <a:pt x="6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"/>
            <p:cNvSpPr/>
            <p:nvPr/>
          </p:nvSpPr>
          <p:spPr bwMode="auto">
            <a:xfrm rot="885771">
              <a:off x="7507221" y="978218"/>
              <a:ext cx="282591" cy="119109"/>
            </a:xfrm>
            <a:custGeom>
              <a:avLst/>
              <a:gdLst>
                <a:gd name="T0" fmla="*/ 341 w 510"/>
                <a:gd name="T1" fmla="*/ 182 h 216"/>
                <a:gd name="T2" fmla="*/ 510 w 510"/>
                <a:gd name="T3" fmla="*/ 5 h 216"/>
                <a:gd name="T4" fmla="*/ 509 w 510"/>
                <a:gd name="T5" fmla="*/ 4 h 216"/>
                <a:gd name="T6" fmla="*/ 498 w 510"/>
                <a:gd name="T7" fmla="*/ 1 h 216"/>
                <a:gd name="T8" fmla="*/ 496 w 510"/>
                <a:gd name="T9" fmla="*/ 0 h 216"/>
                <a:gd name="T10" fmla="*/ 483 w 510"/>
                <a:gd name="T11" fmla="*/ 0 h 216"/>
                <a:gd name="T12" fmla="*/ 481 w 510"/>
                <a:gd name="T13" fmla="*/ 0 h 216"/>
                <a:gd name="T14" fmla="*/ 477 w 510"/>
                <a:gd name="T15" fmla="*/ 2 h 216"/>
                <a:gd name="T16" fmla="*/ 473 w 510"/>
                <a:gd name="T17" fmla="*/ 3 h 216"/>
                <a:gd name="T18" fmla="*/ 470 w 510"/>
                <a:gd name="T19" fmla="*/ 4 h 216"/>
                <a:gd name="T20" fmla="*/ 465 w 510"/>
                <a:gd name="T21" fmla="*/ 7 h 216"/>
                <a:gd name="T22" fmla="*/ 463 w 510"/>
                <a:gd name="T23" fmla="*/ 8 h 216"/>
                <a:gd name="T24" fmla="*/ 456 w 510"/>
                <a:gd name="T25" fmla="*/ 14 h 216"/>
                <a:gd name="T26" fmla="*/ 397 w 510"/>
                <a:gd name="T27" fmla="*/ 74 h 216"/>
                <a:gd name="T28" fmla="*/ 0 w 510"/>
                <a:gd name="T29" fmla="*/ 47 h 216"/>
                <a:gd name="T30" fmla="*/ 168 w 510"/>
                <a:gd name="T31" fmla="*/ 216 h 216"/>
                <a:gd name="T32" fmla="*/ 341 w 510"/>
                <a:gd name="T33" fmla="*/ 18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0" h="216">
                  <a:moveTo>
                    <a:pt x="341" y="182"/>
                  </a:moveTo>
                  <a:cubicBezTo>
                    <a:pt x="510" y="5"/>
                    <a:pt x="510" y="5"/>
                    <a:pt x="510" y="5"/>
                  </a:cubicBezTo>
                  <a:cubicBezTo>
                    <a:pt x="509" y="4"/>
                    <a:pt x="509" y="4"/>
                    <a:pt x="509" y="4"/>
                  </a:cubicBezTo>
                  <a:cubicBezTo>
                    <a:pt x="505" y="3"/>
                    <a:pt x="502" y="1"/>
                    <a:pt x="498" y="1"/>
                  </a:cubicBezTo>
                  <a:cubicBezTo>
                    <a:pt x="497" y="1"/>
                    <a:pt x="496" y="0"/>
                    <a:pt x="496" y="0"/>
                  </a:cubicBezTo>
                  <a:cubicBezTo>
                    <a:pt x="491" y="0"/>
                    <a:pt x="487" y="0"/>
                    <a:pt x="483" y="0"/>
                  </a:cubicBezTo>
                  <a:cubicBezTo>
                    <a:pt x="482" y="0"/>
                    <a:pt x="482" y="0"/>
                    <a:pt x="481" y="0"/>
                  </a:cubicBezTo>
                  <a:cubicBezTo>
                    <a:pt x="480" y="1"/>
                    <a:pt x="478" y="1"/>
                    <a:pt x="477" y="2"/>
                  </a:cubicBezTo>
                  <a:cubicBezTo>
                    <a:pt x="476" y="2"/>
                    <a:pt x="474" y="2"/>
                    <a:pt x="473" y="3"/>
                  </a:cubicBezTo>
                  <a:cubicBezTo>
                    <a:pt x="472" y="3"/>
                    <a:pt x="471" y="4"/>
                    <a:pt x="470" y="4"/>
                  </a:cubicBezTo>
                  <a:cubicBezTo>
                    <a:pt x="468" y="5"/>
                    <a:pt x="467" y="6"/>
                    <a:pt x="465" y="7"/>
                  </a:cubicBezTo>
                  <a:cubicBezTo>
                    <a:pt x="464" y="7"/>
                    <a:pt x="463" y="8"/>
                    <a:pt x="463" y="8"/>
                  </a:cubicBezTo>
                  <a:cubicBezTo>
                    <a:pt x="460" y="10"/>
                    <a:pt x="458" y="12"/>
                    <a:pt x="456" y="14"/>
                  </a:cubicBezTo>
                  <a:cubicBezTo>
                    <a:pt x="397" y="74"/>
                    <a:pt x="397" y="74"/>
                    <a:pt x="397" y="74"/>
                  </a:cubicBezTo>
                  <a:cubicBezTo>
                    <a:pt x="295" y="5"/>
                    <a:pt x="145" y="6"/>
                    <a:pt x="0" y="47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266" y="191"/>
                    <a:pt x="341" y="182"/>
                    <a:pt x="341" y="182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"/>
            <p:cNvSpPr/>
            <p:nvPr/>
          </p:nvSpPr>
          <p:spPr bwMode="auto">
            <a:xfrm rot="885771">
              <a:off x="7799729" y="1018447"/>
              <a:ext cx="0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"/>
            <p:cNvSpPr/>
            <p:nvPr/>
          </p:nvSpPr>
          <p:spPr bwMode="auto">
            <a:xfrm rot="885771">
              <a:off x="7793530" y="1014552"/>
              <a:ext cx="1168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 rot="885771">
              <a:off x="6937803" y="1010014"/>
              <a:ext cx="729956" cy="878079"/>
            </a:xfrm>
            <a:custGeom>
              <a:avLst/>
              <a:gdLst>
                <a:gd name="T0" fmla="*/ 847 w 1298"/>
                <a:gd name="T1" fmla="*/ 1194 h 1563"/>
                <a:gd name="T2" fmla="*/ 774 w 1298"/>
                <a:gd name="T3" fmla="*/ 972 h 1563"/>
                <a:gd name="T4" fmla="*/ 1119 w 1298"/>
                <a:gd name="T5" fmla="*/ 669 h 1563"/>
                <a:gd name="T6" fmla="*/ 1298 w 1298"/>
                <a:gd name="T7" fmla="*/ 330 h 1563"/>
                <a:gd name="T8" fmla="*/ 1248 w 1298"/>
                <a:gd name="T9" fmla="*/ 279 h 1563"/>
                <a:gd name="T10" fmla="*/ 1182 w 1298"/>
                <a:gd name="T11" fmla="*/ 467 h 1563"/>
                <a:gd name="T12" fmla="*/ 1142 w 1298"/>
                <a:gd name="T13" fmla="*/ 480 h 1563"/>
                <a:gd name="T14" fmla="*/ 1128 w 1298"/>
                <a:gd name="T15" fmla="*/ 458 h 1563"/>
                <a:gd name="T16" fmla="*/ 1130 w 1298"/>
                <a:gd name="T17" fmla="*/ 440 h 1563"/>
                <a:gd name="T18" fmla="*/ 1197 w 1298"/>
                <a:gd name="T19" fmla="*/ 228 h 1563"/>
                <a:gd name="T20" fmla="*/ 968 w 1298"/>
                <a:gd name="T21" fmla="*/ 0 h 1563"/>
                <a:gd name="T22" fmla="*/ 594 w 1298"/>
                <a:gd name="T23" fmla="*/ 190 h 1563"/>
                <a:gd name="T24" fmla="*/ 25 w 1298"/>
                <a:gd name="T25" fmla="*/ 812 h 1563"/>
                <a:gd name="T26" fmla="*/ 0 w 1298"/>
                <a:gd name="T27" fmla="*/ 1033 h 1563"/>
                <a:gd name="T28" fmla="*/ 267 w 1298"/>
                <a:gd name="T29" fmla="*/ 1293 h 1563"/>
                <a:gd name="T30" fmla="*/ 410 w 1298"/>
                <a:gd name="T31" fmla="*/ 1293 h 1563"/>
                <a:gd name="T32" fmla="*/ 627 w 1298"/>
                <a:gd name="T33" fmla="*/ 1563 h 1563"/>
                <a:gd name="T34" fmla="*/ 847 w 1298"/>
                <a:gd name="T35" fmla="*/ 1194 h 1563"/>
                <a:gd name="T36" fmla="*/ 603 w 1298"/>
                <a:gd name="T37" fmla="*/ 530 h 1563"/>
                <a:gd name="T38" fmla="*/ 603 w 1298"/>
                <a:gd name="T39" fmla="*/ 261 h 1563"/>
                <a:gd name="T40" fmla="*/ 872 w 1298"/>
                <a:gd name="T41" fmla="*/ 261 h 1563"/>
                <a:gd name="T42" fmla="*/ 872 w 1298"/>
                <a:gd name="T43" fmla="*/ 530 h 1563"/>
                <a:gd name="T44" fmla="*/ 603 w 1298"/>
                <a:gd name="T45" fmla="*/ 530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8" h="1563">
                  <a:moveTo>
                    <a:pt x="847" y="1194"/>
                  </a:moveTo>
                  <a:cubicBezTo>
                    <a:pt x="774" y="972"/>
                    <a:pt x="774" y="972"/>
                    <a:pt x="774" y="972"/>
                  </a:cubicBezTo>
                  <a:cubicBezTo>
                    <a:pt x="1119" y="669"/>
                    <a:pt x="1119" y="669"/>
                    <a:pt x="1119" y="669"/>
                  </a:cubicBezTo>
                  <a:cubicBezTo>
                    <a:pt x="1197" y="588"/>
                    <a:pt x="1264" y="462"/>
                    <a:pt x="1298" y="330"/>
                  </a:cubicBezTo>
                  <a:cubicBezTo>
                    <a:pt x="1248" y="279"/>
                    <a:pt x="1248" y="279"/>
                    <a:pt x="1248" y="279"/>
                  </a:cubicBezTo>
                  <a:cubicBezTo>
                    <a:pt x="1236" y="337"/>
                    <a:pt x="1216" y="401"/>
                    <a:pt x="1182" y="467"/>
                  </a:cubicBezTo>
                  <a:cubicBezTo>
                    <a:pt x="1174" y="481"/>
                    <a:pt x="1157" y="487"/>
                    <a:pt x="1142" y="480"/>
                  </a:cubicBezTo>
                  <a:cubicBezTo>
                    <a:pt x="1135" y="476"/>
                    <a:pt x="1129" y="467"/>
                    <a:pt x="1128" y="458"/>
                  </a:cubicBezTo>
                  <a:cubicBezTo>
                    <a:pt x="1126" y="452"/>
                    <a:pt x="1127" y="446"/>
                    <a:pt x="1130" y="440"/>
                  </a:cubicBezTo>
                  <a:cubicBezTo>
                    <a:pt x="1170" y="364"/>
                    <a:pt x="1188" y="291"/>
                    <a:pt x="1197" y="228"/>
                  </a:cubicBezTo>
                  <a:cubicBezTo>
                    <a:pt x="968" y="0"/>
                    <a:pt x="968" y="0"/>
                    <a:pt x="968" y="0"/>
                  </a:cubicBezTo>
                  <a:cubicBezTo>
                    <a:pt x="842" y="32"/>
                    <a:pt x="679" y="91"/>
                    <a:pt x="594" y="190"/>
                  </a:cubicBezTo>
                  <a:cubicBezTo>
                    <a:pt x="443" y="367"/>
                    <a:pt x="25" y="812"/>
                    <a:pt x="25" y="812"/>
                  </a:cubicBezTo>
                  <a:cubicBezTo>
                    <a:pt x="0" y="1033"/>
                    <a:pt x="0" y="1033"/>
                    <a:pt x="0" y="1033"/>
                  </a:cubicBezTo>
                  <a:cubicBezTo>
                    <a:pt x="54" y="1088"/>
                    <a:pt x="107" y="1139"/>
                    <a:pt x="267" y="1293"/>
                  </a:cubicBezTo>
                  <a:cubicBezTo>
                    <a:pt x="410" y="1293"/>
                    <a:pt x="410" y="1293"/>
                    <a:pt x="410" y="1293"/>
                  </a:cubicBezTo>
                  <a:cubicBezTo>
                    <a:pt x="627" y="1563"/>
                    <a:pt x="627" y="1563"/>
                    <a:pt x="627" y="1563"/>
                  </a:cubicBezTo>
                  <a:lnTo>
                    <a:pt x="847" y="1194"/>
                  </a:lnTo>
                  <a:close/>
                  <a:moveTo>
                    <a:pt x="603" y="530"/>
                  </a:moveTo>
                  <a:cubicBezTo>
                    <a:pt x="529" y="455"/>
                    <a:pt x="529" y="335"/>
                    <a:pt x="603" y="261"/>
                  </a:cubicBezTo>
                  <a:cubicBezTo>
                    <a:pt x="678" y="187"/>
                    <a:pt x="798" y="187"/>
                    <a:pt x="872" y="261"/>
                  </a:cubicBezTo>
                  <a:cubicBezTo>
                    <a:pt x="946" y="335"/>
                    <a:pt x="946" y="455"/>
                    <a:pt x="872" y="530"/>
                  </a:cubicBezTo>
                  <a:cubicBezTo>
                    <a:pt x="798" y="604"/>
                    <a:pt x="678" y="604"/>
                    <a:pt x="603" y="530"/>
                  </a:cubicBezTo>
                  <a:close/>
                </a:path>
              </a:pathLst>
            </a:custGeom>
            <a:solidFill>
              <a:schemeClr val="accent2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3"/>
            <p:cNvSpPr/>
            <p:nvPr/>
          </p:nvSpPr>
          <p:spPr bwMode="auto">
            <a:xfrm rot="885771">
              <a:off x="6756577" y="882157"/>
              <a:ext cx="782381" cy="665608"/>
            </a:xfrm>
            <a:custGeom>
              <a:avLst/>
              <a:gdLst>
                <a:gd name="T0" fmla="*/ 1039 w 1413"/>
                <a:gd name="T1" fmla="*/ 359 h 1202"/>
                <a:gd name="T2" fmla="*/ 1413 w 1413"/>
                <a:gd name="T3" fmla="*/ 169 h 1202"/>
                <a:gd name="T4" fmla="*/ 1245 w 1413"/>
                <a:gd name="T5" fmla="*/ 0 h 1202"/>
                <a:gd name="T6" fmla="*/ 899 w 1413"/>
                <a:gd name="T7" fmla="*/ 195 h 1202"/>
                <a:gd name="T8" fmla="*/ 616 w 1413"/>
                <a:gd name="T9" fmla="*/ 539 h 1202"/>
                <a:gd name="T10" fmla="*/ 361 w 1413"/>
                <a:gd name="T11" fmla="*/ 464 h 1202"/>
                <a:gd name="T12" fmla="*/ 0 w 1413"/>
                <a:gd name="T13" fmla="*/ 695 h 1202"/>
                <a:gd name="T14" fmla="*/ 301 w 1413"/>
                <a:gd name="T15" fmla="*/ 921 h 1202"/>
                <a:gd name="T16" fmla="*/ 307 w 1413"/>
                <a:gd name="T17" fmla="*/ 1065 h 1202"/>
                <a:gd name="T18" fmla="*/ 410 w 1413"/>
                <a:gd name="T19" fmla="*/ 1168 h 1202"/>
                <a:gd name="T20" fmla="*/ 415 w 1413"/>
                <a:gd name="T21" fmla="*/ 1173 h 1202"/>
                <a:gd name="T22" fmla="*/ 421 w 1413"/>
                <a:gd name="T23" fmla="*/ 1179 h 1202"/>
                <a:gd name="T24" fmla="*/ 428 w 1413"/>
                <a:gd name="T25" fmla="*/ 1186 h 1202"/>
                <a:gd name="T26" fmla="*/ 433 w 1413"/>
                <a:gd name="T27" fmla="*/ 1191 h 1202"/>
                <a:gd name="T28" fmla="*/ 443 w 1413"/>
                <a:gd name="T29" fmla="*/ 1201 h 1202"/>
                <a:gd name="T30" fmla="*/ 445 w 1413"/>
                <a:gd name="T31" fmla="*/ 1202 h 1202"/>
                <a:gd name="T32" fmla="*/ 470 w 1413"/>
                <a:gd name="T33" fmla="*/ 981 h 1202"/>
                <a:gd name="T34" fmla="*/ 1039 w 1413"/>
                <a:gd name="T35" fmla="*/ 359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3" h="1202">
                  <a:moveTo>
                    <a:pt x="1039" y="359"/>
                  </a:moveTo>
                  <a:cubicBezTo>
                    <a:pt x="1124" y="260"/>
                    <a:pt x="1287" y="201"/>
                    <a:pt x="1413" y="169"/>
                  </a:cubicBezTo>
                  <a:cubicBezTo>
                    <a:pt x="1245" y="0"/>
                    <a:pt x="1245" y="0"/>
                    <a:pt x="1245" y="0"/>
                  </a:cubicBezTo>
                  <a:cubicBezTo>
                    <a:pt x="1110" y="39"/>
                    <a:pt x="980" y="111"/>
                    <a:pt x="899" y="195"/>
                  </a:cubicBezTo>
                  <a:cubicBezTo>
                    <a:pt x="616" y="539"/>
                    <a:pt x="616" y="539"/>
                    <a:pt x="616" y="539"/>
                  </a:cubicBezTo>
                  <a:cubicBezTo>
                    <a:pt x="361" y="464"/>
                    <a:pt x="361" y="464"/>
                    <a:pt x="361" y="464"/>
                  </a:cubicBezTo>
                  <a:cubicBezTo>
                    <a:pt x="0" y="695"/>
                    <a:pt x="0" y="695"/>
                    <a:pt x="0" y="695"/>
                  </a:cubicBezTo>
                  <a:cubicBezTo>
                    <a:pt x="301" y="921"/>
                    <a:pt x="301" y="921"/>
                    <a:pt x="301" y="921"/>
                  </a:cubicBezTo>
                  <a:cubicBezTo>
                    <a:pt x="307" y="1065"/>
                    <a:pt x="307" y="1065"/>
                    <a:pt x="307" y="1065"/>
                  </a:cubicBezTo>
                  <a:cubicBezTo>
                    <a:pt x="352" y="1110"/>
                    <a:pt x="383" y="1141"/>
                    <a:pt x="410" y="1168"/>
                  </a:cubicBezTo>
                  <a:cubicBezTo>
                    <a:pt x="411" y="1170"/>
                    <a:pt x="413" y="1171"/>
                    <a:pt x="415" y="1173"/>
                  </a:cubicBezTo>
                  <a:cubicBezTo>
                    <a:pt x="417" y="1175"/>
                    <a:pt x="419" y="1177"/>
                    <a:pt x="421" y="1179"/>
                  </a:cubicBezTo>
                  <a:cubicBezTo>
                    <a:pt x="423" y="1181"/>
                    <a:pt x="426" y="1184"/>
                    <a:pt x="428" y="1186"/>
                  </a:cubicBezTo>
                  <a:cubicBezTo>
                    <a:pt x="430" y="1188"/>
                    <a:pt x="431" y="1189"/>
                    <a:pt x="433" y="1191"/>
                  </a:cubicBezTo>
                  <a:cubicBezTo>
                    <a:pt x="436" y="1194"/>
                    <a:pt x="440" y="1198"/>
                    <a:pt x="443" y="1201"/>
                  </a:cubicBezTo>
                  <a:cubicBezTo>
                    <a:pt x="444" y="1202"/>
                    <a:pt x="444" y="1202"/>
                    <a:pt x="445" y="1202"/>
                  </a:cubicBezTo>
                  <a:cubicBezTo>
                    <a:pt x="470" y="981"/>
                    <a:pt x="470" y="981"/>
                    <a:pt x="470" y="981"/>
                  </a:cubicBezTo>
                  <a:cubicBezTo>
                    <a:pt x="470" y="981"/>
                    <a:pt x="888" y="536"/>
                    <a:pt x="1039" y="3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4"/>
            <p:cNvSpPr>
              <a:spLocks noEditPoints="1"/>
            </p:cNvSpPr>
            <p:nvPr/>
          </p:nvSpPr>
          <p:spPr bwMode="auto">
            <a:xfrm rot="885771">
              <a:off x="7291117" y="1137448"/>
              <a:ext cx="231211" cy="231211"/>
            </a:xfrm>
            <a:custGeom>
              <a:avLst/>
              <a:gdLst>
                <a:gd name="T0" fmla="*/ 343 w 417"/>
                <a:gd name="T1" fmla="*/ 74 h 417"/>
                <a:gd name="T2" fmla="*/ 74 w 417"/>
                <a:gd name="T3" fmla="*/ 74 h 417"/>
                <a:gd name="T4" fmla="*/ 74 w 417"/>
                <a:gd name="T5" fmla="*/ 343 h 417"/>
                <a:gd name="T6" fmla="*/ 343 w 417"/>
                <a:gd name="T7" fmla="*/ 343 h 417"/>
                <a:gd name="T8" fmla="*/ 343 w 417"/>
                <a:gd name="T9" fmla="*/ 74 h 417"/>
                <a:gd name="T10" fmla="*/ 124 w 417"/>
                <a:gd name="T11" fmla="*/ 300 h 417"/>
                <a:gd name="T12" fmla="*/ 121 w 417"/>
                <a:gd name="T13" fmla="*/ 122 h 417"/>
                <a:gd name="T14" fmla="*/ 300 w 417"/>
                <a:gd name="T15" fmla="*/ 119 h 417"/>
                <a:gd name="T16" fmla="*/ 302 w 417"/>
                <a:gd name="T17" fmla="*/ 298 h 417"/>
                <a:gd name="T18" fmla="*/ 124 w 417"/>
                <a:gd name="T19" fmla="*/ 30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7">
                  <a:moveTo>
                    <a:pt x="343" y="74"/>
                  </a:moveTo>
                  <a:cubicBezTo>
                    <a:pt x="269" y="0"/>
                    <a:pt x="149" y="0"/>
                    <a:pt x="74" y="74"/>
                  </a:cubicBezTo>
                  <a:cubicBezTo>
                    <a:pt x="0" y="148"/>
                    <a:pt x="0" y="268"/>
                    <a:pt x="74" y="343"/>
                  </a:cubicBezTo>
                  <a:cubicBezTo>
                    <a:pt x="149" y="417"/>
                    <a:pt x="269" y="417"/>
                    <a:pt x="343" y="343"/>
                  </a:cubicBezTo>
                  <a:cubicBezTo>
                    <a:pt x="417" y="268"/>
                    <a:pt x="417" y="148"/>
                    <a:pt x="343" y="74"/>
                  </a:cubicBezTo>
                  <a:close/>
                  <a:moveTo>
                    <a:pt x="124" y="300"/>
                  </a:moveTo>
                  <a:cubicBezTo>
                    <a:pt x="74" y="252"/>
                    <a:pt x="73" y="172"/>
                    <a:pt x="121" y="122"/>
                  </a:cubicBezTo>
                  <a:cubicBezTo>
                    <a:pt x="170" y="72"/>
                    <a:pt x="250" y="71"/>
                    <a:pt x="300" y="119"/>
                  </a:cubicBezTo>
                  <a:cubicBezTo>
                    <a:pt x="350" y="168"/>
                    <a:pt x="351" y="248"/>
                    <a:pt x="302" y="298"/>
                  </a:cubicBezTo>
                  <a:cubicBezTo>
                    <a:pt x="254" y="348"/>
                    <a:pt x="174" y="349"/>
                    <a:pt x="124" y="300"/>
                  </a:cubicBezTo>
                  <a:close/>
                </a:path>
              </a:pathLst>
            </a:custGeom>
            <a:solidFill>
              <a:srgbClr val="2EA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8" name="文本框 6"/>
          <p:cNvSpPr txBox="1">
            <a:spLocks noChangeArrowheads="1"/>
          </p:cNvSpPr>
          <p:nvPr/>
        </p:nvSpPr>
        <p:spPr bwMode="auto">
          <a:xfrm>
            <a:off x="2114175" y="4079614"/>
            <a:ext cx="71846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STEP1</a:t>
            </a:r>
            <a:endParaRPr lang="zh-CN" altLang="en-US" sz="1200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2114175" y="4220170"/>
            <a:ext cx="2618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 sz="1200"/>
          </a:p>
        </p:txBody>
      </p:sp>
      <p:sp>
        <p:nvSpPr>
          <p:cNvPr id="120" name="文本框 6"/>
          <p:cNvSpPr txBox="1">
            <a:spLocks noChangeArrowheads="1"/>
          </p:cNvSpPr>
          <p:nvPr/>
        </p:nvSpPr>
        <p:spPr bwMode="auto">
          <a:xfrm>
            <a:off x="4138341" y="3106705"/>
            <a:ext cx="7152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STEP2</a:t>
            </a:r>
            <a:endParaRPr lang="zh-CN" altLang="en-US" sz="1200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4138341" y="3247261"/>
            <a:ext cx="2618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 sz="1200"/>
          </a:p>
        </p:txBody>
      </p:sp>
      <p:sp>
        <p:nvSpPr>
          <p:cNvPr id="122" name="文本框 6"/>
          <p:cNvSpPr txBox="1">
            <a:spLocks noChangeArrowheads="1"/>
          </p:cNvSpPr>
          <p:nvPr/>
        </p:nvSpPr>
        <p:spPr bwMode="auto">
          <a:xfrm>
            <a:off x="6034075" y="2215393"/>
            <a:ext cx="7601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STEP 3</a:t>
            </a:r>
            <a:endParaRPr lang="zh-CN" altLang="en-US" sz="1200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034075" y="2355949"/>
            <a:ext cx="2618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 sz="1200"/>
          </a:p>
        </p:txBody>
      </p:sp>
      <p:sp>
        <p:nvSpPr>
          <p:cNvPr id="124" name="椭圆 123"/>
          <p:cNvSpPr/>
          <p:nvPr/>
        </p:nvSpPr>
        <p:spPr>
          <a:xfrm>
            <a:off x="5869781" y="2001520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4025846" y="2944882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flipV="1">
            <a:off x="2221095" y="3979818"/>
            <a:ext cx="63589" cy="63589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04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230578" y="3104707"/>
            <a:ext cx="86828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1314544" y="3022560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633411" y="3033193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952278" y="3001296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271145" y="3011929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908879" y="3033193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590012" y="3033194"/>
            <a:ext cx="164294" cy="164294"/>
          </a:xfrm>
          <a:prstGeom prst="ellipse">
            <a:avLst/>
          </a:prstGeom>
          <a:solidFill>
            <a:srgbClr val="2EA7E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6"/>
          <p:cNvSpPr txBox="1">
            <a:spLocks noChangeArrowheads="1"/>
          </p:cNvSpPr>
          <p:nvPr/>
        </p:nvSpPr>
        <p:spPr bwMode="auto">
          <a:xfrm>
            <a:off x="456777" y="3290265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9688" y="3598042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38" name="直接连接符 37"/>
          <p:cNvCxnSpPr/>
          <p:nvPr/>
        </p:nvCxnSpPr>
        <p:spPr>
          <a:xfrm>
            <a:off x="1184818" y="3649688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>
            <a:spLocks noChangeArrowheads="1"/>
          </p:cNvSpPr>
          <p:nvPr/>
        </p:nvSpPr>
        <p:spPr bwMode="auto">
          <a:xfrm>
            <a:off x="1857791" y="2158439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30702" y="2466216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41" name="直接连接符 40"/>
          <p:cNvCxnSpPr/>
          <p:nvPr/>
        </p:nvCxnSpPr>
        <p:spPr>
          <a:xfrm>
            <a:off x="2585832" y="2517861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3094511" y="3290265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892034" y="3600956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44" name="直接连接符 43"/>
          <p:cNvCxnSpPr/>
          <p:nvPr/>
        </p:nvCxnSpPr>
        <p:spPr>
          <a:xfrm>
            <a:off x="3747164" y="3652602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6"/>
          <p:cNvSpPr txBox="1">
            <a:spLocks noChangeArrowheads="1"/>
          </p:cNvSpPr>
          <p:nvPr/>
        </p:nvSpPr>
        <p:spPr bwMode="auto">
          <a:xfrm>
            <a:off x="4413378" y="2158439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86289" y="2466216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47" name="直接连接符 46"/>
          <p:cNvCxnSpPr/>
          <p:nvPr/>
        </p:nvCxnSpPr>
        <p:spPr>
          <a:xfrm>
            <a:off x="5141419" y="2517861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6"/>
          <p:cNvSpPr txBox="1">
            <a:spLocks noChangeArrowheads="1"/>
          </p:cNvSpPr>
          <p:nvPr/>
        </p:nvSpPr>
        <p:spPr bwMode="auto">
          <a:xfrm>
            <a:off x="5732245" y="3290265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605156" y="3611463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50" name="直接连接符 49"/>
          <p:cNvCxnSpPr/>
          <p:nvPr/>
        </p:nvCxnSpPr>
        <p:spPr>
          <a:xfrm>
            <a:off x="6460286" y="3663109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7111131" y="2158439"/>
            <a:ext cx="17155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smtClean="0">
                <a:latin typeface="+mj-lt"/>
                <a:ea typeface="方正兰亭黑_GBK"/>
              </a:rPr>
              <a:t>Lorem </a:t>
            </a:r>
            <a:r>
              <a:rPr lang="en-US" altLang="zh-CN" sz="1400">
                <a:latin typeface="+mj-lt"/>
                <a:ea typeface="方正兰亭黑_GBK"/>
              </a:rPr>
              <a:t>ipsum dolor </a:t>
            </a:r>
            <a:endParaRPr lang="zh-CN" altLang="en-US" sz="1400">
              <a:latin typeface="+mj-lt"/>
              <a:ea typeface="方正兰亭黑_GBK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984042" y="2466216"/>
            <a:ext cx="196971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50" kern="0"/>
              <a:t>Donec luctus nibh sit amet sem vulputate venenatis </a:t>
            </a:r>
            <a:endParaRPr lang="zh-CN" altLang="en-US" sz="2000" kern="0"/>
          </a:p>
        </p:txBody>
      </p:sp>
      <p:cxnSp>
        <p:nvCxnSpPr>
          <p:cNvPr id="53" name="直接连接符 52"/>
          <p:cNvCxnSpPr/>
          <p:nvPr/>
        </p:nvCxnSpPr>
        <p:spPr>
          <a:xfrm>
            <a:off x="7839172" y="2517861"/>
            <a:ext cx="2594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A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661001" y="340430"/>
            <a:ext cx="1836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mtClean="0">
                <a:latin typeface="+mn-ea"/>
              </a:rPr>
              <a:t>CONTENTS</a:t>
            </a:r>
            <a:endParaRPr lang="zh-CN" altLang="en-US" sz="240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5935" y="742744"/>
            <a:ext cx="343212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900" smtClea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9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553376" y="755749"/>
            <a:ext cx="194383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00083" y="333877"/>
            <a:ext cx="194383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172051" y="2026268"/>
            <a:ext cx="1090964" cy="1090964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278986" y="2217807"/>
            <a:ext cx="8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/>
              <a:t>01</a:t>
            </a:r>
            <a:endParaRPr lang="zh-CN" altLang="en-US" sz="4000"/>
          </a:p>
        </p:txBody>
      </p:sp>
      <p:sp>
        <p:nvSpPr>
          <p:cNvPr id="24" name="文本框 23"/>
          <p:cNvSpPr txBox="1"/>
          <p:nvPr/>
        </p:nvSpPr>
        <p:spPr>
          <a:xfrm>
            <a:off x="3210019" y="2262148"/>
            <a:ext cx="8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/>
              <a:t>02</a:t>
            </a:r>
            <a:endParaRPr lang="zh-CN" altLang="en-US" sz="4000"/>
          </a:p>
        </p:txBody>
      </p:sp>
      <p:sp>
        <p:nvSpPr>
          <p:cNvPr id="25" name="文本框 24"/>
          <p:cNvSpPr txBox="1"/>
          <p:nvPr/>
        </p:nvSpPr>
        <p:spPr>
          <a:xfrm>
            <a:off x="5253352" y="2260107"/>
            <a:ext cx="8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/>
              <a:t>03</a:t>
            </a:r>
            <a:endParaRPr lang="zh-CN" altLang="en-US" sz="4000"/>
          </a:p>
        </p:txBody>
      </p:sp>
      <p:sp>
        <p:nvSpPr>
          <p:cNvPr id="26" name="文本框 25"/>
          <p:cNvSpPr txBox="1"/>
          <p:nvPr/>
        </p:nvSpPr>
        <p:spPr>
          <a:xfrm>
            <a:off x="7296685" y="2234746"/>
            <a:ext cx="877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mtClean="0"/>
              <a:t>04</a:t>
            </a:r>
            <a:endParaRPr lang="zh-CN" altLang="en-US" sz="4000"/>
          </a:p>
        </p:txBody>
      </p:sp>
      <p:sp>
        <p:nvSpPr>
          <p:cNvPr id="27" name="文本框 26"/>
          <p:cNvSpPr txBox="1"/>
          <p:nvPr/>
        </p:nvSpPr>
        <p:spPr>
          <a:xfrm>
            <a:off x="1107612" y="33510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此处添加内容</a:t>
            </a:r>
            <a:endParaRPr lang="zh-CN" altLang="en-US" sz="140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55487" y="33510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此处添加内容</a:t>
            </a:r>
            <a:endParaRPr lang="zh-CN" altLang="en-US" sz="1400"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81978" y="33510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此处添加内容</a:t>
            </a:r>
            <a:endParaRPr lang="zh-CN" altLang="en-US" sz="1400"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59623" y="33510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此处添加内容</a:t>
            </a:r>
            <a:endParaRPr lang="zh-CN" altLang="en-US" sz="1400"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103084" y="2070609"/>
            <a:ext cx="1090964" cy="1090964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146417" y="2068568"/>
            <a:ext cx="1090964" cy="1090964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189750" y="2043207"/>
            <a:ext cx="1090964" cy="1090964"/>
          </a:xfrm>
          <a:prstGeom prst="ellipse">
            <a:avLst/>
          </a:prstGeom>
          <a:ln w="28575">
            <a:gradFill flip="none" rotWithShape="1">
              <a:gsLst>
                <a:gs pos="67000">
                  <a:srgbClr val="FFFFFF">
                    <a:alpha val="10000"/>
                  </a:srgb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72" r="10101" b="27475"/>
          <a:stretch>
            <a:fillRect/>
          </a:stretch>
        </p:blipFill>
        <p:spPr>
          <a:xfrm>
            <a:off x="1" y="2595156"/>
            <a:ext cx="9130747" cy="25466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02175" y="1707376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latin typeface="+mn-ea"/>
              </a:rPr>
              <a:t>感谢大家观看</a:t>
            </a:r>
            <a:endParaRPr lang="zh-CN" altLang="en-US" sz="540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0623" y="2607499"/>
            <a:ext cx="5142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smtClean="0">
                <a:latin typeface="+mj-lt"/>
              </a:rPr>
              <a:t>THANK YOU FOR WATCHING</a:t>
            </a:r>
            <a:endParaRPr lang="zh-CN" altLang="en-US" sz="2800">
              <a:latin typeface="+mj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830891" y="3219935"/>
            <a:ext cx="5482219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830891" y="1693457"/>
            <a:ext cx="5482219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676940" y="3255485"/>
            <a:ext cx="5790121" cy="5078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52197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8288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2860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7432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200400" indent="4572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Lorem ipsum dolor sit amet, consectetuer adipiscing elit. Aenean commodo ligula eget </a:t>
            </a:r>
            <a:r>
              <a:rPr lang="en-US" altLang="zh-CN" sz="900" smtClean="0">
                <a:solidFill>
                  <a:schemeClr val="accent1"/>
                </a:solidFill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dolor</a:t>
            </a:r>
            <a:endParaRPr lang="en-US" altLang="zh-CN" sz="900">
              <a:solidFill>
                <a:schemeClr val="accent1"/>
              </a:solidFill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80758" y="3616325"/>
            <a:ext cx="358775" cy="292100"/>
            <a:chOff x="7550150" y="3613150"/>
            <a:chExt cx="358775" cy="292100"/>
          </a:xfrm>
          <a:solidFill>
            <a:schemeClr val="tx1"/>
          </a:solidFill>
        </p:grpSpPr>
        <p:sp>
          <p:nvSpPr>
            <p:cNvPr id="4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31585" y="3578617"/>
            <a:ext cx="359165" cy="359779"/>
            <a:chOff x="9145588" y="4435475"/>
            <a:chExt cx="464344" cy="465138"/>
          </a:xfrm>
          <a:solidFill>
            <a:schemeClr val="tx1"/>
          </a:solidFill>
        </p:grpSpPr>
        <p:sp>
          <p:nvSpPr>
            <p:cNvPr id="7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tx1"/>
          </a:solidFill>
        </p:grpSpPr>
        <p:sp>
          <p:nvSpPr>
            <p:cNvPr id="17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94325" y="3578225"/>
            <a:ext cx="358775" cy="360363"/>
            <a:chOff x="5394325" y="3578225"/>
            <a:chExt cx="358775" cy="360363"/>
          </a:xfrm>
          <a:solidFill>
            <a:schemeClr val="tx1"/>
          </a:solidFill>
        </p:grpSpPr>
        <p:sp>
          <p:nvSpPr>
            <p:cNvPr id="20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1" name="AutoShape 29"/>
          <p:cNvSpPr/>
          <p:nvPr/>
        </p:nvSpPr>
        <p:spPr bwMode="auto">
          <a:xfrm>
            <a:off x="8267700" y="2871788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2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3" name="AutoShape 31"/>
          <p:cNvSpPr/>
          <p:nvPr/>
        </p:nvSpPr>
        <p:spPr bwMode="auto">
          <a:xfrm>
            <a:off x="7651750" y="3016250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4" name="AutoShape 32"/>
          <p:cNvSpPr/>
          <p:nvPr/>
        </p:nvSpPr>
        <p:spPr bwMode="auto">
          <a:xfrm>
            <a:off x="6831013" y="2882900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5" name="AutoShape 33"/>
          <p:cNvSpPr/>
          <p:nvPr/>
        </p:nvSpPr>
        <p:spPr bwMode="auto">
          <a:xfrm>
            <a:off x="6111875" y="2994025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6" name="AutoShape 34"/>
          <p:cNvSpPr/>
          <p:nvPr/>
        </p:nvSpPr>
        <p:spPr bwMode="auto">
          <a:xfrm>
            <a:off x="6202363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7" name="AutoShape 35"/>
          <p:cNvSpPr/>
          <p:nvPr/>
        </p:nvSpPr>
        <p:spPr bwMode="auto">
          <a:xfrm>
            <a:off x="6337300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8" name="AutoShape 36"/>
          <p:cNvSpPr/>
          <p:nvPr/>
        </p:nvSpPr>
        <p:spPr bwMode="auto">
          <a:xfrm>
            <a:off x="6280150" y="2859088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94325" y="2859088"/>
            <a:ext cx="358775" cy="360362"/>
            <a:chOff x="5394325" y="2859088"/>
            <a:chExt cx="358775" cy="360362"/>
          </a:xfrm>
          <a:solidFill>
            <a:schemeClr val="tx1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4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6" name="AutoShape 43"/>
          <p:cNvSpPr/>
          <p:nvPr/>
        </p:nvSpPr>
        <p:spPr bwMode="auto">
          <a:xfrm>
            <a:off x="4675188" y="2882900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47" name="AutoShape 44"/>
          <p:cNvSpPr/>
          <p:nvPr/>
        </p:nvSpPr>
        <p:spPr bwMode="auto">
          <a:xfrm>
            <a:off x="5000625" y="2994025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48" name="AutoShape 45"/>
          <p:cNvSpPr/>
          <p:nvPr/>
        </p:nvSpPr>
        <p:spPr bwMode="auto">
          <a:xfrm>
            <a:off x="4989513" y="3128963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49" name="AutoShape 46"/>
          <p:cNvSpPr/>
          <p:nvPr/>
        </p:nvSpPr>
        <p:spPr bwMode="auto">
          <a:xfrm>
            <a:off x="8267700" y="2141538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50" name="AutoShape 47"/>
          <p:cNvSpPr/>
          <p:nvPr/>
        </p:nvSpPr>
        <p:spPr bwMode="auto">
          <a:xfrm>
            <a:off x="7550150" y="2141538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853689" y="2141343"/>
            <a:ext cx="314346" cy="359165"/>
            <a:chOff x="6853689" y="2141343"/>
            <a:chExt cx="314346" cy="359165"/>
          </a:xfrm>
          <a:solidFill>
            <a:schemeClr val="tx1"/>
          </a:solidFill>
        </p:grpSpPr>
        <p:sp>
          <p:nvSpPr>
            <p:cNvPr id="52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5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11875" y="2141538"/>
            <a:ext cx="360363" cy="358775"/>
            <a:chOff x="6111875" y="2141538"/>
            <a:chExt cx="360363" cy="358775"/>
          </a:xfrm>
          <a:solidFill>
            <a:schemeClr val="tx1"/>
          </a:solidFill>
        </p:grpSpPr>
        <p:sp>
          <p:nvSpPr>
            <p:cNvPr id="57" name="AutoShape 52"/>
            <p:cNvSpPr/>
            <p:nvPr/>
          </p:nvSpPr>
          <p:spPr bwMode="auto">
            <a:xfrm>
              <a:off x="6111875" y="2141538"/>
              <a:ext cx="360363" cy="358775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8" name="AutoShape 53"/>
            <p:cNvSpPr/>
            <p:nvPr/>
          </p:nvSpPr>
          <p:spPr bwMode="auto">
            <a:xfrm>
              <a:off x="6248400" y="2265363"/>
              <a:ext cx="96838" cy="100012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9" name="AutoShape 54"/>
            <p:cNvSpPr/>
            <p:nvPr/>
          </p:nvSpPr>
          <p:spPr bwMode="auto">
            <a:xfrm>
              <a:off x="6235700" y="2387600"/>
              <a:ext cx="55563" cy="5715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55"/>
            <p:cNvSpPr/>
            <p:nvPr/>
          </p:nvSpPr>
          <p:spPr bwMode="auto">
            <a:xfrm>
              <a:off x="6292850" y="2197100"/>
              <a:ext cx="55563" cy="5715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394312" y="2141343"/>
            <a:ext cx="359165" cy="359165"/>
            <a:chOff x="5394312" y="2141343"/>
            <a:chExt cx="359165" cy="359165"/>
          </a:xfrm>
          <a:solidFill>
            <a:schemeClr val="tx1"/>
          </a:solidFill>
        </p:grpSpPr>
        <p:sp>
          <p:nvSpPr>
            <p:cNvPr id="62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3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4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5" name="AutoShape 59"/>
          <p:cNvSpPr/>
          <p:nvPr/>
        </p:nvSpPr>
        <p:spPr bwMode="auto">
          <a:xfrm>
            <a:off x="4675188" y="214153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66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67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68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69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0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1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2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3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74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75" name="Group 69"/>
          <p:cNvGrpSpPr/>
          <p:nvPr/>
        </p:nvGrpSpPr>
        <p:grpSpPr>
          <a:xfrm>
            <a:off x="7549916" y="1422399"/>
            <a:ext cx="359165" cy="337063"/>
            <a:chOff x="10074275" y="1647825"/>
            <a:chExt cx="464344" cy="435769"/>
          </a:xfrm>
          <a:solidFill>
            <a:schemeClr val="tx1"/>
          </a:solidFill>
        </p:grpSpPr>
        <p:sp>
          <p:nvSpPr>
            <p:cNvPr id="76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7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8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9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0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1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2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3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4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42125" y="1422400"/>
            <a:ext cx="336550" cy="358775"/>
            <a:chOff x="6842125" y="1422400"/>
            <a:chExt cx="336550" cy="358775"/>
          </a:xfrm>
          <a:solidFill>
            <a:schemeClr val="tx1"/>
          </a:solidFill>
        </p:grpSpPr>
        <p:sp>
          <p:nvSpPr>
            <p:cNvPr id="86" name="AutoShape 78"/>
            <p:cNvSpPr/>
            <p:nvPr/>
          </p:nvSpPr>
          <p:spPr bwMode="auto">
            <a:xfrm>
              <a:off x="6842125" y="1422400"/>
              <a:ext cx="3365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79"/>
            <p:cNvSpPr/>
            <p:nvPr/>
          </p:nvSpPr>
          <p:spPr bwMode="auto">
            <a:xfrm>
              <a:off x="6888163" y="1466850"/>
              <a:ext cx="246062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8" name="AutoShape 80"/>
            <p:cNvSpPr/>
            <p:nvPr/>
          </p:nvSpPr>
          <p:spPr bwMode="auto">
            <a:xfrm>
              <a:off x="7021513" y="1501775"/>
              <a:ext cx="68262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9" name="Group 82"/>
          <p:cNvGrpSpPr/>
          <p:nvPr/>
        </p:nvGrpSpPr>
        <p:grpSpPr>
          <a:xfrm>
            <a:off x="6112643" y="1422399"/>
            <a:ext cx="359165" cy="359165"/>
            <a:chOff x="8216107" y="1647825"/>
            <a:chExt cx="464344" cy="464344"/>
          </a:xfrm>
          <a:solidFill>
            <a:schemeClr val="tx1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675188" y="1422400"/>
            <a:ext cx="360362" cy="358775"/>
            <a:chOff x="4675188" y="1422400"/>
            <a:chExt cx="360362" cy="358775"/>
          </a:xfrm>
          <a:solidFill>
            <a:schemeClr val="tx1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965575" y="3582988"/>
            <a:ext cx="213716" cy="358775"/>
            <a:chOff x="3965575" y="3582988"/>
            <a:chExt cx="247650" cy="358775"/>
          </a:xfrm>
          <a:solidFill>
            <a:schemeClr val="tx1"/>
          </a:solidFill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4" name="AutoShape 103"/>
          <p:cNvSpPr/>
          <p:nvPr/>
        </p:nvSpPr>
        <p:spPr bwMode="auto">
          <a:xfrm>
            <a:off x="1811338" y="3660775"/>
            <a:ext cx="128587" cy="841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5" name="AutoShape 104"/>
          <p:cNvSpPr/>
          <p:nvPr/>
        </p:nvSpPr>
        <p:spPr bwMode="auto">
          <a:xfrm>
            <a:off x="1754188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  <a:solidFill>
            <a:schemeClr val="tx1"/>
          </a:solidFill>
        </p:grpSpPr>
        <p:sp>
          <p:nvSpPr>
            <p:cNvPr id="117" name="AutoShape 105"/>
            <p:cNvSpPr/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8" name="AutoShape 106"/>
            <p:cNvSpPr/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9" name="AutoShape 107"/>
            <p:cNvSpPr/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61950" y="3582988"/>
            <a:ext cx="269875" cy="358775"/>
            <a:chOff x="361950" y="3582988"/>
            <a:chExt cx="269875" cy="358775"/>
          </a:xfrm>
          <a:solidFill>
            <a:schemeClr val="tx1"/>
          </a:solidFill>
        </p:grpSpPr>
        <p:sp>
          <p:nvSpPr>
            <p:cNvPr id="121" name="AutoShape 108"/>
            <p:cNvSpPr/>
            <p:nvPr/>
          </p:nvSpPr>
          <p:spPr bwMode="auto">
            <a:xfrm>
              <a:off x="428625" y="3649663"/>
              <a:ext cx="134938" cy="1349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2" name="AutoShape 109"/>
            <p:cNvSpPr/>
            <p:nvPr/>
          </p:nvSpPr>
          <p:spPr bwMode="auto">
            <a:xfrm>
              <a:off x="361950" y="3582988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3" name="Group 112"/>
          <p:cNvGrpSpPr/>
          <p:nvPr/>
        </p:nvGrpSpPr>
        <p:grpSpPr>
          <a:xfrm>
            <a:off x="3909765" y="2886073"/>
            <a:ext cx="359779" cy="337063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12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6" name="AutoShape 112"/>
          <p:cNvSpPr/>
          <p:nvPr/>
        </p:nvSpPr>
        <p:spPr bwMode="auto">
          <a:xfrm>
            <a:off x="3190875" y="2863850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2528974" y="2863357"/>
            <a:ext cx="246811" cy="359779"/>
            <a:chOff x="2528974" y="2863357"/>
            <a:chExt cx="246811" cy="359779"/>
          </a:xfrm>
          <a:solidFill>
            <a:schemeClr val="tx1"/>
          </a:solidFill>
        </p:grpSpPr>
        <p:sp>
          <p:nvSpPr>
            <p:cNvPr id="12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0" name="AutoShape 115"/>
          <p:cNvSpPr/>
          <p:nvPr/>
        </p:nvSpPr>
        <p:spPr bwMode="auto">
          <a:xfrm>
            <a:off x="1798638" y="2863850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31" name="AutoShape 116"/>
          <p:cNvSpPr/>
          <p:nvPr/>
        </p:nvSpPr>
        <p:spPr bwMode="auto">
          <a:xfrm>
            <a:off x="1911350" y="3076575"/>
            <a:ext cx="44450" cy="6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3226"/>
                  <a:pt x="0" y="7201"/>
                </a:cubicBezTo>
                <a:cubicBezTo>
                  <a:pt x="0" y="9390"/>
                  <a:pt x="1798" y="13537"/>
                  <a:pt x="3601" y="16821"/>
                </a:cubicBezTo>
                <a:cubicBezTo>
                  <a:pt x="5070" y="19493"/>
                  <a:pt x="6916" y="21600"/>
                  <a:pt x="10800" y="21600"/>
                </a:cubicBezTo>
                <a:cubicBezTo>
                  <a:pt x="15016" y="21600"/>
                  <a:pt x="16529" y="19514"/>
                  <a:pt x="18003" y="16858"/>
                </a:cubicBezTo>
                <a:cubicBezTo>
                  <a:pt x="19828" y="13567"/>
                  <a:pt x="21600" y="9397"/>
                  <a:pt x="21600" y="7201"/>
                </a:cubicBezTo>
                <a:cubicBezTo>
                  <a:pt x="21600" y="3226"/>
                  <a:pt x="16761" y="0"/>
                  <a:pt x="1080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32" name="AutoShape 117"/>
          <p:cNvSpPr/>
          <p:nvPr/>
        </p:nvSpPr>
        <p:spPr bwMode="auto">
          <a:xfrm>
            <a:off x="1035050" y="2930525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rPr>
              <a:t>	</a:t>
            </a:r>
          </a:p>
        </p:txBody>
      </p:sp>
      <p:grpSp>
        <p:nvGrpSpPr>
          <p:cNvPr id="133" name="Group 121"/>
          <p:cNvGrpSpPr/>
          <p:nvPr/>
        </p:nvGrpSpPr>
        <p:grpSpPr>
          <a:xfrm>
            <a:off x="317500" y="2908790"/>
            <a:ext cx="359165" cy="269526"/>
            <a:chOff x="723900" y="3569494"/>
            <a:chExt cx="464344" cy="348456"/>
          </a:xfrm>
          <a:solidFill>
            <a:schemeClr val="tx1"/>
          </a:solidFill>
        </p:grpSpPr>
        <p:sp>
          <p:nvSpPr>
            <p:cNvPr id="134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5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36" name="Group 124"/>
          <p:cNvGrpSpPr/>
          <p:nvPr/>
        </p:nvGrpSpPr>
        <p:grpSpPr>
          <a:xfrm>
            <a:off x="3909765" y="2178795"/>
            <a:ext cx="359779" cy="302680"/>
            <a:chOff x="5368132" y="2625725"/>
            <a:chExt cx="465138" cy="391319"/>
          </a:xfrm>
          <a:solidFill>
            <a:schemeClr val="tx1"/>
          </a:solidFill>
        </p:grpSpPr>
        <p:sp>
          <p:nvSpPr>
            <p:cNvPr id="13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91434" y="2145028"/>
            <a:ext cx="359165" cy="359165"/>
            <a:chOff x="3191434" y="2145028"/>
            <a:chExt cx="359165" cy="359165"/>
          </a:xfrm>
          <a:solidFill>
            <a:schemeClr val="tx1"/>
          </a:solidFill>
        </p:grpSpPr>
        <p:sp>
          <p:nvSpPr>
            <p:cNvPr id="141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2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3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473104" y="2145028"/>
            <a:ext cx="359165" cy="359165"/>
            <a:chOff x="2473104" y="2145028"/>
            <a:chExt cx="359165" cy="359165"/>
          </a:xfrm>
          <a:solidFill>
            <a:schemeClr val="tx1"/>
          </a:solidFill>
        </p:grpSpPr>
        <p:sp>
          <p:nvSpPr>
            <p:cNvPr id="145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6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47" name="AutoShape 128"/>
          <p:cNvSpPr/>
          <p:nvPr/>
        </p:nvSpPr>
        <p:spPr bwMode="auto">
          <a:xfrm>
            <a:off x="1754188" y="2144713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48" name="AutoShape 129"/>
          <p:cNvSpPr/>
          <p:nvPr/>
        </p:nvSpPr>
        <p:spPr bwMode="auto">
          <a:xfrm>
            <a:off x="1979613" y="2189163"/>
            <a:ext cx="88900" cy="90487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49" name="AutoShape 130"/>
          <p:cNvSpPr/>
          <p:nvPr/>
        </p:nvSpPr>
        <p:spPr bwMode="auto">
          <a:xfrm>
            <a:off x="1035050" y="2144713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0" name="AutoShape 131"/>
          <p:cNvSpPr/>
          <p:nvPr/>
        </p:nvSpPr>
        <p:spPr bwMode="auto">
          <a:xfrm>
            <a:off x="339725" y="2144713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1" name="AutoShape 132"/>
          <p:cNvSpPr/>
          <p:nvPr/>
        </p:nvSpPr>
        <p:spPr bwMode="auto">
          <a:xfrm>
            <a:off x="406400" y="2290763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2" name="AutoShape 133"/>
          <p:cNvSpPr/>
          <p:nvPr/>
        </p:nvSpPr>
        <p:spPr bwMode="auto">
          <a:xfrm>
            <a:off x="474663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3" name="AutoShape 134"/>
          <p:cNvSpPr/>
          <p:nvPr/>
        </p:nvSpPr>
        <p:spPr bwMode="auto">
          <a:xfrm>
            <a:off x="541338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4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5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6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7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8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9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0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1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2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3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4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5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1035050" y="1447800"/>
            <a:ext cx="360363" cy="315913"/>
            <a:chOff x="1035050" y="1447800"/>
            <a:chExt cx="360363" cy="315913"/>
          </a:xfrm>
          <a:solidFill>
            <a:schemeClr val="tx1"/>
          </a:solidFill>
        </p:grpSpPr>
        <p:sp>
          <p:nvSpPr>
            <p:cNvPr id="167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8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69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994" y="28407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+mn-ea"/>
              </a:rPr>
              <a:t>此处添加内容</a:t>
            </a:r>
            <a:endParaRPr lang="zh-CN" altLang="en-US" sz="1600"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5633" y="2755764"/>
            <a:ext cx="2955074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994" y="3135752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994" y="2009796"/>
            <a:ext cx="3354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rgbClr val="D4E7E8"/>
                </a:solidFill>
                <a:latin typeface="Arial" panose="020B0604020202020204"/>
              </a:rPr>
              <a:t>PART 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latin typeface="+mj-lt"/>
              </a:rPr>
              <a:t>01</a:t>
            </a:r>
            <a:endParaRPr lang="zh-CN" altLang="en-US" sz="3600"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34770" y="1545747"/>
            <a:ext cx="4609229" cy="285372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91449" y="2161743"/>
            <a:ext cx="348326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kern="0" smtClea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amet.</a:t>
            </a: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4591449" y="1855639"/>
            <a:ext cx="33565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INTRODUCTION</a:t>
            </a:r>
            <a:endParaRPr lang="en-US" altLang="zh-CN" sz="1800" b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35165" y="3155269"/>
            <a:ext cx="348326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35165" y="3579540"/>
            <a:ext cx="348326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70364" y="3159525"/>
            <a:ext cx="261938" cy="261938"/>
            <a:chOff x="1187450" y="5037138"/>
            <a:chExt cx="368300" cy="368300"/>
          </a:xfrm>
          <a:solidFill>
            <a:schemeClr val="accent2"/>
          </a:solidFill>
        </p:grpSpPr>
        <p:sp>
          <p:nvSpPr>
            <p:cNvPr id="32" name="Freeform 1383"/>
            <p:cNvSpPr>
              <a:spLocks noEditPoints="1"/>
            </p:cNvSpPr>
            <p:nvPr/>
          </p:nvSpPr>
          <p:spPr bwMode="auto">
            <a:xfrm>
              <a:off x="1187450" y="5037138"/>
              <a:ext cx="368300" cy="368300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  <p:sp>
          <p:nvSpPr>
            <p:cNvPr id="33" name="Freeform 1384"/>
            <p:cNvSpPr/>
            <p:nvPr/>
          </p:nvSpPr>
          <p:spPr bwMode="auto">
            <a:xfrm>
              <a:off x="1303337" y="5176838"/>
              <a:ext cx="152400" cy="104775"/>
            </a:xfrm>
            <a:custGeom>
              <a:avLst/>
              <a:gdLst>
                <a:gd name="T0" fmla="*/ 75 w 83"/>
                <a:gd name="T1" fmla="*/ 1 h 57"/>
                <a:gd name="T2" fmla="*/ 33 w 83"/>
                <a:gd name="T3" fmla="*/ 45 h 57"/>
                <a:gd name="T4" fmla="*/ 7 w 83"/>
                <a:gd name="T5" fmla="*/ 20 h 57"/>
                <a:gd name="T6" fmla="*/ 2 w 83"/>
                <a:gd name="T7" fmla="*/ 20 h 57"/>
                <a:gd name="T8" fmla="*/ 2 w 83"/>
                <a:gd name="T9" fmla="*/ 25 h 57"/>
                <a:gd name="T10" fmla="*/ 33 w 83"/>
                <a:gd name="T11" fmla="*/ 57 h 57"/>
                <a:gd name="T12" fmla="*/ 81 w 83"/>
                <a:gd name="T13" fmla="*/ 7 h 57"/>
                <a:gd name="T14" fmla="*/ 81 w 83"/>
                <a:gd name="T15" fmla="*/ 1 h 57"/>
                <a:gd name="T16" fmla="*/ 75 w 83"/>
                <a:gd name="T1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57">
                  <a:moveTo>
                    <a:pt x="75" y="1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8"/>
                    <a:pt x="3" y="18"/>
                    <a:pt x="2" y="20"/>
                  </a:cubicBezTo>
                  <a:cubicBezTo>
                    <a:pt x="0" y="21"/>
                    <a:pt x="0" y="24"/>
                    <a:pt x="2" y="2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5"/>
                    <a:pt x="83" y="3"/>
                    <a:pt x="81" y="1"/>
                  </a:cubicBezTo>
                  <a:cubicBezTo>
                    <a:pt x="80" y="0"/>
                    <a:pt x="77" y="0"/>
                    <a:pt x="7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78882" y="3611132"/>
            <a:ext cx="261938" cy="261938"/>
            <a:chOff x="1187450" y="5037138"/>
            <a:chExt cx="368300" cy="368300"/>
          </a:xfrm>
          <a:solidFill>
            <a:schemeClr val="accent2"/>
          </a:solidFill>
        </p:grpSpPr>
        <p:sp>
          <p:nvSpPr>
            <p:cNvPr id="35" name="Freeform 1383"/>
            <p:cNvSpPr>
              <a:spLocks noEditPoints="1"/>
            </p:cNvSpPr>
            <p:nvPr/>
          </p:nvSpPr>
          <p:spPr bwMode="auto">
            <a:xfrm>
              <a:off x="1187450" y="5037138"/>
              <a:ext cx="368300" cy="368300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  <p:sp>
          <p:nvSpPr>
            <p:cNvPr id="36" name="Freeform 1384"/>
            <p:cNvSpPr/>
            <p:nvPr/>
          </p:nvSpPr>
          <p:spPr bwMode="auto">
            <a:xfrm>
              <a:off x="1303337" y="5176838"/>
              <a:ext cx="152400" cy="104775"/>
            </a:xfrm>
            <a:custGeom>
              <a:avLst/>
              <a:gdLst>
                <a:gd name="T0" fmla="*/ 75 w 83"/>
                <a:gd name="T1" fmla="*/ 1 h 57"/>
                <a:gd name="T2" fmla="*/ 33 w 83"/>
                <a:gd name="T3" fmla="*/ 45 h 57"/>
                <a:gd name="T4" fmla="*/ 7 w 83"/>
                <a:gd name="T5" fmla="*/ 20 h 57"/>
                <a:gd name="T6" fmla="*/ 2 w 83"/>
                <a:gd name="T7" fmla="*/ 20 h 57"/>
                <a:gd name="T8" fmla="*/ 2 w 83"/>
                <a:gd name="T9" fmla="*/ 25 h 57"/>
                <a:gd name="T10" fmla="*/ 33 w 83"/>
                <a:gd name="T11" fmla="*/ 57 h 57"/>
                <a:gd name="T12" fmla="*/ 81 w 83"/>
                <a:gd name="T13" fmla="*/ 7 h 57"/>
                <a:gd name="T14" fmla="*/ 81 w 83"/>
                <a:gd name="T15" fmla="*/ 1 h 57"/>
                <a:gd name="T16" fmla="*/ 75 w 83"/>
                <a:gd name="T1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57">
                  <a:moveTo>
                    <a:pt x="75" y="1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8"/>
                    <a:pt x="3" y="18"/>
                    <a:pt x="2" y="20"/>
                  </a:cubicBezTo>
                  <a:cubicBezTo>
                    <a:pt x="0" y="21"/>
                    <a:pt x="0" y="24"/>
                    <a:pt x="2" y="2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5"/>
                    <a:pt x="83" y="3"/>
                    <a:pt x="81" y="1"/>
                  </a:cubicBezTo>
                  <a:cubicBezTo>
                    <a:pt x="80" y="0"/>
                    <a:pt x="77" y="0"/>
                    <a:pt x="7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5747"/>
            <a:ext cx="4534771" cy="285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latin typeface="+mj-lt"/>
              </a:rPr>
              <a:t>01</a:t>
            </a:r>
            <a:endParaRPr lang="zh-CN" altLang="en-US" sz="3600">
              <a:latin typeface="+mj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68313" y="1584960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68313" y="2769903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618778" y="1584960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618778" y="2769903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76067" y="1831862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1259111" y="1664141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76067" y="3007474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259111" y="2813230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01098" y="3007474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 flipH="1">
            <a:off x="5384142" y="2813230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01098" y="1831862"/>
            <a:ext cx="3483269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0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</a:t>
            </a:r>
            <a:r>
              <a:rPr lang="en-US" altLang="zh-CN" sz="100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dolor.</a:t>
            </a:r>
            <a:endParaRPr lang="zh-CN" altLang="en-US" sz="1000" kern="0"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5384142" y="1664141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68313" y="3984943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618778" y="3984943"/>
            <a:ext cx="782320" cy="7823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76067" y="4238012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 flipH="1">
            <a:off x="1259111" y="4028270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401098" y="4222514"/>
            <a:ext cx="348326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5384142" y="4028270"/>
            <a:ext cx="24455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30355" y="2981480"/>
            <a:ext cx="359165" cy="359165"/>
            <a:chOff x="5394312" y="2141343"/>
            <a:chExt cx="359165" cy="359165"/>
          </a:xfrm>
          <a:solidFill>
            <a:schemeClr val="accent2"/>
          </a:solidFill>
        </p:grpSpPr>
        <p:sp>
          <p:nvSpPr>
            <p:cNvPr id="51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4" name="Group 112"/>
          <p:cNvGrpSpPr/>
          <p:nvPr/>
        </p:nvGrpSpPr>
        <p:grpSpPr>
          <a:xfrm>
            <a:off x="679584" y="3011141"/>
            <a:ext cx="359779" cy="337063"/>
            <a:chOff x="5368132" y="3540125"/>
            <a:chExt cx="465138" cy="435769"/>
          </a:xfrm>
          <a:solidFill>
            <a:schemeClr val="accent2"/>
          </a:solidFill>
        </p:grpSpPr>
        <p:sp>
          <p:nvSpPr>
            <p:cNvPr id="5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7" name="AutoShape 112"/>
          <p:cNvSpPr/>
          <p:nvPr/>
        </p:nvSpPr>
        <p:spPr bwMode="auto">
          <a:xfrm>
            <a:off x="4829157" y="4196715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36069" y="4222514"/>
            <a:ext cx="246809" cy="359779"/>
            <a:chOff x="2528974" y="2863357"/>
            <a:chExt cx="246811" cy="359779"/>
          </a:xfrm>
          <a:solidFill>
            <a:schemeClr val="accent2"/>
          </a:solidFill>
        </p:grpSpPr>
        <p:sp>
          <p:nvSpPr>
            <p:cNvPr id="59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0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812783" y="1802640"/>
            <a:ext cx="359163" cy="359165"/>
            <a:chOff x="3191434" y="2145028"/>
            <a:chExt cx="359165" cy="359165"/>
          </a:xfrm>
          <a:solidFill>
            <a:schemeClr val="accent2"/>
          </a:solidFill>
        </p:grpSpPr>
        <p:sp>
          <p:nvSpPr>
            <p:cNvPr id="6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64435" y="1821011"/>
            <a:ext cx="359167" cy="359165"/>
            <a:chOff x="2473104" y="2145028"/>
            <a:chExt cx="359165" cy="359165"/>
          </a:xfrm>
          <a:solidFill>
            <a:schemeClr val="accent2"/>
          </a:solidFill>
        </p:grpSpPr>
        <p:sp>
          <p:nvSpPr>
            <p:cNvPr id="6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143" r="-15" b="260"/>
          <a:stretch>
            <a:fillRect/>
          </a:stretch>
        </p:blipFill>
        <p:spPr>
          <a:xfrm>
            <a:off x="-1310" y="0"/>
            <a:ext cx="9145309" cy="5143500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sp>
        <p:nvSpPr>
          <p:cNvPr id="70" name="矩形 69"/>
          <p:cNvSpPr/>
          <p:nvPr/>
        </p:nvSpPr>
        <p:spPr>
          <a:xfrm flipH="1">
            <a:off x="1919841" y="1840230"/>
            <a:ext cx="5193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smtClean="0">
                <a:latin typeface="+mj-lt"/>
                <a:ea typeface="微软雅黑" panose="020B0503020204020204" pitchFamily="34" charset="-122"/>
              </a:rPr>
              <a:t>ABOUT OUR TEAM</a:t>
            </a:r>
          </a:p>
        </p:txBody>
      </p:sp>
      <p:sp>
        <p:nvSpPr>
          <p:cNvPr id="71" name="矩形 70"/>
          <p:cNvSpPr/>
          <p:nvPr/>
        </p:nvSpPr>
        <p:spPr>
          <a:xfrm>
            <a:off x="1874148" y="2548116"/>
            <a:ext cx="5284515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</a:t>
            </a:r>
            <a:r>
              <a:rPr lang="en-US" altLang="zh-CN" sz="1050" kern="0" smtClea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amet.</a:t>
            </a:r>
            <a:r>
              <a:rPr lang="en-US" altLang="zh-CN" sz="1050" kern="0"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Lorem ipsum dolor sit amet, consectetuer adipiscing elit. Aenean commodo ligula eget dolor. Lorem ipsum dolor sit amet. </a:t>
            </a:r>
            <a:endParaRPr lang="zh-CN" altLang="en-US" sz="1050" kern="0"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26373" y="2548116"/>
            <a:ext cx="29125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latin typeface="+mj-lt"/>
              </a:rPr>
              <a:t>01</a:t>
            </a:r>
            <a:endParaRPr lang="zh-CN" altLang="en-US" sz="3600">
              <a:latin typeface="+mj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37354" y="1360730"/>
            <a:ext cx="1954924" cy="35752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537671" y="1360730"/>
            <a:ext cx="1954924" cy="35752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637988" y="1360730"/>
            <a:ext cx="1954924" cy="35752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738304" y="1360730"/>
            <a:ext cx="1954924" cy="35752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1150832" y="2979068"/>
            <a:ext cx="574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CEO</a:t>
            </a:r>
            <a:endParaRPr lang="en-US" altLang="zh-CN" sz="14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73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725235" y="2671291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YOUR NAME</a:t>
            </a:r>
          </a:p>
        </p:txBody>
      </p:sp>
      <p:cxnSp>
        <p:nvCxnSpPr>
          <p:cNvPr id="74" name="直接连接符 73" descr="e7d195523061f1c09e9d68d7cf438b91ef959ecb14fc25d26BBA7F7DBC18E55DFF4014AF651F0BF2569D4B6C1DA7F1A4683A481403BD872FC687266AD13265C1DE7C373772FD8728ABDD69ADD03BFF5BE2862BC891DBB79E0A12267BEBE766AC69A4DC80588C4C8CDDCC765A5AB770C7981B885BA80AB015EBBD1D0DB9335D05C5CF29A638CBF3578DD87CF30A51DB42"/>
          <p:cNvCxnSpPr/>
          <p:nvPr/>
        </p:nvCxnSpPr>
        <p:spPr>
          <a:xfrm>
            <a:off x="1346457" y="3317622"/>
            <a:ext cx="182947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75" name="矩形 7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478980" y="3317622"/>
            <a:ext cx="19179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Cum 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 natoque penatibus et magnis dis parturient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76" name="文本框 7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218521" y="2979068"/>
            <a:ext cx="574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CEO</a:t>
            </a:r>
            <a:endParaRPr lang="en-US" altLang="zh-CN" sz="14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77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2792924" y="2671291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YOUR NAME</a:t>
            </a:r>
          </a:p>
        </p:txBody>
      </p:sp>
      <p:cxnSp>
        <p:nvCxnSpPr>
          <p:cNvPr id="78" name="直接连接符 77" descr="e7d195523061f1c09e9d68d7cf438b91ef959ecb14fc25d26BBA7F7DBC18E55DFF4014AF651F0BF2569D4B6C1DA7F1A4683A481403BD872FC687266AD13265C1DE7C373772FD8728ABDD69ADD03BFF5BE2862BC891DBB79E0A12267BEBE766AC69A4DC80588C4C8CDDCC765A5AB770C7981B885BA80AB015EBBD1D0DB9335D05C5CF29A638CBF3578DD87CF30A51DB42"/>
          <p:cNvCxnSpPr/>
          <p:nvPr/>
        </p:nvCxnSpPr>
        <p:spPr>
          <a:xfrm>
            <a:off x="3414146" y="3317622"/>
            <a:ext cx="182947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79" name="矩形 7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2546669" y="3317622"/>
            <a:ext cx="19179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Cum 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 natoque penatibus et magnis dis parturient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80" name="文本框 7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5305238" y="2979068"/>
            <a:ext cx="574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CEO</a:t>
            </a:r>
            <a:endParaRPr lang="en-US" altLang="zh-CN" sz="14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81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4879641" y="2671291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YOUR NAME</a:t>
            </a:r>
          </a:p>
        </p:txBody>
      </p:sp>
      <p:cxnSp>
        <p:nvCxnSpPr>
          <p:cNvPr id="82" name="直接连接符 81" descr="e7d195523061f1c09e9d68d7cf438b91ef959ecb14fc25d26BBA7F7DBC18E55DFF4014AF651F0BF2569D4B6C1DA7F1A4683A481403BD872FC687266AD13265C1DE7C373772FD8728ABDD69ADD03BFF5BE2862BC891DBB79E0A12267BEBE766AC69A4DC80588C4C8CDDCC765A5AB770C7981B885BA80AB015EBBD1D0DB9335D05C5CF29A638CBF3578DD87CF30A51DB42"/>
          <p:cNvCxnSpPr/>
          <p:nvPr/>
        </p:nvCxnSpPr>
        <p:spPr>
          <a:xfrm>
            <a:off x="5500863" y="3317622"/>
            <a:ext cx="182947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83" name="矩形 8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4633386" y="3317622"/>
            <a:ext cx="19179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Cum 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 natoque penatibus et magnis dis parturient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84" name="文本框 8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7402480" y="2979068"/>
            <a:ext cx="5741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CEO</a:t>
            </a:r>
            <a:endParaRPr lang="en-US" altLang="zh-CN" sz="1400">
              <a:solidFill>
                <a:schemeClr val="accent1"/>
              </a:solidFill>
              <a:latin typeface="Arial" panose="020B0604020202020204"/>
              <a:ea typeface="方正兰亭黑_GBK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85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6976883" y="2671291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/>
                <a:ea typeface="方正兰亭黑_GBK" panose="02000000000000000000" pitchFamily="2" charset="-122"/>
                <a:sym typeface="Calibri" panose="020F0502020204030204" pitchFamily="34" charset="0"/>
              </a:rPr>
              <a:t>YOUR NAME</a:t>
            </a:r>
          </a:p>
        </p:txBody>
      </p:sp>
      <p:cxnSp>
        <p:nvCxnSpPr>
          <p:cNvPr id="86" name="直接连接符 85" descr="e7d195523061f1c09e9d68d7cf438b91ef959ecb14fc25d26BBA7F7DBC18E55DFF4014AF651F0BF2569D4B6C1DA7F1A4683A481403BD872FC687266AD13265C1DE7C373772FD8728ABDD69ADD03BFF5BE2862BC891DBB79E0A12267BEBE766AC69A4DC80588C4C8CDDCC765A5AB770C7981B885BA80AB015EBBD1D0DB9335D05C5CF29A638CBF3578DD87CF30A51DB42"/>
          <p:cNvCxnSpPr/>
          <p:nvPr/>
        </p:nvCxnSpPr>
        <p:spPr>
          <a:xfrm>
            <a:off x="7598105" y="3317622"/>
            <a:ext cx="182947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87" name="矩形 8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730628" y="3317622"/>
            <a:ext cx="19179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Cum 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 natoque penatibus et magnis dis parturient </a:t>
            </a:r>
            <a:r>
              <a:rPr lang="en-US" altLang="zh-CN" sz="900" smtClean="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900"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r="16729"/>
          <a:stretch>
            <a:fillRect/>
          </a:stretch>
        </p:blipFill>
        <p:spPr>
          <a:xfrm>
            <a:off x="849757" y="1472725"/>
            <a:ext cx="1195200" cy="119520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r="16729"/>
          <a:stretch>
            <a:fillRect/>
          </a:stretch>
        </p:blipFill>
        <p:spPr>
          <a:xfrm>
            <a:off x="2936863" y="1472725"/>
            <a:ext cx="1195200" cy="1195200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r="16729"/>
          <a:stretch>
            <a:fillRect/>
          </a:stretch>
        </p:blipFill>
        <p:spPr>
          <a:xfrm>
            <a:off x="5023969" y="1472725"/>
            <a:ext cx="1195200" cy="119520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>
          <a:xfrm>
            <a:off x="7111074" y="1472075"/>
            <a:ext cx="1196500" cy="119650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994" y="28407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FFFFFF"/>
                </a:solidFill>
                <a:latin typeface="微软雅黑" panose="020B0503020204020204" pitchFamily="34" charset="-122"/>
              </a:rPr>
              <a:t>此处添加内容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5633" y="2755764"/>
            <a:ext cx="2955074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994" y="3135752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994" y="2009796"/>
            <a:ext cx="3354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rgbClr val="D4E7E8"/>
                </a:solidFill>
                <a:latin typeface="Arial" panose="020B0604020202020204"/>
              </a:rPr>
              <a:t>PART TWO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1B2E2"/>
            </a:gs>
            <a:gs pos="66000">
              <a:srgbClr val="14368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38335" y="481583"/>
            <a:ext cx="287645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prstClr val="white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</a:t>
            </a:r>
            <a:endParaRPr lang="zh-CN" altLang="en-US" sz="1050">
              <a:solidFill>
                <a:prstClr val="white"/>
              </a:solidFill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此处添加文字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0909" y="2356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FFFF"/>
                </a:solidFill>
                <a:latin typeface="Arial" panose="020B0604020202020204"/>
              </a:rPr>
              <a:t>02</a:t>
            </a:r>
            <a:endParaRPr lang="zh-CN" altLang="en-US" sz="3600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33" y="1279524"/>
            <a:ext cx="2946399" cy="1767839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</p:pic>
      <p:sp>
        <p:nvSpPr>
          <p:cNvPr id="4" name="矩形 3"/>
          <p:cNvSpPr/>
          <p:nvPr/>
        </p:nvSpPr>
        <p:spPr>
          <a:xfrm>
            <a:off x="3082232" y="1279523"/>
            <a:ext cx="2946400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632" y="1279523"/>
            <a:ext cx="2946400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</p:pic>
      <p:sp>
        <p:nvSpPr>
          <p:cNvPr id="68" name="矩形 67"/>
          <p:cNvSpPr/>
          <p:nvPr/>
        </p:nvSpPr>
        <p:spPr>
          <a:xfrm>
            <a:off x="135832" y="3047363"/>
            <a:ext cx="2946400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025722" y="3047363"/>
            <a:ext cx="2949309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836" r="-198"/>
          <a:stretch>
            <a:fillRect/>
          </a:stretch>
        </p:blipFill>
        <p:spPr>
          <a:xfrm>
            <a:off x="3082230" y="3047363"/>
            <a:ext cx="2958033" cy="1767840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</p:pic>
      <p:sp>
        <p:nvSpPr>
          <p:cNvPr id="70" name="矩形 69"/>
          <p:cNvSpPr/>
          <p:nvPr/>
        </p:nvSpPr>
        <p:spPr>
          <a:xfrm>
            <a:off x="3150093" y="2012472"/>
            <a:ext cx="2843813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 flipH="1">
            <a:off x="3349237" y="1779014"/>
            <a:ext cx="24455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4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40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5510" y="3638284"/>
            <a:ext cx="2843813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 flipH="1">
            <a:off x="434654" y="3404826"/>
            <a:ext cx="24455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4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40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037354" y="3767332"/>
            <a:ext cx="2843813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 flipH="1">
            <a:off x="6236498" y="3533874"/>
            <a:ext cx="24455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4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en-US" altLang="zh-CN" sz="1400" smtClean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星空主题1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FFFFFF"/>
      </a:accent1>
      <a:accent2>
        <a:srgbClr val="091B40"/>
      </a:accent2>
      <a:accent3>
        <a:srgbClr val="143680"/>
      </a:accent3>
      <a:accent4>
        <a:srgbClr val="0E286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常用1">
      <a:majorFont>
        <a:latin typeface="Arial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1320</Words>
  <PresentationFormat>全屏显示(16:9)</PresentationFormat>
  <Paragraphs>165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Gill Sans</vt:lpstr>
      <vt:lpstr>方正兰亭黑_GBK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2016-08-30T00:41:00Z</dcterms:created>
  <dcterms:modified xsi:type="dcterms:W3CDTF">2018-04-07T05:51:55Z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